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4"/>
    <p:sldMasterId id="2147483664" r:id="rId5"/>
    <p:sldMasterId id="2147483660" r:id="rId6"/>
  </p:sldMasterIdLst>
  <p:notesMasterIdLst>
    <p:notesMasterId r:id="rId15"/>
  </p:notesMasterIdLst>
  <p:sldIdLst>
    <p:sldId id="257" r:id="rId7"/>
    <p:sldId id="285" r:id="rId8"/>
    <p:sldId id="286" r:id="rId9"/>
    <p:sldId id="300" r:id="rId10"/>
    <p:sldId id="295" r:id="rId11"/>
    <p:sldId id="296" r:id="rId12"/>
    <p:sldId id="301" r:id="rId13"/>
    <p:sldId id="302" r:id="rId14"/>
  </p:sldIdLst>
  <p:sldSz cx="12192000" cy="6858000"/>
  <p:notesSz cx="6858000" cy="9144000"/>
  <p:defaultText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ára Hildur Jóhannsdóttir" initials="BHJ" lastIdx="1" clrIdx="0">
    <p:extLst>
      <p:ext uri="{19B8F6BF-5375-455C-9EA6-DF929625EA0E}">
        <p15:presenceInfo xmlns:p15="http://schemas.microsoft.com/office/powerpoint/2012/main" userId="S::barahildur@rikissattasemjari.is::418bbdc2-a87c-4c4b-863d-86eeefff96e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p:kiosk/>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0986E"/>
    <a:srgbClr val="CBE4CE"/>
    <a:srgbClr val="09501E"/>
    <a:srgbClr val="FFFF00"/>
    <a:srgbClr val="F18921"/>
    <a:srgbClr val="E4F8E7"/>
    <a:srgbClr val="09321E"/>
    <a:srgbClr val="092E1E"/>
    <a:srgbClr val="09361E"/>
    <a:srgbClr val="09411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3F5BD5B-768D-4F1B-9B2B-21CE126BC2CC}" v="35" dt="2020-10-06T13:20:48.086"/>
    <p1510:client id="{8B33593B-ED46-4E71-BF10-E03F26EC62A7}" v="99" dt="2020-10-06T13:18:06.07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5" Type="http://schemas.openxmlformats.org/officeDocument/2006/relationships/slideMaster" Target="slideMasters/slideMaster2.xml"/><Relationship Id="rId15"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ára Hildur Jóhannsdóttir" userId="59900ae2-87b7-4444-80a5-2e036b654a4a" providerId="ADAL" clId="{33F5BD5B-768D-4F1B-9B2B-21CE126BC2CC}"/>
    <pc:docChg chg="modSld">
      <pc:chgData name="Bára Hildur Jóhannsdóttir" userId="59900ae2-87b7-4444-80a5-2e036b654a4a" providerId="ADAL" clId="{33F5BD5B-768D-4F1B-9B2B-21CE126BC2CC}" dt="2020-10-06T13:20:48.086" v="34" actId="20577"/>
      <pc:docMkLst>
        <pc:docMk/>
      </pc:docMkLst>
      <pc:sldChg chg="modNotesTx">
        <pc:chgData name="Bára Hildur Jóhannsdóttir" userId="59900ae2-87b7-4444-80a5-2e036b654a4a" providerId="ADAL" clId="{33F5BD5B-768D-4F1B-9B2B-21CE126BC2CC}" dt="2020-10-05T08:41:24.337" v="3" actId="403"/>
        <pc:sldMkLst>
          <pc:docMk/>
          <pc:sldMk cId="2241934540" sldId="257"/>
        </pc:sldMkLst>
      </pc:sldChg>
      <pc:sldChg chg="modSp modNotesTx">
        <pc:chgData name="Bára Hildur Jóhannsdóttir" userId="59900ae2-87b7-4444-80a5-2e036b654a4a" providerId="ADAL" clId="{33F5BD5B-768D-4F1B-9B2B-21CE126BC2CC}" dt="2020-10-05T09:36:26.971" v="17" actId="1076"/>
        <pc:sldMkLst>
          <pc:docMk/>
          <pc:sldMk cId="3809848482" sldId="286"/>
        </pc:sldMkLst>
        <pc:spChg chg="mod">
          <ac:chgData name="Bára Hildur Jóhannsdóttir" userId="59900ae2-87b7-4444-80a5-2e036b654a4a" providerId="ADAL" clId="{33F5BD5B-768D-4F1B-9B2B-21CE126BC2CC}" dt="2020-10-05T09:36:10.044" v="14" actId="1076"/>
          <ac:spMkLst>
            <pc:docMk/>
            <pc:sldMk cId="3809848482" sldId="286"/>
            <ac:spMk id="12" creationId="{4BDA5033-8588-4F09-B877-BA0DA137C1D7}"/>
          </ac:spMkLst>
        </pc:spChg>
        <pc:spChg chg="mod">
          <ac:chgData name="Bára Hildur Jóhannsdóttir" userId="59900ae2-87b7-4444-80a5-2e036b654a4a" providerId="ADAL" clId="{33F5BD5B-768D-4F1B-9B2B-21CE126BC2CC}" dt="2020-10-05T09:36:16.883" v="15" actId="1076"/>
          <ac:spMkLst>
            <pc:docMk/>
            <pc:sldMk cId="3809848482" sldId="286"/>
            <ac:spMk id="14" creationId="{D6388839-0976-413A-AA64-C8CB0672F23A}"/>
          </ac:spMkLst>
        </pc:spChg>
        <pc:spChg chg="mod">
          <ac:chgData name="Bára Hildur Jóhannsdóttir" userId="59900ae2-87b7-4444-80a5-2e036b654a4a" providerId="ADAL" clId="{33F5BD5B-768D-4F1B-9B2B-21CE126BC2CC}" dt="2020-10-05T09:36:21.787" v="16" actId="1076"/>
          <ac:spMkLst>
            <pc:docMk/>
            <pc:sldMk cId="3809848482" sldId="286"/>
            <ac:spMk id="16" creationId="{917681EA-3BAC-46B6-83D4-B788178EFDC1}"/>
          </ac:spMkLst>
        </pc:spChg>
        <pc:spChg chg="mod">
          <ac:chgData name="Bára Hildur Jóhannsdóttir" userId="59900ae2-87b7-4444-80a5-2e036b654a4a" providerId="ADAL" clId="{33F5BD5B-768D-4F1B-9B2B-21CE126BC2CC}" dt="2020-10-05T09:36:26.971" v="17" actId="1076"/>
          <ac:spMkLst>
            <pc:docMk/>
            <pc:sldMk cId="3809848482" sldId="286"/>
            <ac:spMk id="18" creationId="{3E5C722F-AB63-4F37-9C71-47ED25FA3F5D}"/>
          </ac:spMkLst>
        </pc:spChg>
      </pc:sldChg>
      <pc:sldChg chg="modSp">
        <pc:chgData name="Bára Hildur Jóhannsdóttir" userId="59900ae2-87b7-4444-80a5-2e036b654a4a" providerId="ADAL" clId="{33F5BD5B-768D-4F1B-9B2B-21CE126BC2CC}" dt="2020-10-05T09:38:49.834" v="20" actId="1076"/>
        <pc:sldMkLst>
          <pc:docMk/>
          <pc:sldMk cId="2140849160" sldId="295"/>
        </pc:sldMkLst>
        <pc:spChg chg="mod">
          <ac:chgData name="Bára Hildur Jóhannsdóttir" userId="59900ae2-87b7-4444-80a5-2e036b654a4a" providerId="ADAL" clId="{33F5BD5B-768D-4F1B-9B2B-21CE126BC2CC}" dt="2020-10-05T09:38:49.834" v="20" actId="1076"/>
          <ac:spMkLst>
            <pc:docMk/>
            <pc:sldMk cId="2140849160" sldId="295"/>
            <ac:spMk id="9" creationId="{9525BA82-C60D-4B42-AB75-FD915CA0DA94}"/>
          </ac:spMkLst>
        </pc:spChg>
        <pc:spChg chg="mod">
          <ac:chgData name="Bára Hildur Jóhannsdóttir" userId="59900ae2-87b7-4444-80a5-2e036b654a4a" providerId="ADAL" clId="{33F5BD5B-768D-4F1B-9B2B-21CE126BC2CC}" dt="2020-10-05T09:38:34.271" v="19" actId="1076"/>
          <ac:spMkLst>
            <pc:docMk/>
            <pc:sldMk cId="2140849160" sldId="295"/>
            <ac:spMk id="10" creationId="{B636174D-909C-4A37-8D48-7863395EC175}"/>
          </ac:spMkLst>
        </pc:spChg>
        <pc:spChg chg="mod">
          <ac:chgData name="Bára Hildur Jóhannsdóttir" userId="59900ae2-87b7-4444-80a5-2e036b654a4a" providerId="ADAL" clId="{33F5BD5B-768D-4F1B-9B2B-21CE126BC2CC}" dt="2020-10-05T09:38:24.849" v="18" actId="1076"/>
          <ac:spMkLst>
            <pc:docMk/>
            <pc:sldMk cId="2140849160" sldId="295"/>
            <ac:spMk id="11" creationId="{AA5BFA61-0C6F-4378-8486-479C39B21E7A}"/>
          </ac:spMkLst>
        </pc:spChg>
      </pc:sldChg>
      <pc:sldChg chg="modNotesTx">
        <pc:chgData name="Bára Hildur Jóhannsdóttir" userId="59900ae2-87b7-4444-80a5-2e036b654a4a" providerId="ADAL" clId="{33F5BD5B-768D-4F1B-9B2B-21CE126BC2CC}" dt="2020-10-06T13:20:48.086" v="34" actId="20577"/>
        <pc:sldMkLst>
          <pc:docMk/>
          <pc:sldMk cId="900634047" sldId="296"/>
        </pc:sldMkLst>
      </pc:sldChg>
    </pc:docChg>
  </pc:docChgLst>
  <pc:docChgLst>
    <pc:chgData name="Dagný Aradóttir Pind" userId="779632e3-4e8e-454d-a833-29931627e246" providerId="ADAL" clId="{35CCEADC-DE23-4B9E-A3AB-8A88352DAD89}"/>
    <pc:docChg chg="custSel modSld">
      <pc:chgData name="Dagný Aradóttir Pind" userId="779632e3-4e8e-454d-a833-29931627e246" providerId="ADAL" clId="{35CCEADC-DE23-4B9E-A3AB-8A88352DAD89}" dt="2020-09-28T11:17:22.117" v="37" actId="20577"/>
      <pc:docMkLst>
        <pc:docMk/>
      </pc:docMkLst>
      <pc:sldChg chg="modNotesTx">
        <pc:chgData name="Dagný Aradóttir Pind" userId="779632e3-4e8e-454d-a833-29931627e246" providerId="ADAL" clId="{35CCEADC-DE23-4B9E-A3AB-8A88352DAD89}" dt="2020-09-28T11:17:22.117" v="37" actId="20577"/>
        <pc:sldMkLst>
          <pc:docMk/>
          <pc:sldMk cId="352891510" sldId="285"/>
        </pc:sldMkLst>
      </pc:sldChg>
    </pc:docChg>
  </pc:docChgLst>
  <pc:docChgLst>
    <pc:chgData name="Bára Hildur Jóhannsdóttir" userId="S::barahildur_rikissattasemjari.is#ext#@governmentis.onmicrosoft.com::29a14658-2aab-46bd-8c0b-9caea726cbb4" providerId="AD" clId="Web-{FD81F614-7AA5-4B75-BE14-F72C7E310ADA}"/>
    <pc:docChg chg="modSld">
      <pc:chgData name="Bára Hildur Jóhannsdóttir" userId="S::barahildur_rikissattasemjari.is#ext#@governmentis.onmicrosoft.com::29a14658-2aab-46bd-8c0b-9caea726cbb4" providerId="AD" clId="Web-{FD81F614-7AA5-4B75-BE14-F72C7E310ADA}" dt="2020-09-30T08:25:27.255" v="1" actId="20577"/>
      <pc:docMkLst>
        <pc:docMk/>
      </pc:docMkLst>
      <pc:sldChg chg="modSp">
        <pc:chgData name="Bára Hildur Jóhannsdóttir" userId="S::barahildur_rikissattasemjari.is#ext#@governmentis.onmicrosoft.com::29a14658-2aab-46bd-8c0b-9caea726cbb4" providerId="AD" clId="Web-{FD81F614-7AA5-4B75-BE14-F72C7E310ADA}" dt="2020-09-30T08:25:27.255" v="1" actId="20577"/>
        <pc:sldMkLst>
          <pc:docMk/>
          <pc:sldMk cId="2241934540" sldId="257"/>
        </pc:sldMkLst>
        <pc:spChg chg="mod">
          <ac:chgData name="Bára Hildur Jóhannsdóttir" userId="S::barahildur_rikissattasemjari.is#ext#@governmentis.onmicrosoft.com::29a14658-2aab-46bd-8c0b-9caea726cbb4" providerId="AD" clId="Web-{FD81F614-7AA5-4B75-BE14-F72C7E310ADA}" dt="2020-09-30T08:25:27.255" v="1" actId="20577"/>
          <ac:spMkLst>
            <pc:docMk/>
            <pc:sldMk cId="2241934540" sldId="257"/>
            <ac:spMk id="5" creationId="{2A7A135A-C741-4542-8664-141FB8F21C29}"/>
          </ac:spMkLst>
        </pc:spChg>
      </pc:sldChg>
    </pc:docChg>
  </pc:docChgLst>
  <pc:docChgLst>
    <pc:chgData name="Bára Hildur Jóhannsdóttir" userId="418bbdc2-a87c-4c4b-863d-86eeefff96ea" providerId="ADAL" clId="{EC4FDEF8-63FB-42E4-983B-1B5050365FB1}"/>
    <pc:docChg chg="modSld">
      <pc:chgData name="Bára Hildur Jóhannsdóttir" userId="418bbdc2-a87c-4c4b-863d-86eeefff96ea" providerId="ADAL" clId="{EC4FDEF8-63FB-42E4-983B-1B5050365FB1}" dt="2020-10-01T18:00:24.902" v="34"/>
      <pc:docMkLst>
        <pc:docMk/>
      </pc:docMkLst>
      <pc:sldChg chg="modAnim">
        <pc:chgData name="Bára Hildur Jóhannsdóttir" userId="418bbdc2-a87c-4c4b-863d-86eeefff96ea" providerId="ADAL" clId="{EC4FDEF8-63FB-42E4-983B-1B5050365FB1}" dt="2020-10-01T17:59:37.460" v="15"/>
        <pc:sldMkLst>
          <pc:docMk/>
          <pc:sldMk cId="352891510" sldId="285"/>
        </pc:sldMkLst>
      </pc:sldChg>
      <pc:sldChg chg="modAnim">
        <pc:chgData name="Bára Hildur Jóhannsdóttir" userId="418bbdc2-a87c-4c4b-863d-86eeefff96ea" providerId="ADAL" clId="{EC4FDEF8-63FB-42E4-983B-1B5050365FB1}" dt="2020-10-01T18:00:24.902" v="34"/>
        <pc:sldMkLst>
          <pc:docMk/>
          <pc:sldMk cId="2140849160" sldId="295"/>
        </pc:sldMkLst>
      </pc:sldChg>
    </pc:docChg>
  </pc:docChgLst>
  <pc:docChgLst>
    <pc:chgData name="Bára Hildur Jóhannsdóttir" userId="418bbdc2-a87c-4c4b-863d-86eeefff96ea" providerId="ADAL" clId="{8B33593B-ED46-4E71-BF10-E03F26EC62A7}"/>
    <pc:docChg chg="modSld modShowInfo">
      <pc:chgData name="Bára Hildur Jóhannsdóttir" userId="418bbdc2-a87c-4c4b-863d-86eeefff96ea" providerId="ADAL" clId="{8B33593B-ED46-4E71-BF10-E03F26EC62A7}" dt="2020-10-06T13:18:06.079" v="96"/>
      <pc:docMkLst>
        <pc:docMk/>
      </pc:docMkLst>
      <pc:sldChg chg="addSp delSp modSp modAnim">
        <pc:chgData name="Bára Hildur Jóhannsdóttir" userId="418bbdc2-a87c-4c4b-863d-86eeefff96ea" providerId="ADAL" clId="{8B33593B-ED46-4E71-BF10-E03F26EC62A7}" dt="2020-10-06T13:06:12.966" v="85"/>
        <pc:sldMkLst>
          <pc:docMk/>
          <pc:sldMk cId="2241934540" sldId="257"/>
        </pc:sldMkLst>
        <pc:picChg chg="add del mod">
          <ac:chgData name="Bára Hildur Jóhannsdóttir" userId="418bbdc2-a87c-4c4b-863d-86eeefff96ea" providerId="ADAL" clId="{8B33593B-ED46-4E71-BF10-E03F26EC62A7}" dt="2020-10-06T12:46:46.996" v="69"/>
          <ac:picMkLst>
            <pc:docMk/>
            <pc:sldMk cId="2241934540" sldId="257"/>
            <ac:picMk id="2" creationId="{08103F5A-B316-4DC0-9672-24CD34920D38}"/>
          </ac:picMkLst>
        </pc:picChg>
        <pc:picChg chg="add del mod">
          <ac:chgData name="Bára Hildur Jóhannsdóttir" userId="418bbdc2-a87c-4c4b-863d-86eeefff96ea" providerId="ADAL" clId="{8B33593B-ED46-4E71-BF10-E03F26EC62A7}" dt="2020-10-05T08:47:02.221" v="28"/>
          <ac:picMkLst>
            <pc:docMk/>
            <pc:sldMk cId="2241934540" sldId="257"/>
            <ac:picMk id="2" creationId="{87F578D7-AE9F-459F-8393-4AF9223A6602}"/>
          </ac:picMkLst>
        </pc:picChg>
        <pc:picChg chg="add del mod">
          <ac:chgData name="Bára Hildur Jóhannsdóttir" userId="418bbdc2-a87c-4c4b-863d-86eeefff96ea" providerId="ADAL" clId="{8B33593B-ED46-4E71-BF10-E03F26EC62A7}" dt="2020-10-06T13:06:12.966" v="85"/>
          <ac:picMkLst>
            <pc:docMk/>
            <pc:sldMk cId="2241934540" sldId="257"/>
            <ac:picMk id="4" creationId="{2D19972F-CBB3-4370-AB0D-B6C08AFE5E2F}"/>
          </ac:picMkLst>
        </pc:picChg>
        <pc:picChg chg="add del mod">
          <ac:chgData name="Bára Hildur Jóhannsdóttir" userId="418bbdc2-a87c-4c4b-863d-86eeefff96ea" providerId="ADAL" clId="{8B33593B-ED46-4E71-BF10-E03F26EC62A7}" dt="2020-10-05T09:51:46.548" v="52"/>
          <ac:picMkLst>
            <pc:docMk/>
            <pc:sldMk cId="2241934540" sldId="257"/>
            <ac:picMk id="4" creationId="{7D9D4925-BEB8-42F9-9EF8-74F07B91C429}"/>
          </ac:picMkLst>
        </pc:picChg>
        <pc:picChg chg="add mod">
          <ac:chgData name="Bára Hildur Jóhannsdóttir" userId="418bbdc2-a87c-4c4b-863d-86eeefff96ea" providerId="ADAL" clId="{8B33593B-ED46-4E71-BF10-E03F26EC62A7}" dt="2020-10-06T13:06:12.966" v="85"/>
          <ac:picMkLst>
            <pc:docMk/>
            <pc:sldMk cId="2241934540" sldId="257"/>
            <ac:picMk id="6" creationId="{65F5CA6D-4B23-44B4-BBF9-0B4EA446F83D}"/>
          </ac:picMkLst>
        </pc:picChg>
        <pc:picChg chg="add del mod">
          <ac:chgData name="Bára Hildur Jóhannsdóttir" userId="418bbdc2-a87c-4c4b-863d-86eeefff96ea" providerId="ADAL" clId="{8B33593B-ED46-4E71-BF10-E03F26EC62A7}" dt="2020-10-05T14:51:32.726" v="60"/>
          <ac:picMkLst>
            <pc:docMk/>
            <pc:sldMk cId="2241934540" sldId="257"/>
            <ac:picMk id="6" creationId="{E613F0C5-51D5-40E3-8519-3F25464A02D4}"/>
          </ac:picMkLst>
        </pc:picChg>
      </pc:sldChg>
      <pc:sldChg chg="addSp delSp modSp modAnim modNotesTx">
        <pc:chgData name="Bára Hildur Jóhannsdóttir" userId="418bbdc2-a87c-4c4b-863d-86eeefff96ea" providerId="ADAL" clId="{8B33593B-ED46-4E71-BF10-E03F26EC62A7}" dt="2020-10-06T13:08:40.166" v="86"/>
        <pc:sldMkLst>
          <pc:docMk/>
          <pc:sldMk cId="352891510" sldId="285"/>
        </pc:sldMkLst>
        <pc:picChg chg="add del mod">
          <ac:chgData name="Bára Hildur Jóhannsdóttir" userId="418bbdc2-a87c-4c4b-863d-86eeefff96ea" providerId="ADAL" clId="{8B33593B-ED46-4E71-BF10-E03F26EC62A7}" dt="2020-10-06T12:51:05.065" v="72"/>
          <ac:picMkLst>
            <pc:docMk/>
            <pc:sldMk cId="352891510" sldId="285"/>
            <ac:picMk id="18" creationId="{1D90E576-A4A7-449E-A2B1-A0CAF2F9A5BC}"/>
          </ac:picMkLst>
        </pc:picChg>
        <pc:picChg chg="add del mod">
          <ac:chgData name="Bára Hildur Jóhannsdóttir" userId="418bbdc2-a87c-4c4b-863d-86eeefff96ea" providerId="ADAL" clId="{8B33593B-ED46-4E71-BF10-E03F26EC62A7}" dt="2020-10-05T08:47:02.221" v="28"/>
          <ac:picMkLst>
            <pc:docMk/>
            <pc:sldMk cId="352891510" sldId="285"/>
            <ac:picMk id="18" creationId="{8BFB404E-ED68-46C1-BA8C-26E06213BFA6}"/>
          </ac:picMkLst>
        </pc:picChg>
        <pc:picChg chg="add del mod">
          <ac:chgData name="Bára Hildur Jóhannsdóttir" userId="418bbdc2-a87c-4c4b-863d-86eeefff96ea" providerId="ADAL" clId="{8B33593B-ED46-4E71-BF10-E03F26EC62A7}" dt="2020-10-06T13:08:40.166" v="86"/>
          <ac:picMkLst>
            <pc:docMk/>
            <pc:sldMk cId="352891510" sldId="285"/>
            <ac:picMk id="19" creationId="{08AC4FB7-99A9-47D2-9BB1-FE57DD511542}"/>
          </ac:picMkLst>
        </pc:picChg>
        <pc:picChg chg="add del mod">
          <ac:chgData name="Bára Hildur Jóhannsdóttir" userId="418bbdc2-a87c-4c4b-863d-86eeefff96ea" providerId="ADAL" clId="{8B33593B-ED46-4E71-BF10-E03F26EC62A7}" dt="2020-10-05T09:51:46.548" v="52"/>
          <ac:picMkLst>
            <pc:docMk/>
            <pc:sldMk cId="352891510" sldId="285"/>
            <ac:picMk id="19" creationId="{B667A2D8-17E9-4BD3-8736-769DF0731877}"/>
          </ac:picMkLst>
        </pc:picChg>
        <pc:picChg chg="add del mod">
          <ac:chgData name="Bára Hildur Jóhannsdóttir" userId="418bbdc2-a87c-4c4b-863d-86eeefff96ea" providerId="ADAL" clId="{8B33593B-ED46-4E71-BF10-E03F26EC62A7}" dt="2020-10-06T12:48:51.454" v="70"/>
          <ac:picMkLst>
            <pc:docMk/>
            <pc:sldMk cId="352891510" sldId="285"/>
            <ac:picMk id="20" creationId="{088B6549-3A3C-4DD2-84DE-7BA1BA54BB49}"/>
          </ac:picMkLst>
        </pc:picChg>
        <pc:picChg chg="add mod">
          <ac:chgData name="Bára Hildur Jóhannsdóttir" userId="418bbdc2-a87c-4c4b-863d-86eeefff96ea" providerId="ADAL" clId="{8B33593B-ED46-4E71-BF10-E03F26EC62A7}" dt="2020-10-06T13:08:40.166" v="86"/>
          <ac:picMkLst>
            <pc:docMk/>
            <pc:sldMk cId="352891510" sldId="285"/>
            <ac:picMk id="21" creationId="{A217BEBC-D61E-4286-9289-06DAF144B093}"/>
          </ac:picMkLst>
        </pc:picChg>
      </pc:sldChg>
      <pc:sldChg chg="addSp delSp modSp modAnim">
        <pc:chgData name="Bára Hildur Jóhannsdóttir" userId="418bbdc2-a87c-4c4b-863d-86eeefff96ea" providerId="ADAL" clId="{8B33593B-ED46-4E71-BF10-E03F26EC62A7}" dt="2020-10-06T13:11:19.175" v="87"/>
        <pc:sldMkLst>
          <pc:docMk/>
          <pc:sldMk cId="3809848482" sldId="286"/>
        </pc:sldMkLst>
        <pc:picChg chg="add del mod">
          <ac:chgData name="Bára Hildur Jóhannsdóttir" userId="418bbdc2-a87c-4c4b-863d-86eeefff96ea" providerId="ADAL" clId="{8B33593B-ED46-4E71-BF10-E03F26EC62A7}" dt="2020-10-05T08:47:02.221" v="28"/>
          <ac:picMkLst>
            <pc:docMk/>
            <pc:sldMk cId="3809848482" sldId="286"/>
            <ac:picMk id="5" creationId="{09ADB643-E98F-4609-9C50-8AD9463CDFFA}"/>
          </ac:picMkLst>
        </pc:picChg>
        <pc:picChg chg="add del mod">
          <ac:chgData name="Bára Hildur Jóhannsdóttir" userId="418bbdc2-a87c-4c4b-863d-86eeefff96ea" providerId="ADAL" clId="{8B33593B-ED46-4E71-BF10-E03F26EC62A7}" dt="2020-10-06T12:56:32.888" v="75"/>
          <ac:picMkLst>
            <pc:docMk/>
            <pc:sldMk cId="3809848482" sldId="286"/>
            <ac:picMk id="5" creationId="{EB556A56-33FC-4F7A-826E-F18155EB874A}"/>
          </ac:picMkLst>
        </pc:picChg>
        <pc:picChg chg="add del mod">
          <ac:chgData name="Bára Hildur Jóhannsdóttir" userId="418bbdc2-a87c-4c4b-863d-86eeefff96ea" providerId="ADAL" clId="{8B33593B-ED46-4E71-BF10-E03F26EC62A7}" dt="2020-10-05T09:01:00.063" v="30"/>
          <ac:picMkLst>
            <pc:docMk/>
            <pc:sldMk cId="3809848482" sldId="286"/>
            <ac:picMk id="6" creationId="{091CBC5E-1763-44A5-BCEC-4E1F6A302EBA}"/>
          </ac:picMkLst>
        </pc:picChg>
        <pc:picChg chg="add del mod">
          <ac:chgData name="Bára Hildur Jóhannsdóttir" userId="418bbdc2-a87c-4c4b-863d-86eeefff96ea" providerId="ADAL" clId="{8B33593B-ED46-4E71-BF10-E03F26EC62A7}" dt="2020-10-06T13:11:19.175" v="87"/>
          <ac:picMkLst>
            <pc:docMk/>
            <pc:sldMk cId="3809848482" sldId="286"/>
            <ac:picMk id="6" creationId="{CD10A6CD-2C50-41BF-8FFD-55741C13A793}"/>
          </ac:picMkLst>
        </pc:picChg>
        <pc:picChg chg="add mod">
          <ac:chgData name="Bára Hildur Jóhannsdóttir" userId="418bbdc2-a87c-4c4b-863d-86eeefff96ea" providerId="ADAL" clId="{8B33593B-ED46-4E71-BF10-E03F26EC62A7}" dt="2020-10-06T13:11:19.175" v="87"/>
          <ac:picMkLst>
            <pc:docMk/>
            <pc:sldMk cId="3809848482" sldId="286"/>
            <ac:picMk id="7" creationId="{3416474E-497F-43AB-9CDF-707C55FF0923}"/>
          </ac:picMkLst>
        </pc:picChg>
        <pc:picChg chg="add del mod">
          <ac:chgData name="Bára Hildur Jóhannsdóttir" userId="418bbdc2-a87c-4c4b-863d-86eeefff96ea" providerId="ADAL" clId="{8B33593B-ED46-4E71-BF10-E03F26EC62A7}" dt="2020-10-05T09:01:53.482" v="32"/>
          <ac:picMkLst>
            <pc:docMk/>
            <pc:sldMk cId="3809848482" sldId="286"/>
            <ac:picMk id="7" creationId="{642261E9-AF44-4649-8E4B-4A59078E317B}"/>
          </ac:picMkLst>
        </pc:picChg>
        <pc:picChg chg="add del mod">
          <ac:chgData name="Bára Hildur Jóhannsdóttir" userId="418bbdc2-a87c-4c4b-863d-86eeefff96ea" providerId="ADAL" clId="{8B33593B-ED46-4E71-BF10-E03F26EC62A7}" dt="2020-10-05T09:04:16.346" v="34"/>
          <ac:picMkLst>
            <pc:docMk/>
            <pc:sldMk cId="3809848482" sldId="286"/>
            <ac:picMk id="8" creationId="{AF9A91A7-83A9-48DB-A100-7C2AC2597115}"/>
          </ac:picMkLst>
        </pc:picChg>
        <pc:picChg chg="add del mod">
          <ac:chgData name="Bára Hildur Jóhannsdóttir" userId="418bbdc2-a87c-4c4b-863d-86eeefff96ea" providerId="ADAL" clId="{8B33593B-ED46-4E71-BF10-E03F26EC62A7}" dt="2020-10-05T09:08:06.442" v="36"/>
          <ac:picMkLst>
            <pc:docMk/>
            <pc:sldMk cId="3809848482" sldId="286"/>
            <ac:picMk id="9" creationId="{A5D7FA77-B4E2-41C8-8D71-EE3B85A8D97E}"/>
          </ac:picMkLst>
        </pc:picChg>
        <pc:picChg chg="add del mod">
          <ac:chgData name="Bára Hildur Jóhannsdóttir" userId="418bbdc2-a87c-4c4b-863d-86eeefff96ea" providerId="ADAL" clId="{8B33593B-ED46-4E71-BF10-E03F26EC62A7}" dt="2020-10-05T09:51:46.548" v="52"/>
          <ac:picMkLst>
            <pc:docMk/>
            <pc:sldMk cId="3809848482" sldId="286"/>
            <ac:picMk id="10" creationId="{8054EFBE-E173-421B-BE8F-45AA63D1906D}"/>
          </ac:picMkLst>
        </pc:picChg>
        <pc:picChg chg="add del mod">
          <ac:chgData name="Bára Hildur Jóhannsdóttir" userId="418bbdc2-a87c-4c4b-863d-86eeefff96ea" providerId="ADAL" clId="{8B33593B-ED46-4E71-BF10-E03F26EC62A7}" dt="2020-10-05T09:54:40.341" v="54"/>
          <ac:picMkLst>
            <pc:docMk/>
            <pc:sldMk cId="3809848482" sldId="286"/>
            <ac:picMk id="13" creationId="{5E864150-B213-48F9-9C9D-3A54F0B3DD7C}"/>
          </ac:picMkLst>
        </pc:picChg>
        <pc:picChg chg="add del mod">
          <ac:chgData name="Bára Hildur Jóhannsdóttir" userId="418bbdc2-a87c-4c4b-863d-86eeefff96ea" providerId="ADAL" clId="{8B33593B-ED46-4E71-BF10-E03F26EC62A7}" dt="2020-10-05T09:58:18.573" v="56"/>
          <ac:picMkLst>
            <pc:docMk/>
            <pc:sldMk cId="3809848482" sldId="286"/>
            <ac:picMk id="15" creationId="{4C7BFB5D-7D75-42DB-9283-36C2CE0A9FC0}"/>
          </ac:picMkLst>
        </pc:picChg>
        <pc:picChg chg="add del mod">
          <ac:chgData name="Bára Hildur Jóhannsdóttir" userId="418bbdc2-a87c-4c4b-863d-86eeefff96ea" providerId="ADAL" clId="{8B33593B-ED46-4E71-BF10-E03F26EC62A7}" dt="2020-10-06T12:53:45.249" v="73"/>
          <ac:picMkLst>
            <pc:docMk/>
            <pc:sldMk cId="3809848482" sldId="286"/>
            <ac:picMk id="17" creationId="{C166C58C-9396-4110-A7F4-1CF873968FA7}"/>
          </ac:picMkLst>
        </pc:picChg>
      </pc:sldChg>
      <pc:sldChg chg="addSp delSp modSp modAnim">
        <pc:chgData name="Bára Hildur Jóhannsdóttir" userId="418bbdc2-a87c-4c4b-863d-86eeefff96ea" providerId="ADAL" clId="{8B33593B-ED46-4E71-BF10-E03F26EC62A7}" dt="2020-10-06T13:14:00.572" v="89"/>
        <pc:sldMkLst>
          <pc:docMk/>
          <pc:sldMk cId="2140849160" sldId="295"/>
        </pc:sldMkLst>
        <pc:picChg chg="add del mod">
          <ac:chgData name="Bára Hildur Jóhannsdóttir" userId="418bbdc2-a87c-4c4b-863d-86eeefff96ea" providerId="ADAL" clId="{8B33593B-ED46-4E71-BF10-E03F26EC62A7}" dt="2020-10-05T09:12:44.743" v="38"/>
          <ac:picMkLst>
            <pc:docMk/>
            <pc:sldMk cId="2140849160" sldId="295"/>
            <ac:picMk id="18" creationId="{038FA43C-FF49-43D4-ABDD-9FEDBE9D160B}"/>
          </ac:picMkLst>
        </pc:picChg>
        <pc:picChg chg="add del mod">
          <ac:chgData name="Bára Hildur Jóhannsdóttir" userId="418bbdc2-a87c-4c4b-863d-86eeefff96ea" providerId="ADAL" clId="{8B33593B-ED46-4E71-BF10-E03F26EC62A7}" dt="2020-10-06T13:14:00.572" v="89"/>
          <ac:picMkLst>
            <pc:docMk/>
            <pc:sldMk cId="2140849160" sldId="295"/>
            <ac:picMk id="18" creationId="{080ABD5D-E72F-430E-AA79-463C232DC287}"/>
          </ac:picMkLst>
        </pc:picChg>
        <pc:picChg chg="add mod">
          <ac:chgData name="Bára Hildur Jóhannsdóttir" userId="418bbdc2-a87c-4c4b-863d-86eeefff96ea" providerId="ADAL" clId="{8B33593B-ED46-4E71-BF10-E03F26EC62A7}" dt="2020-10-06T13:14:00.572" v="89"/>
          <ac:picMkLst>
            <pc:docMk/>
            <pc:sldMk cId="2140849160" sldId="295"/>
            <ac:picMk id="19" creationId="{8B7DAA98-0225-41D6-BE11-0E289470AE91}"/>
          </ac:picMkLst>
        </pc:picChg>
        <pc:picChg chg="add del mod">
          <ac:chgData name="Bára Hildur Jóhannsdóttir" userId="418bbdc2-a87c-4c4b-863d-86eeefff96ea" providerId="ADAL" clId="{8B33593B-ED46-4E71-BF10-E03F26EC62A7}" dt="2020-10-05T09:18:32.692" v="41"/>
          <ac:picMkLst>
            <pc:docMk/>
            <pc:sldMk cId="2140849160" sldId="295"/>
            <ac:picMk id="19" creationId="{FF88092D-60C9-4050-B825-27EAE7DF7D5C}"/>
          </ac:picMkLst>
        </pc:picChg>
        <pc:picChg chg="add del mod">
          <ac:chgData name="Bára Hildur Jóhannsdóttir" userId="418bbdc2-a87c-4c4b-863d-86eeefff96ea" providerId="ADAL" clId="{8B33593B-ED46-4E71-BF10-E03F26EC62A7}" dt="2020-10-05T10:03:39.105" v="58"/>
          <ac:picMkLst>
            <pc:docMk/>
            <pc:sldMk cId="2140849160" sldId="295"/>
            <ac:picMk id="20" creationId="{2B3528C8-D59E-4E40-9AD6-42AB4E2B2F93}"/>
          </ac:picMkLst>
        </pc:picChg>
        <pc:picChg chg="add del mod">
          <ac:chgData name="Bára Hildur Jóhannsdóttir" userId="418bbdc2-a87c-4c4b-863d-86eeefff96ea" providerId="ADAL" clId="{8B33593B-ED46-4E71-BF10-E03F26EC62A7}" dt="2020-10-06T12:59:01.581" v="77"/>
          <ac:picMkLst>
            <pc:docMk/>
            <pc:sldMk cId="2140849160" sldId="295"/>
            <ac:picMk id="21" creationId="{8B817368-7CDB-4957-B841-CB4444E69C1B}"/>
          </ac:picMkLst>
        </pc:picChg>
      </pc:sldChg>
      <pc:sldChg chg="addSp delSp modSp modAnim">
        <pc:chgData name="Bára Hildur Jóhannsdóttir" userId="418bbdc2-a87c-4c4b-863d-86eeefff96ea" providerId="ADAL" clId="{8B33593B-ED46-4E71-BF10-E03F26EC62A7}" dt="2020-10-06T13:16:08.712" v="90"/>
        <pc:sldMkLst>
          <pc:docMk/>
          <pc:sldMk cId="900634047" sldId="296"/>
        </pc:sldMkLst>
        <pc:picChg chg="add del mod">
          <ac:chgData name="Bára Hildur Jóhannsdóttir" userId="418bbdc2-a87c-4c4b-863d-86eeefff96ea" providerId="ADAL" clId="{8B33593B-ED46-4E71-BF10-E03F26EC62A7}" dt="2020-10-05T09:18:32.692" v="41"/>
          <ac:picMkLst>
            <pc:docMk/>
            <pc:sldMk cId="900634047" sldId="296"/>
            <ac:picMk id="6" creationId="{2B0E8247-4AC3-4460-BB9E-2BD3806A03E8}"/>
          </ac:picMkLst>
        </pc:picChg>
        <pc:picChg chg="add del mod">
          <ac:chgData name="Bára Hildur Jóhannsdóttir" userId="418bbdc2-a87c-4c4b-863d-86eeefff96ea" providerId="ADAL" clId="{8B33593B-ED46-4E71-BF10-E03F26EC62A7}" dt="2020-10-06T13:16:08.712" v="90"/>
          <ac:picMkLst>
            <pc:docMk/>
            <pc:sldMk cId="900634047" sldId="296"/>
            <ac:picMk id="6" creationId="{3BCE488D-A66C-4022-915B-1CA1B3AD095E}"/>
          </ac:picMkLst>
        </pc:picChg>
        <pc:picChg chg="add del mod">
          <ac:chgData name="Bára Hildur Jóhannsdóttir" userId="418bbdc2-a87c-4c4b-863d-86eeefff96ea" providerId="ADAL" clId="{8B33593B-ED46-4E71-BF10-E03F26EC62A7}" dt="2020-10-05T10:03:39.105" v="58"/>
          <ac:picMkLst>
            <pc:docMk/>
            <pc:sldMk cId="900634047" sldId="296"/>
            <ac:picMk id="7" creationId="{4FC00949-4903-40FF-9A58-E785B8EA75A6}"/>
          </ac:picMkLst>
        </pc:picChg>
        <pc:picChg chg="add mod">
          <ac:chgData name="Bára Hildur Jóhannsdóttir" userId="418bbdc2-a87c-4c4b-863d-86eeefff96ea" providerId="ADAL" clId="{8B33593B-ED46-4E71-BF10-E03F26EC62A7}" dt="2020-10-06T13:16:08.712" v="90"/>
          <ac:picMkLst>
            <pc:docMk/>
            <pc:sldMk cId="900634047" sldId="296"/>
            <ac:picMk id="7" creationId="{8D58DEB1-64ED-4DBA-B9C6-A67C40CF8C65}"/>
          </ac:picMkLst>
        </pc:picChg>
        <pc:picChg chg="add del mod">
          <ac:chgData name="Bára Hildur Jóhannsdóttir" userId="418bbdc2-a87c-4c4b-863d-86eeefff96ea" providerId="ADAL" clId="{8B33593B-ED46-4E71-BF10-E03F26EC62A7}" dt="2020-10-06T13:00:47.673" v="78"/>
          <ac:picMkLst>
            <pc:docMk/>
            <pc:sldMk cId="900634047" sldId="296"/>
            <ac:picMk id="8" creationId="{6B70363A-758A-431D-B042-5668466CD14D}"/>
          </ac:picMkLst>
        </pc:picChg>
      </pc:sldChg>
      <pc:sldChg chg="addSp delSp modSp modAnim">
        <pc:chgData name="Bára Hildur Jóhannsdóttir" userId="418bbdc2-a87c-4c4b-863d-86eeefff96ea" providerId="ADAL" clId="{8B33593B-ED46-4E71-BF10-E03F26EC62A7}" dt="2020-10-06T13:12:00.221" v="88"/>
        <pc:sldMkLst>
          <pc:docMk/>
          <pc:sldMk cId="881608985" sldId="300"/>
        </pc:sldMkLst>
        <pc:picChg chg="add del mod">
          <ac:chgData name="Bára Hildur Jóhannsdóttir" userId="418bbdc2-a87c-4c4b-863d-86eeefff96ea" providerId="ADAL" clId="{8B33593B-ED46-4E71-BF10-E03F26EC62A7}" dt="2020-10-06T13:12:00.221" v="88"/>
          <ac:picMkLst>
            <pc:docMk/>
            <pc:sldMk cId="881608985" sldId="300"/>
            <ac:picMk id="2" creationId="{1C701E2C-F758-4079-AA1E-4B452FA4E431}"/>
          </ac:picMkLst>
        </pc:picChg>
        <pc:picChg chg="add del mod">
          <ac:chgData name="Bára Hildur Jóhannsdóttir" userId="418bbdc2-a87c-4c4b-863d-86eeefff96ea" providerId="ADAL" clId="{8B33593B-ED46-4E71-BF10-E03F26EC62A7}" dt="2020-10-05T09:12:44.743" v="38"/>
          <ac:picMkLst>
            <pc:docMk/>
            <pc:sldMk cId="881608985" sldId="300"/>
            <ac:picMk id="2" creationId="{8DB9540A-08F2-4851-8153-4C99D6570252}"/>
          </ac:picMkLst>
        </pc:picChg>
        <pc:picChg chg="add del mod">
          <ac:chgData name="Bára Hildur Jóhannsdóttir" userId="418bbdc2-a87c-4c4b-863d-86eeefff96ea" providerId="ADAL" clId="{8B33593B-ED46-4E71-BF10-E03F26EC62A7}" dt="2020-10-05T09:58:18.573" v="56"/>
          <ac:picMkLst>
            <pc:docMk/>
            <pc:sldMk cId="881608985" sldId="300"/>
            <ac:picMk id="3" creationId="{6D17C9C3-A43D-4A11-BDD9-E3E3777E3950}"/>
          </ac:picMkLst>
        </pc:picChg>
        <pc:picChg chg="add mod">
          <ac:chgData name="Bára Hildur Jóhannsdóttir" userId="418bbdc2-a87c-4c4b-863d-86eeefff96ea" providerId="ADAL" clId="{8B33593B-ED46-4E71-BF10-E03F26EC62A7}" dt="2020-10-06T13:12:00.221" v="88"/>
          <ac:picMkLst>
            <pc:docMk/>
            <pc:sldMk cId="881608985" sldId="300"/>
            <ac:picMk id="3" creationId="{B0A86795-F399-4899-9FFE-C75520DB748A}"/>
          </ac:picMkLst>
        </pc:picChg>
        <pc:picChg chg="add del mod">
          <ac:chgData name="Bára Hildur Jóhannsdóttir" userId="418bbdc2-a87c-4c4b-863d-86eeefff96ea" providerId="ADAL" clId="{8B33593B-ED46-4E71-BF10-E03F26EC62A7}" dt="2020-10-05T10:03:39.105" v="58"/>
          <ac:picMkLst>
            <pc:docMk/>
            <pc:sldMk cId="881608985" sldId="300"/>
            <ac:picMk id="5" creationId="{3FF861CA-F263-40D4-A931-60E72D191A15}"/>
          </ac:picMkLst>
        </pc:picChg>
        <pc:picChg chg="add del mod">
          <ac:chgData name="Bára Hildur Jóhannsdóttir" userId="418bbdc2-a87c-4c4b-863d-86eeefff96ea" providerId="ADAL" clId="{8B33593B-ED46-4E71-BF10-E03F26EC62A7}" dt="2020-10-06T12:57:09.790" v="76"/>
          <ac:picMkLst>
            <pc:docMk/>
            <pc:sldMk cId="881608985" sldId="300"/>
            <ac:picMk id="9" creationId="{1BA6B31F-FD5E-4FAF-8554-706FA99E8CF0}"/>
          </ac:picMkLst>
        </pc:picChg>
      </pc:sldChg>
      <pc:sldChg chg="addSp delSp modSp modAnim">
        <pc:chgData name="Bára Hildur Jóhannsdóttir" userId="418bbdc2-a87c-4c4b-863d-86eeefff96ea" providerId="ADAL" clId="{8B33593B-ED46-4E71-BF10-E03F26EC62A7}" dt="2020-10-06T13:17:49.737" v="95"/>
        <pc:sldMkLst>
          <pc:docMk/>
          <pc:sldMk cId="2217417704" sldId="301"/>
        </pc:sldMkLst>
        <pc:picChg chg="add del mod">
          <ac:chgData name="Bára Hildur Jóhannsdóttir" userId="418bbdc2-a87c-4c4b-863d-86eeefff96ea" providerId="ADAL" clId="{8B33593B-ED46-4E71-BF10-E03F26EC62A7}" dt="2020-10-06T13:17:08.807" v="93"/>
          <ac:picMkLst>
            <pc:docMk/>
            <pc:sldMk cId="2217417704" sldId="301"/>
            <ac:picMk id="2" creationId="{AA281FA3-9012-4CC6-95D9-F06D945C3FF1}"/>
          </ac:picMkLst>
        </pc:picChg>
        <pc:picChg chg="add del mod">
          <ac:chgData name="Bára Hildur Jóhannsdóttir" userId="418bbdc2-a87c-4c4b-863d-86eeefff96ea" providerId="ADAL" clId="{8B33593B-ED46-4E71-BF10-E03F26EC62A7}" dt="2020-10-05T10:03:39.105" v="58"/>
          <ac:picMkLst>
            <pc:docMk/>
            <pc:sldMk cId="2217417704" sldId="301"/>
            <ac:picMk id="2" creationId="{FB873150-4E0E-4C01-AB96-5A7EE6A1E403}"/>
          </ac:picMkLst>
        </pc:picChg>
        <pc:picChg chg="add del mod">
          <ac:chgData name="Bára Hildur Jóhannsdóttir" userId="418bbdc2-a87c-4c4b-863d-86eeefff96ea" providerId="ADAL" clId="{8B33593B-ED46-4E71-BF10-E03F26EC62A7}" dt="2020-10-06T13:16:49.962" v="91"/>
          <ac:picMkLst>
            <pc:docMk/>
            <pc:sldMk cId="2217417704" sldId="301"/>
            <ac:picMk id="5" creationId="{73C2A552-29D0-40C2-81C2-1BDA1F228FED}"/>
          </ac:picMkLst>
        </pc:picChg>
        <pc:picChg chg="add del mod">
          <ac:chgData name="Bára Hildur Jóhannsdóttir" userId="418bbdc2-a87c-4c4b-863d-86eeefff96ea" providerId="ADAL" clId="{8B33593B-ED46-4E71-BF10-E03F26EC62A7}" dt="2020-10-06T13:17:49.737" v="95"/>
          <ac:picMkLst>
            <pc:docMk/>
            <pc:sldMk cId="2217417704" sldId="301"/>
            <ac:picMk id="7" creationId="{95B16265-4E96-4BD3-BFA4-A8C282003A1E}"/>
          </ac:picMkLst>
        </pc:picChg>
        <pc:picChg chg="add mod">
          <ac:chgData name="Bára Hildur Jóhannsdóttir" userId="418bbdc2-a87c-4c4b-863d-86eeefff96ea" providerId="ADAL" clId="{8B33593B-ED46-4E71-BF10-E03F26EC62A7}" dt="2020-10-06T13:17:49.737" v="95"/>
          <ac:picMkLst>
            <pc:docMk/>
            <pc:sldMk cId="2217417704" sldId="301"/>
            <ac:picMk id="9" creationId="{7864BBBD-23C9-4FD8-AFA9-FDFC7E096F27}"/>
          </ac:picMkLst>
        </pc:picChg>
      </pc:sldChg>
      <pc:sldChg chg="addSp delSp modSp modAnim">
        <pc:chgData name="Bára Hildur Jóhannsdóttir" userId="418bbdc2-a87c-4c4b-863d-86eeefff96ea" providerId="ADAL" clId="{8B33593B-ED46-4E71-BF10-E03F26EC62A7}" dt="2020-10-06T13:18:06.079" v="96"/>
        <pc:sldMkLst>
          <pc:docMk/>
          <pc:sldMk cId="854787772" sldId="302"/>
        </pc:sldMkLst>
        <pc:picChg chg="add mod">
          <ac:chgData name="Bára Hildur Jóhannsdóttir" userId="418bbdc2-a87c-4c4b-863d-86eeefff96ea" providerId="ADAL" clId="{8B33593B-ED46-4E71-BF10-E03F26EC62A7}" dt="2020-10-06T13:18:06.079" v="96"/>
          <ac:picMkLst>
            <pc:docMk/>
            <pc:sldMk cId="854787772" sldId="302"/>
            <ac:picMk id="2" creationId="{097C4705-D1AD-4A5D-BDFF-9F88E25904CD}"/>
          </ac:picMkLst>
        </pc:picChg>
        <pc:picChg chg="add del mod">
          <ac:chgData name="Bára Hildur Jóhannsdóttir" userId="418bbdc2-a87c-4c4b-863d-86eeefff96ea" providerId="ADAL" clId="{8B33593B-ED46-4E71-BF10-E03F26EC62A7}" dt="2020-10-05T10:03:39.105" v="58"/>
          <ac:picMkLst>
            <pc:docMk/>
            <pc:sldMk cId="854787772" sldId="302"/>
            <ac:picMk id="2" creationId="{E91F634A-6A01-402A-A55D-3D6B4EBC835C}"/>
          </ac:picMkLst>
        </pc:picChg>
        <pc:picChg chg="add del mod">
          <ac:chgData name="Bára Hildur Jóhannsdóttir" userId="418bbdc2-a87c-4c4b-863d-86eeefff96ea" providerId="ADAL" clId="{8B33593B-ED46-4E71-BF10-E03F26EC62A7}" dt="2020-10-06T13:18:06.079" v="96"/>
          <ac:picMkLst>
            <pc:docMk/>
            <pc:sldMk cId="854787772" sldId="302"/>
            <ac:picMk id="3" creationId="{67E04D2B-C595-4170-BFA8-C3C3D753C52C}"/>
          </ac:picMkLst>
        </pc:picChg>
      </pc:sldChg>
    </pc:docChg>
  </pc:docChgLst>
  <pc:docChgLst>
    <pc:chgData name="Bára Hildur Jóhannsdóttir" userId="S::barahildur_rikissattasemjari.is#ext#@governmentis.onmicrosoft.com::29a14658-2aab-46bd-8c0b-9caea726cbb4" providerId="AD" clId="Web-{F2FE8DEF-070C-408F-ACD5-0A7FDBFEC912}"/>
    <pc:docChg chg="modSld">
      <pc:chgData name="Bára Hildur Jóhannsdóttir" userId="S::barahildur_rikissattasemjari.is#ext#@governmentis.onmicrosoft.com::29a14658-2aab-46bd-8c0b-9caea726cbb4" providerId="AD" clId="Web-{F2FE8DEF-070C-408F-ACD5-0A7FDBFEC912}" dt="2020-10-01T18:32:19.490" v="74"/>
      <pc:docMkLst>
        <pc:docMk/>
      </pc:docMkLst>
      <pc:sldChg chg="modNotes">
        <pc:chgData name="Bára Hildur Jóhannsdóttir" userId="S::barahildur_rikissattasemjari.is#ext#@governmentis.onmicrosoft.com::29a14658-2aab-46bd-8c0b-9caea726cbb4" providerId="AD" clId="Web-{F2FE8DEF-070C-408F-ACD5-0A7FDBFEC912}" dt="2020-10-01T18:32:19.490" v="74"/>
        <pc:sldMkLst>
          <pc:docMk/>
          <pc:sldMk cId="3809848482" sldId="286"/>
        </pc:sldMkLst>
      </pc:sldChg>
    </pc:docChg>
  </pc:docChgLst>
  <pc:docChgLst>
    <pc:chgData name="Bára Hildur Jóhannsdóttir" userId="418bbdc2-a87c-4c4b-863d-86eeefff96ea" providerId="ADAL" clId="{28D42814-F24A-4D11-B1FF-22CCE0C533BD}"/>
    <pc:docChg chg="custSel delSld modSld">
      <pc:chgData name="Bára Hildur Jóhannsdóttir" userId="418bbdc2-a87c-4c4b-863d-86eeefff96ea" providerId="ADAL" clId="{28D42814-F24A-4D11-B1FF-22CCE0C533BD}" dt="2020-09-26T16:42:52.283" v="1233" actId="20577"/>
      <pc:docMkLst>
        <pc:docMk/>
      </pc:docMkLst>
      <pc:sldChg chg="modSp mod modNotesTx">
        <pc:chgData name="Bára Hildur Jóhannsdóttir" userId="418bbdc2-a87c-4c4b-863d-86eeefff96ea" providerId="ADAL" clId="{28D42814-F24A-4D11-B1FF-22CCE0C533BD}" dt="2020-09-26T16:25:50.940" v="598" actId="20577"/>
        <pc:sldMkLst>
          <pc:docMk/>
          <pc:sldMk cId="2241934540" sldId="257"/>
        </pc:sldMkLst>
        <pc:spChg chg="mod">
          <ac:chgData name="Bára Hildur Jóhannsdóttir" userId="418bbdc2-a87c-4c4b-863d-86eeefff96ea" providerId="ADAL" clId="{28D42814-F24A-4D11-B1FF-22CCE0C533BD}" dt="2020-09-26T16:19:30.602" v="52" actId="20577"/>
          <ac:spMkLst>
            <pc:docMk/>
            <pc:sldMk cId="2241934540" sldId="257"/>
            <ac:spMk id="5" creationId="{2A7A135A-C741-4542-8664-141FB8F21C29}"/>
          </ac:spMkLst>
        </pc:spChg>
      </pc:sldChg>
      <pc:sldChg chg="del">
        <pc:chgData name="Bára Hildur Jóhannsdóttir" userId="418bbdc2-a87c-4c4b-863d-86eeefff96ea" providerId="ADAL" clId="{28D42814-F24A-4D11-B1FF-22CCE0C533BD}" dt="2020-09-26T16:18:24.530" v="0" actId="47"/>
        <pc:sldMkLst>
          <pc:docMk/>
          <pc:sldMk cId="1973373083" sldId="261"/>
        </pc:sldMkLst>
      </pc:sldChg>
      <pc:sldChg chg="del">
        <pc:chgData name="Bára Hildur Jóhannsdóttir" userId="418bbdc2-a87c-4c4b-863d-86eeefff96ea" providerId="ADAL" clId="{28D42814-F24A-4D11-B1FF-22CCE0C533BD}" dt="2020-09-26T16:18:25.496" v="3" actId="47"/>
        <pc:sldMkLst>
          <pc:docMk/>
          <pc:sldMk cId="941233919" sldId="262"/>
        </pc:sldMkLst>
      </pc:sldChg>
      <pc:sldChg chg="del">
        <pc:chgData name="Bára Hildur Jóhannsdóttir" userId="418bbdc2-a87c-4c4b-863d-86eeefff96ea" providerId="ADAL" clId="{28D42814-F24A-4D11-B1FF-22CCE0C533BD}" dt="2020-09-26T16:18:25.428" v="2" actId="47"/>
        <pc:sldMkLst>
          <pc:docMk/>
          <pc:sldMk cId="2719434796" sldId="266"/>
        </pc:sldMkLst>
      </pc:sldChg>
      <pc:sldChg chg="del">
        <pc:chgData name="Bára Hildur Jóhannsdóttir" userId="418bbdc2-a87c-4c4b-863d-86eeefff96ea" providerId="ADAL" clId="{28D42814-F24A-4D11-B1FF-22CCE0C533BD}" dt="2020-09-26T16:18:25.780" v="4" actId="47"/>
        <pc:sldMkLst>
          <pc:docMk/>
          <pc:sldMk cId="394756243" sldId="267"/>
        </pc:sldMkLst>
      </pc:sldChg>
      <pc:sldChg chg="del">
        <pc:chgData name="Bára Hildur Jóhannsdóttir" userId="418bbdc2-a87c-4c4b-863d-86eeefff96ea" providerId="ADAL" clId="{28D42814-F24A-4D11-B1FF-22CCE0C533BD}" dt="2020-09-26T16:18:31.768" v="15" actId="47"/>
        <pc:sldMkLst>
          <pc:docMk/>
          <pc:sldMk cId="3597494533" sldId="281"/>
        </pc:sldMkLst>
      </pc:sldChg>
      <pc:sldChg chg="del">
        <pc:chgData name="Bára Hildur Jóhannsdóttir" userId="418bbdc2-a87c-4c4b-863d-86eeefff96ea" providerId="ADAL" clId="{28D42814-F24A-4D11-B1FF-22CCE0C533BD}" dt="2020-09-26T16:18:32.021" v="16" actId="47"/>
        <pc:sldMkLst>
          <pc:docMk/>
          <pc:sldMk cId="1525111420" sldId="282"/>
        </pc:sldMkLst>
      </pc:sldChg>
      <pc:sldChg chg="del">
        <pc:chgData name="Bára Hildur Jóhannsdóttir" userId="418bbdc2-a87c-4c4b-863d-86eeefff96ea" providerId="ADAL" clId="{28D42814-F24A-4D11-B1FF-22CCE0C533BD}" dt="2020-09-26T16:22:06.772" v="54" actId="47"/>
        <pc:sldMkLst>
          <pc:docMk/>
          <pc:sldMk cId="3448087144" sldId="283"/>
        </pc:sldMkLst>
      </pc:sldChg>
      <pc:sldChg chg="del">
        <pc:chgData name="Bára Hildur Jóhannsdóttir" userId="418bbdc2-a87c-4c4b-863d-86eeefff96ea" providerId="ADAL" clId="{28D42814-F24A-4D11-B1FF-22CCE0C533BD}" dt="2020-09-26T16:18:31.281" v="14" actId="47"/>
        <pc:sldMkLst>
          <pc:docMk/>
          <pc:sldMk cId="2305339087" sldId="284"/>
        </pc:sldMkLst>
      </pc:sldChg>
      <pc:sldChg chg="modNotesTx">
        <pc:chgData name="Bára Hildur Jóhannsdóttir" userId="418bbdc2-a87c-4c4b-863d-86eeefff96ea" providerId="ADAL" clId="{28D42814-F24A-4D11-B1FF-22CCE0C533BD}" dt="2020-09-26T16:34:07.159" v="1006" actId="20577"/>
        <pc:sldMkLst>
          <pc:docMk/>
          <pc:sldMk cId="352891510" sldId="285"/>
        </pc:sldMkLst>
      </pc:sldChg>
      <pc:sldChg chg="modNotesTx">
        <pc:chgData name="Bára Hildur Jóhannsdóttir" userId="418bbdc2-a87c-4c4b-863d-86eeefff96ea" providerId="ADAL" clId="{28D42814-F24A-4D11-B1FF-22CCE0C533BD}" dt="2020-09-26T16:31:33.222" v="975" actId="20577"/>
        <pc:sldMkLst>
          <pc:docMk/>
          <pc:sldMk cId="3809848482" sldId="286"/>
        </pc:sldMkLst>
      </pc:sldChg>
      <pc:sldChg chg="del">
        <pc:chgData name="Bára Hildur Jóhannsdóttir" userId="418bbdc2-a87c-4c4b-863d-86eeefff96ea" providerId="ADAL" clId="{28D42814-F24A-4D11-B1FF-22CCE0C533BD}" dt="2020-09-26T16:19:00.578" v="23" actId="47"/>
        <pc:sldMkLst>
          <pc:docMk/>
          <pc:sldMk cId="224245900" sldId="287"/>
        </pc:sldMkLst>
      </pc:sldChg>
      <pc:sldChg chg="del">
        <pc:chgData name="Bára Hildur Jóhannsdóttir" userId="418bbdc2-a87c-4c4b-863d-86eeefff96ea" providerId="ADAL" clId="{28D42814-F24A-4D11-B1FF-22CCE0C533BD}" dt="2020-09-26T16:19:03.031" v="24" actId="47"/>
        <pc:sldMkLst>
          <pc:docMk/>
          <pc:sldMk cId="3956330451" sldId="288"/>
        </pc:sldMkLst>
      </pc:sldChg>
      <pc:sldChg chg="del">
        <pc:chgData name="Bára Hildur Jóhannsdóttir" userId="418bbdc2-a87c-4c4b-863d-86eeefff96ea" providerId="ADAL" clId="{28D42814-F24A-4D11-B1FF-22CCE0C533BD}" dt="2020-09-26T16:19:03.184" v="25" actId="47"/>
        <pc:sldMkLst>
          <pc:docMk/>
          <pc:sldMk cId="1116531027" sldId="289"/>
        </pc:sldMkLst>
      </pc:sldChg>
      <pc:sldChg chg="del">
        <pc:chgData name="Bára Hildur Jóhannsdóttir" userId="418bbdc2-a87c-4c4b-863d-86eeefff96ea" providerId="ADAL" clId="{28D42814-F24A-4D11-B1FF-22CCE0C533BD}" dt="2020-09-26T16:19:04.593" v="31" actId="47"/>
        <pc:sldMkLst>
          <pc:docMk/>
          <pc:sldMk cId="1412840378" sldId="290"/>
        </pc:sldMkLst>
      </pc:sldChg>
      <pc:sldChg chg="del">
        <pc:chgData name="Bára Hildur Jóhannsdóttir" userId="418bbdc2-a87c-4c4b-863d-86eeefff96ea" providerId="ADAL" clId="{28D42814-F24A-4D11-B1FF-22CCE0C533BD}" dt="2020-09-26T16:19:05.192" v="32" actId="47"/>
        <pc:sldMkLst>
          <pc:docMk/>
          <pc:sldMk cId="3051857377" sldId="291"/>
        </pc:sldMkLst>
      </pc:sldChg>
      <pc:sldChg chg="del">
        <pc:chgData name="Bára Hildur Jóhannsdóttir" userId="418bbdc2-a87c-4c4b-863d-86eeefff96ea" providerId="ADAL" clId="{28D42814-F24A-4D11-B1FF-22CCE0C533BD}" dt="2020-09-26T16:19:05.360" v="33" actId="47"/>
        <pc:sldMkLst>
          <pc:docMk/>
          <pc:sldMk cId="830677432" sldId="292"/>
        </pc:sldMkLst>
      </pc:sldChg>
      <pc:sldChg chg="del">
        <pc:chgData name="Bára Hildur Jóhannsdóttir" userId="418bbdc2-a87c-4c4b-863d-86eeefff96ea" providerId="ADAL" clId="{28D42814-F24A-4D11-B1FF-22CCE0C533BD}" dt="2020-09-26T16:18:32.517" v="18" actId="47"/>
        <pc:sldMkLst>
          <pc:docMk/>
          <pc:sldMk cId="2007654151" sldId="293"/>
        </pc:sldMkLst>
      </pc:sldChg>
      <pc:sldChg chg="del">
        <pc:chgData name="Bára Hildur Jóhannsdóttir" userId="418bbdc2-a87c-4c4b-863d-86eeefff96ea" providerId="ADAL" clId="{28D42814-F24A-4D11-B1FF-22CCE0C533BD}" dt="2020-09-26T16:18:33.207" v="19" actId="47"/>
        <pc:sldMkLst>
          <pc:docMk/>
          <pc:sldMk cId="944387917" sldId="294"/>
        </pc:sldMkLst>
      </pc:sldChg>
      <pc:sldChg chg="modNotesTx">
        <pc:chgData name="Bára Hildur Jóhannsdóttir" userId="418bbdc2-a87c-4c4b-863d-86eeefff96ea" providerId="ADAL" clId="{28D42814-F24A-4D11-B1FF-22CCE0C533BD}" dt="2020-09-26T16:36:32.894" v="1095" actId="20577"/>
        <pc:sldMkLst>
          <pc:docMk/>
          <pc:sldMk cId="2140849160" sldId="295"/>
        </pc:sldMkLst>
      </pc:sldChg>
      <pc:sldChg chg="modNotesTx">
        <pc:chgData name="Bára Hildur Jóhannsdóttir" userId="418bbdc2-a87c-4c4b-863d-86eeefff96ea" providerId="ADAL" clId="{28D42814-F24A-4D11-B1FF-22CCE0C533BD}" dt="2020-09-26T16:41:34.020" v="1149" actId="20577"/>
        <pc:sldMkLst>
          <pc:docMk/>
          <pc:sldMk cId="900634047" sldId="296"/>
        </pc:sldMkLst>
      </pc:sldChg>
      <pc:sldChg chg="del">
        <pc:chgData name="Bára Hildur Jóhannsdóttir" userId="418bbdc2-a87c-4c4b-863d-86eeefff96ea" providerId="ADAL" clId="{28D42814-F24A-4D11-B1FF-22CCE0C533BD}" dt="2020-09-26T16:19:04.409" v="30" actId="47"/>
        <pc:sldMkLst>
          <pc:docMk/>
          <pc:sldMk cId="2627559329" sldId="297"/>
        </pc:sldMkLst>
      </pc:sldChg>
      <pc:sldChg chg="del">
        <pc:chgData name="Bára Hildur Jóhannsdóttir" userId="418bbdc2-a87c-4c4b-863d-86eeefff96ea" providerId="ADAL" clId="{28D42814-F24A-4D11-B1FF-22CCE0C533BD}" dt="2020-09-26T16:18:32.273" v="17" actId="47"/>
        <pc:sldMkLst>
          <pc:docMk/>
          <pc:sldMk cId="3212238070" sldId="298"/>
        </pc:sldMkLst>
      </pc:sldChg>
      <pc:sldChg chg="del">
        <pc:chgData name="Bára Hildur Jóhannsdóttir" userId="418bbdc2-a87c-4c4b-863d-86eeefff96ea" providerId="ADAL" clId="{28D42814-F24A-4D11-B1FF-22CCE0C533BD}" dt="2020-09-26T16:18:34.045" v="20" actId="47"/>
        <pc:sldMkLst>
          <pc:docMk/>
          <pc:sldMk cId="730119468" sldId="299"/>
        </pc:sldMkLst>
      </pc:sldChg>
      <pc:sldChg chg="modNotesTx">
        <pc:chgData name="Bára Hildur Jóhannsdóttir" userId="418bbdc2-a87c-4c4b-863d-86eeefff96ea" providerId="ADAL" clId="{28D42814-F24A-4D11-B1FF-22CCE0C533BD}" dt="2020-09-26T16:42:52.283" v="1233" actId="20577"/>
        <pc:sldMkLst>
          <pc:docMk/>
          <pc:sldMk cId="2217417704" sldId="301"/>
        </pc:sldMkLst>
      </pc:sldChg>
      <pc:sldChg chg="del">
        <pc:chgData name="Bára Hildur Jóhannsdóttir" userId="418bbdc2-a87c-4c4b-863d-86eeefff96ea" providerId="ADAL" clId="{28D42814-F24A-4D11-B1FF-22CCE0C533BD}" dt="2020-09-26T16:19:03.391" v="26" actId="47"/>
        <pc:sldMkLst>
          <pc:docMk/>
          <pc:sldMk cId="581780994" sldId="302"/>
        </pc:sldMkLst>
      </pc:sldChg>
      <pc:sldChg chg="del">
        <pc:chgData name="Bára Hildur Jóhannsdóttir" userId="418bbdc2-a87c-4c4b-863d-86eeefff96ea" providerId="ADAL" clId="{28D42814-F24A-4D11-B1FF-22CCE0C533BD}" dt="2020-09-26T16:19:03.643" v="27" actId="47"/>
        <pc:sldMkLst>
          <pc:docMk/>
          <pc:sldMk cId="3031789581" sldId="303"/>
        </pc:sldMkLst>
      </pc:sldChg>
      <pc:sldChg chg="del">
        <pc:chgData name="Bára Hildur Jóhannsdóttir" userId="418bbdc2-a87c-4c4b-863d-86eeefff96ea" providerId="ADAL" clId="{28D42814-F24A-4D11-B1FF-22CCE0C533BD}" dt="2020-09-26T16:19:04.043" v="28" actId="47"/>
        <pc:sldMkLst>
          <pc:docMk/>
          <pc:sldMk cId="2414326949" sldId="304"/>
        </pc:sldMkLst>
      </pc:sldChg>
      <pc:sldChg chg="del">
        <pc:chgData name="Bára Hildur Jóhannsdóttir" userId="418bbdc2-a87c-4c4b-863d-86eeefff96ea" providerId="ADAL" clId="{28D42814-F24A-4D11-B1FF-22CCE0C533BD}" dt="2020-09-26T16:19:04.218" v="29" actId="47"/>
        <pc:sldMkLst>
          <pc:docMk/>
          <pc:sldMk cId="1009373363" sldId="305"/>
        </pc:sldMkLst>
      </pc:sldChg>
      <pc:sldChg chg="del">
        <pc:chgData name="Bára Hildur Jóhannsdóttir" userId="418bbdc2-a87c-4c4b-863d-86eeefff96ea" providerId="ADAL" clId="{28D42814-F24A-4D11-B1FF-22CCE0C533BD}" dt="2020-09-26T16:18:25.178" v="1" actId="47"/>
        <pc:sldMkLst>
          <pc:docMk/>
          <pc:sldMk cId="2671135334" sldId="306"/>
        </pc:sldMkLst>
      </pc:sldChg>
      <pc:sldChg chg="del">
        <pc:chgData name="Bára Hildur Jóhannsdóttir" userId="418bbdc2-a87c-4c4b-863d-86eeefff96ea" providerId="ADAL" clId="{28D42814-F24A-4D11-B1FF-22CCE0C533BD}" dt="2020-09-26T16:18:28.297" v="11" actId="47"/>
        <pc:sldMkLst>
          <pc:docMk/>
          <pc:sldMk cId="3246135398" sldId="307"/>
        </pc:sldMkLst>
      </pc:sldChg>
      <pc:sldChg chg="del">
        <pc:chgData name="Bára Hildur Jóhannsdóttir" userId="418bbdc2-a87c-4c4b-863d-86eeefff96ea" providerId="ADAL" clId="{28D42814-F24A-4D11-B1FF-22CCE0C533BD}" dt="2020-09-26T16:18:28.867" v="12" actId="47"/>
        <pc:sldMkLst>
          <pc:docMk/>
          <pc:sldMk cId="767297473" sldId="309"/>
        </pc:sldMkLst>
      </pc:sldChg>
      <pc:sldChg chg="del">
        <pc:chgData name="Bára Hildur Jóhannsdóttir" userId="418bbdc2-a87c-4c4b-863d-86eeefff96ea" providerId="ADAL" clId="{28D42814-F24A-4D11-B1FF-22CCE0C533BD}" dt="2020-09-26T16:18:26.675" v="7" actId="47"/>
        <pc:sldMkLst>
          <pc:docMk/>
          <pc:sldMk cId="3894594529" sldId="795"/>
        </pc:sldMkLst>
      </pc:sldChg>
      <pc:sldChg chg="del">
        <pc:chgData name="Bára Hildur Jóhannsdóttir" userId="418bbdc2-a87c-4c4b-863d-86eeefff96ea" providerId="ADAL" clId="{28D42814-F24A-4D11-B1FF-22CCE0C533BD}" dt="2020-09-26T16:18:27.337" v="9" actId="47"/>
        <pc:sldMkLst>
          <pc:docMk/>
          <pc:sldMk cId="2304668309" sldId="796"/>
        </pc:sldMkLst>
      </pc:sldChg>
      <pc:sldChg chg="del">
        <pc:chgData name="Bára Hildur Jóhannsdóttir" userId="418bbdc2-a87c-4c4b-863d-86eeefff96ea" providerId="ADAL" clId="{28D42814-F24A-4D11-B1FF-22CCE0C533BD}" dt="2020-09-26T16:18:27.682" v="10" actId="47"/>
        <pc:sldMkLst>
          <pc:docMk/>
          <pc:sldMk cId="112967846" sldId="797"/>
        </pc:sldMkLst>
      </pc:sldChg>
      <pc:sldChg chg="del">
        <pc:chgData name="Bára Hildur Jóhannsdóttir" userId="418bbdc2-a87c-4c4b-863d-86eeefff96ea" providerId="ADAL" clId="{28D42814-F24A-4D11-B1FF-22CCE0C533BD}" dt="2020-09-26T16:18:27.021" v="8" actId="47"/>
        <pc:sldMkLst>
          <pc:docMk/>
          <pc:sldMk cId="2375262980" sldId="798"/>
        </pc:sldMkLst>
      </pc:sldChg>
      <pc:sldChg chg="del">
        <pc:chgData name="Bára Hildur Jóhannsdóttir" userId="418bbdc2-a87c-4c4b-863d-86eeefff96ea" providerId="ADAL" clId="{28D42814-F24A-4D11-B1FF-22CCE0C533BD}" dt="2020-09-26T16:19:00.096" v="22" actId="47"/>
        <pc:sldMkLst>
          <pc:docMk/>
          <pc:sldMk cId="1989394081" sldId="799"/>
        </pc:sldMkLst>
      </pc:sldChg>
      <pc:sldChg chg="del">
        <pc:chgData name="Bára Hildur Jóhannsdóttir" userId="418bbdc2-a87c-4c4b-863d-86eeefff96ea" providerId="ADAL" clId="{28D42814-F24A-4D11-B1FF-22CCE0C533BD}" dt="2020-09-26T16:18:30.994" v="13" actId="47"/>
        <pc:sldMkLst>
          <pc:docMk/>
          <pc:sldMk cId="528766068" sldId="800"/>
        </pc:sldMkLst>
      </pc:sldChg>
      <pc:sldChg chg="del">
        <pc:chgData name="Bára Hildur Jóhannsdóttir" userId="418bbdc2-a87c-4c4b-863d-86eeefff96ea" providerId="ADAL" clId="{28D42814-F24A-4D11-B1FF-22CCE0C533BD}" dt="2020-09-26T16:19:13.386" v="34" actId="47"/>
        <pc:sldMkLst>
          <pc:docMk/>
          <pc:sldMk cId="1388366519" sldId="801"/>
        </pc:sldMkLst>
      </pc:sldChg>
      <pc:sldChg chg="del">
        <pc:chgData name="Bára Hildur Jóhannsdóttir" userId="418bbdc2-a87c-4c4b-863d-86eeefff96ea" providerId="ADAL" clId="{28D42814-F24A-4D11-B1FF-22CCE0C533BD}" dt="2020-09-26T16:18:25.886" v="5" actId="47"/>
        <pc:sldMkLst>
          <pc:docMk/>
          <pc:sldMk cId="4184198829" sldId="802"/>
        </pc:sldMkLst>
      </pc:sldChg>
      <pc:sldChg chg="del">
        <pc:chgData name="Bára Hildur Jóhannsdóttir" userId="418bbdc2-a87c-4c4b-863d-86eeefff96ea" providerId="ADAL" clId="{28D42814-F24A-4D11-B1FF-22CCE0C533BD}" dt="2020-09-26T16:18:26.229" v="6" actId="47"/>
        <pc:sldMkLst>
          <pc:docMk/>
          <pc:sldMk cId="300500230" sldId="803"/>
        </pc:sldMkLst>
      </pc:sldChg>
    </pc:docChg>
  </pc:docChgLst>
  <pc:docChgLst>
    <pc:chgData name="Bára Hildur Jóhannsdóttir" userId="418bbdc2-a87c-4c4b-863d-86eeefff96ea" providerId="ADAL" clId="{F594CA02-C486-4589-9E6C-C6A8639E60F1}"/>
    <pc:docChg chg="custSel modSld">
      <pc:chgData name="Bára Hildur Jóhannsdóttir" userId="418bbdc2-a87c-4c4b-863d-86eeefff96ea" providerId="ADAL" clId="{F594CA02-C486-4589-9E6C-C6A8639E60F1}" dt="2020-09-30T10:02:42.423" v="2134" actId="20577"/>
      <pc:docMkLst>
        <pc:docMk/>
      </pc:docMkLst>
      <pc:sldChg chg="addSp modSp mod modAnim modNotesTx">
        <pc:chgData name="Bára Hildur Jóhannsdóttir" userId="418bbdc2-a87c-4c4b-863d-86eeefff96ea" providerId="ADAL" clId="{F594CA02-C486-4589-9E6C-C6A8639E60F1}" dt="2020-09-30T10:00:10.472" v="1886" actId="1076"/>
        <pc:sldMkLst>
          <pc:docMk/>
          <pc:sldMk cId="352891510" sldId="285"/>
        </pc:sldMkLst>
        <pc:spChg chg="add">
          <ac:chgData name="Bára Hildur Jóhannsdóttir" userId="418bbdc2-a87c-4c4b-863d-86eeefff96ea" providerId="ADAL" clId="{F594CA02-C486-4589-9E6C-C6A8639E60F1}" dt="2020-09-30T08:47:56.787" v="1810" actId="22"/>
          <ac:spMkLst>
            <pc:docMk/>
            <pc:sldMk cId="352891510" sldId="285"/>
            <ac:spMk id="2" creationId="{0B5C27C7-4A45-4FC2-B3D3-D9F7B27F3305}"/>
          </ac:spMkLst>
        </pc:spChg>
        <pc:spChg chg="add mod">
          <ac:chgData name="Bára Hildur Jóhannsdóttir" userId="418bbdc2-a87c-4c4b-863d-86eeefff96ea" providerId="ADAL" clId="{F594CA02-C486-4589-9E6C-C6A8639E60F1}" dt="2020-09-30T10:00:10.472" v="1886" actId="1076"/>
          <ac:spMkLst>
            <pc:docMk/>
            <pc:sldMk cId="352891510" sldId="285"/>
            <ac:spMk id="3" creationId="{261B45F7-639B-4DFB-A0F0-6B83280732C4}"/>
          </ac:spMkLst>
        </pc:spChg>
        <pc:spChg chg="add">
          <ac:chgData name="Bára Hildur Jóhannsdóttir" userId="418bbdc2-a87c-4c4b-863d-86eeefff96ea" providerId="ADAL" clId="{F594CA02-C486-4589-9E6C-C6A8639E60F1}" dt="2020-09-30T08:47:56.787" v="1810" actId="22"/>
          <ac:spMkLst>
            <pc:docMk/>
            <pc:sldMk cId="352891510" sldId="285"/>
            <ac:spMk id="5" creationId="{EE98F795-9409-4C42-AB2F-2B81EBF96A8C}"/>
          </ac:spMkLst>
        </pc:spChg>
        <pc:spChg chg="mod">
          <ac:chgData name="Bára Hildur Jóhannsdóttir" userId="418bbdc2-a87c-4c4b-863d-86eeefff96ea" providerId="ADAL" clId="{F594CA02-C486-4589-9E6C-C6A8639E60F1}" dt="2020-09-30T08:26:03.947" v="1" actId="20577"/>
          <ac:spMkLst>
            <pc:docMk/>
            <pc:sldMk cId="352891510" sldId="285"/>
            <ac:spMk id="8" creationId="{B1B081B1-572C-4A97-8D74-6861CDAD0CBA}"/>
          </ac:spMkLst>
        </pc:spChg>
        <pc:spChg chg="mod">
          <ac:chgData name="Bára Hildur Jóhannsdóttir" userId="418bbdc2-a87c-4c4b-863d-86eeefff96ea" providerId="ADAL" clId="{F594CA02-C486-4589-9E6C-C6A8639E60F1}" dt="2020-09-30T08:49:13.769" v="1853" actId="1038"/>
          <ac:spMkLst>
            <pc:docMk/>
            <pc:sldMk cId="352891510" sldId="285"/>
            <ac:spMk id="9" creationId="{9525BA82-C60D-4B42-AB75-FD915CA0DA94}"/>
          </ac:spMkLst>
        </pc:spChg>
        <pc:spChg chg="mod">
          <ac:chgData name="Bára Hildur Jóhannsdóttir" userId="418bbdc2-a87c-4c4b-863d-86eeefff96ea" providerId="ADAL" clId="{F594CA02-C486-4589-9E6C-C6A8639E60F1}" dt="2020-09-30T08:49:13.769" v="1853" actId="1038"/>
          <ac:spMkLst>
            <pc:docMk/>
            <pc:sldMk cId="352891510" sldId="285"/>
            <ac:spMk id="10" creationId="{B636174D-909C-4A37-8D48-7863395EC175}"/>
          </ac:spMkLst>
        </pc:spChg>
        <pc:spChg chg="mod">
          <ac:chgData name="Bára Hildur Jóhannsdóttir" userId="418bbdc2-a87c-4c4b-863d-86eeefff96ea" providerId="ADAL" clId="{F594CA02-C486-4589-9E6C-C6A8639E60F1}" dt="2020-09-30T09:59:54.692" v="1885" actId="14100"/>
          <ac:spMkLst>
            <pc:docMk/>
            <pc:sldMk cId="352891510" sldId="285"/>
            <ac:spMk id="11" creationId="{AA5BFA61-0C6F-4378-8486-479C39B21E7A}"/>
          </ac:spMkLst>
        </pc:spChg>
        <pc:spChg chg="mod">
          <ac:chgData name="Bára Hildur Jóhannsdóttir" userId="418bbdc2-a87c-4c4b-863d-86eeefff96ea" providerId="ADAL" clId="{F594CA02-C486-4589-9E6C-C6A8639E60F1}" dt="2020-09-30T08:49:28.360" v="1855" actId="1076"/>
          <ac:spMkLst>
            <pc:docMk/>
            <pc:sldMk cId="352891510" sldId="285"/>
            <ac:spMk id="12" creationId="{F6FD0065-BFFB-4F98-9226-40A789433260}"/>
          </ac:spMkLst>
        </pc:spChg>
        <pc:spChg chg="mod">
          <ac:chgData name="Bára Hildur Jóhannsdóttir" userId="418bbdc2-a87c-4c4b-863d-86eeefff96ea" providerId="ADAL" clId="{F594CA02-C486-4589-9E6C-C6A8639E60F1}" dt="2020-09-30T09:59:44.205" v="1876" actId="14100"/>
          <ac:spMkLst>
            <pc:docMk/>
            <pc:sldMk cId="352891510" sldId="285"/>
            <ac:spMk id="13" creationId="{9F628088-CF93-4FC9-A800-7C4C4CBA3A64}"/>
          </ac:spMkLst>
        </pc:spChg>
        <pc:spChg chg="mod">
          <ac:chgData name="Bára Hildur Jóhannsdóttir" userId="418bbdc2-a87c-4c4b-863d-86eeefff96ea" providerId="ADAL" clId="{F594CA02-C486-4589-9E6C-C6A8639E60F1}" dt="2020-09-30T08:48:58.321" v="1837" actId="1036"/>
          <ac:spMkLst>
            <pc:docMk/>
            <pc:sldMk cId="352891510" sldId="285"/>
            <ac:spMk id="14" creationId="{78A7B389-D7DC-4FC6-BC8D-8192EE71023C}"/>
          </ac:spMkLst>
        </pc:spChg>
        <pc:spChg chg="mod">
          <ac:chgData name="Bára Hildur Jóhannsdóttir" userId="418bbdc2-a87c-4c4b-863d-86eeefff96ea" providerId="ADAL" clId="{F594CA02-C486-4589-9E6C-C6A8639E60F1}" dt="2020-09-30T08:48:58.321" v="1837" actId="1036"/>
          <ac:spMkLst>
            <pc:docMk/>
            <pc:sldMk cId="352891510" sldId="285"/>
            <ac:spMk id="15" creationId="{67401D40-470D-409D-B0D0-EDB8322B937B}"/>
          </ac:spMkLst>
        </pc:spChg>
        <pc:spChg chg="mod">
          <ac:chgData name="Bára Hildur Jóhannsdóttir" userId="418bbdc2-a87c-4c4b-863d-86eeefff96ea" providerId="ADAL" clId="{F594CA02-C486-4589-9E6C-C6A8639E60F1}" dt="2020-09-30T09:59:32.170" v="1866" actId="20577"/>
          <ac:spMkLst>
            <pc:docMk/>
            <pc:sldMk cId="352891510" sldId="285"/>
            <ac:spMk id="16" creationId="{259A498F-D79C-4882-85B4-B5B00DF57DAD}"/>
          </ac:spMkLst>
        </pc:spChg>
        <pc:spChg chg="mod">
          <ac:chgData name="Bára Hildur Jóhannsdóttir" userId="418bbdc2-a87c-4c4b-863d-86eeefff96ea" providerId="ADAL" clId="{F594CA02-C486-4589-9E6C-C6A8639E60F1}" dt="2020-09-30T08:49:33.342" v="1856" actId="1076"/>
          <ac:spMkLst>
            <pc:docMk/>
            <pc:sldMk cId="352891510" sldId="285"/>
            <ac:spMk id="17" creationId="{E4C79C0C-5E24-4461-9B11-23727704362C}"/>
          </ac:spMkLst>
        </pc:spChg>
        <pc:spChg chg="add mod">
          <ac:chgData name="Bára Hildur Jóhannsdóttir" userId="418bbdc2-a87c-4c4b-863d-86eeefff96ea" providerId="ADAL" clId="{F594CA02-C486-4589-9E6C-C6A8639E60F1}" dt="2020-09-30T08:49:07.483" v="1839" actId="571"/>
          <ac:spMkLst>
            <pc:docMk/>
            <pc:sldMk cId="352891510" sldId="285"/>
            <ac:spMk id="21" creationId="{0C7EEE45-60E6-4C4B-9F89-0264CBAFDF19}"/>
          </ac:spMkLst>
        </pc:spChg>
      </pc:sldChg>
      <pc:sldChg chg="modNotesTx">
        <pc:chgData name="Bára Hildur Jóhannsdóttir" userId="418bbdc2-a87c-4c4b-863d-86eeefff96ea" providerId="ADAL" clId="{F594CA02-C486-4589-9E6C-C6A8639E60F1}" dt="2020-09-30T08:39:25.437" v="1596" actId="20577"/>
        <pc:sldMkLst>
          <pc:docMk/>
          <pc:sldMk cId="3809848482" sldId="286"/>
        </pc:sldMkLst>
      </pc:sldChg>
      <pc:sldChg chg="addSp modSp mod modAnim modNotesTx">
        <pc:chgData name="Bára Hildur Jóhannsdóttir" userId="418bbdc2-a87c-4c4b-863d-86eeefff96ea" providerId="ADAL" clId="{F594CA02-C486-4589-9E6C-C6A8639E60F1}" dt="2020-09-30T08:51:00.867" v="1857"/>
        <pc:sldMkLst>
          <pc:docMk/>
          <pc:sldMk cId="2140849160" sldId="295"/>
        </pc:sldMkLst>
        <pc:spChg chg="add mod">
          <ac:chgData name="Bára Hildur Jóhannsdóttir" userId="418bbdc2-a87c-4c4b-863d-86eeefff96ea" providerId="ADAL" clId="{F594CA02-C486-4589-9E6C-C6A8639E60F1}" dt="2020-09-30T08:45:53.422" v="1774" actId="17032"/>
          <ac:spMkLst>
            <pc:docMk/>
            <pc:sldMk cId="2140849160" sldId="295"/>
            <ac:spMk id="2" creationId="{D2D0D717-5B33-49D6-8370-D2B1AC30E201}"/>
          </ac:spMkLst>
        </pc:spChg>
        <pc:spChg chg="add mod">
          <ac:chgData name="Bára Hildur Jóhannsdóttir" userId="418bbdc2-a87c-4c4b-863d-86eeefff96ea" providerId="ADAL" clId="{F594CA02-C486-4589-9E6C-C6A8639E60F1}" dt="2020-09-30T08:46:35.414" v="1779" actId="196"/>
          <ac:spMkLst>
            <pc:docMk/>
            <pc:sldMk cId="2140849160" sldId="295"/>
            <ac:spMk id="5" creationId="{34027DD7-94F6-4587-A705-1426EAC267BB}"/>
          </ac:spMkLst>
        </pc:spChg>
        <pc:spChg chg="add mod">
          <ac:chgData name="Bára Hildur Jóhannsdóttir" userId="418bbdc2-a87c-4c4b-863d-86eeefff96ea" providerId="ADAL" clId="{F594CA02-C486-4589-9E6C-C6A8639E60F1}" dt="2020-09-30T08:47:39.979" v="1809" actId="1076"/>
          <ac:spMkLst>
            <pc:docMk/>
            <pc:sldMk cId="2140849160" sldId="295"/>
            <ac:spMk id="7" creationId="{3F5AEE0F-1971-42E2-BC59-00EB661E14F6}"/>
          </ac:spMkLst>
        </pc:spChg>
        <pc:spChg chg="mod">
          <ac:chgData name="Bára Hildur Jóhannsdóttir" userId="418bbdc2-a87c-4c4b-863d-86eeefff96ea" providerId="ADAL" clId="{F594CA02-C486-4589-9E6C-C6A8639E60F1}" dt="2020-09-30T08:42:53.174" v="1736" actId="20577"/>
          <ac:spMkLst>
            <pc:docMk/>
            <pc:sldMk cId="2140849160" sldId="295"/>
            <ac:spMk id="11" creationId="{AA5BFA61-0C6F-4378-8486-479C39B21E7A}"/>
          </ac:spMkLst>
        </pc:spChg>
        <pc:spChg chg="mod">
          <ac:chgData name="Bára Hildur Jóhannsdóttir" userId="418bbdc2-a87c-4c4b-863d-86eeefff96ea" providerId="ADAL" clId="{F594CA02-C486-4589-9E6C-C6A8639E60F1}" dt="2020-09-30T08:47:23.961" v="1807" actId="1076"/>
          <ac:spMkLst>
            <pc:docMk/>
            <pc:sldMk cId="2140849160" sldId="295"/>
            <ac:spMk id="12" creationId="{F6FD0065-BFFB-4F98-9226-40A789433260}"/>
          </ac:spMkLst>
        </pc:spChg>
        <pc:spChg chg="mod">
          <ac:chgData name="Bára Hildur Jóhannsdóttir" userId="418bbdc2-a87c-4c4b-863d-86eeefff96ea" providerId="ADAL" clId="{F594CA02-C486-4589-9E6C-C6A8639E60F1}" dt="2020-09-30T08:47:21.229" v="1806" actId="1076"/>
          <ac:spMkLst>
            <pc:docMk/>
            <pc:sldMk cId="2140849160" sldId="295"/>
            <ac:spMk id="13" creationId="{9F628088-CF93-4FC9-A800-7C4C4CBA3A64}"/>
          </ac:spMkLst>
        </pc:spChg>
        <pc:spChg chg="mod">
          <ac:chgData name="Bára Hildur Jóhannsdóttir" userId="418bbdc2-a87c-4c4b-863d-86eeefff96ea" providerId="ADAL" clId="{F594CA02-C486-4589-9E6C-C6A8639E60F1}" dt="2020-09-30T08:44:34.074" v="1755" actId="1036"/>
          <ac:spMkLst>
            <pc:docMk/>
            <pc:sldMk cId="2140849160" sldId="295"/>
            <ac:spMk id="14" creationId="{78A7B389-D7DC-4FC6-BC8D-8192EE71023C}"/>
          </ac:spMkLst>
        </pc:spChg>
        <pc:spChg chg="mod">
          <ac:chgData name="Bára Hildur Jóhannsdóttir" userId="418bbdc2-a87c-4c4b-863d-86eeefff96ea" providerId="ADAL" clId="{F594CA02-C486-4589-9E6C-C6A8639E60F1}" dt="2020-09-30T08:44:34.074" v="1755" actId="1036"/>
          <ac:spMkLst>
            <pc:docMk/>
            <pc:sldMk cId="2140849160" sldId="295"/>
            <ac:spMk id="15" creationId="{67401D40-470D-409D-B0D0-EDB8322B937B}"/>
          </ac:spMkLst>
        </pc:spChg>
        <pc:spChg chg="mod">
          <ac:chgData name="Bára Hildur Jóhannsdóttir" userId="418bbdc2-a87c-4c4b-863d-86eeefff96ea" providerId="ADAL" clId="{F594CA02-C486-4589-9E6C-C6A8639E60F1}" dt="2020-09-30T08:44:34.074" v="1755" actId="1036"/>
          <ac:spMkLst>
            <pc:docMk/>
            <pc:sldMk cId="2140849160" sldId="295"/>
            <ac:spMk id="16" creationId="{259A498F-D79C-4882-85B4-B5B00DF57DAD}"/>
          </ac:spMkLst>
        </pc:spChg>
        <pc:spChg chg="mod">
          <ac:chgData name="Bára Hildur Jóhannsdóttir" userId="418bbdc2-a87c-4c4b-863d-86eeefff96ea" providerId="ADAL" clId="{F594CA02-C486-4589-9E6C-C6A8639E60F1}" dt="2020-09-30T08:47:30.965" v="1808" actId="1076"/>
          <ac:spMkLst>
            <pc:docMk/>
            <pc:sldMk cId="2140849160" sldId="295"/>
            <ac:spMk id="17" creationId="{E4C79C0C-5E24-4461-9B11-23727704362C}"/>
          </ac:spMkLst>
        </pc:spChg>
      </pc:sldChg>
      <pc:sldChg chg="modNotesTx">
        <pc:chgData name="Bára Hildur Jóhannsdóttir" userId="418bbdc2-a87c-4c4b-863d-86eeefff96ea" providerId="ADAL" clId="{F594CA02-C486-4589-9E6C-C6A8639E60F1}" dt="2020-09-30T10:02:42.423" v="2134" actId="20577"/>
        <pc:sldMkLst>
          <pc:docMk/>
          <pc:sldMk cId="900634047" sldId="296"/>
        </pc:sldMkLst>
      </pc:sldChg>
    </pc:docChg>
  </pc:docChgLst>
  <pc:docChgLst>
    <pc:chgData name="Bára Hildur Jóhannsdóttir" userId="418bbdc2-a87c-4c4b-863d-86eeefff96ea" providerId="ADAL" clId="{21ED0620-791C-4F38-A656-4895B7567A25}"/>
    <pc:docChg chg="custSel addSld modSld">
      <pc:chgData name="Bára Hildur Jóhannsdóttir" userId="418bbdc2-a87c-4c4b-863d-86eeefff96ea" providerId="ADAL" clId="{21ED0620-791C-4F38-A656-4895B7567A25}" dt="2020-09-29T10:11:12.742" v="380" actId="20577"/>
      <pc:docMkLst>
        <pc:docMk/>
      </pc:docMkLst>
      <pc:sldChg chg="modNotesTx">
        <pc:chgData name="Bára Hildur Jóhannsdóttir" userId="418bbdc2-a87c-4c4b-863d-86eeefff96ea" providerId="ADAL" clId="{21ED0620-791C-4F38-A656-4895B7567A25}" dt="2020-09-29T10:06:01.173" v="63" actId="20577"/>
        <pc:sldMkLst>
          <pc:docMk/>
          <pc:sldMk cId="352891510" sldId="285"/>
        </pc:sldMkLst>
      </pc:sldChg>
      <pc:sldChg chg="modNotesTx">
        <pc:chgData name="Bára Hildur Jóhannsdóttir" userId="418bbdc2-a87c-4c4b-863d-86eeefff96ea" providerId="ADAL" clId="{21ED0620-791C-4F38-A656-4895B7567A25}" dt="2020-09-29T10:07:10.669" v="130" actId="20577"/>
        <pc:sldMkLst>
          <pc:docMk/>
          <pc:sldMk cId="3809848482" sldId="286"/>
        </pc:sldMkLst>
      </pc:sldChg>
      <pc:sldChg chg="modNotesTx">
        <pc:chgData name="Bára Hildur Jóhannsdóttir" userId="418bbdc2-a87c-4c4b-863d-86eeefff96ea" providerId="ADAL" clId="{21ED0620-791C-4F38-A656-4895B7567A25}" dt="2020-09-29T10:08:54.730" v="206" actId="20577"/>
        <pc:sldMkLst>
          <pc:docMk/>
          <pc:sldMk cId="2140849160" sldId="295"/>
        </pc:sldMkLst>
      </pc:sldChg>
      <pc:sldChg chg="modNotesTx">
        <pc:chgData name="Bára Hildur Jóhannsdóttir" userId="418bbdc2-a87c-4c4b-863d-86eeefff96ea" providerId="ADAL" clId="{21ED0620-791C-4F38-A656-4895B7567A25}" dt="2020-09-29T10:09:57.936" v="274" actId="20577"/>
        <pc:sldMkLst>
          <pc:docMk/>
          <pc:sldMk cId="900634047" sldId="296"/>
        </pc:sldMkLst>
      </pc:sldChg>
      <pc:sldChg chg="modNotesTx">
        <pc:chgData name="Bára Hildur Jóhannsdóttir" userId="418bbdc2-a87c-4c4b-863d-86eeefff96ea" providerId="ADAL" clId="{21ED0620-791C-4F38-A656-4895B7567A25}" dt="2020-09-29T10:07:48.234" v="173" actId="20577"/>
        <pc:sldMkLst>
          <pc:docMk/>
          <pc:sldMk cId="881608985" sldId="300"/>
        </pc:sldMkLst>
      </pc:sldChg>
      <pc:sldChg chg="modNotesTx">
        <pc:chgData name="Bára Hildur Jóhannsdóttir" userId="418bbdc2-a87c-4c4b-863d-86eeefff96ea" providerId="ADAL" clId="{21ED0620-791C-4F38-A656-4895B7567A25}" dt="2020-09-29T10:10:59.568" v="367" actId="20577"/>
        <pc:sldMkLst>
          <pc:docMk/>
          <pc:sldMk cId="2217417704" sldId="301"/>
        </pc:sldMkLst>
      </pc:sldChg>
      <pc:sldChg chg="addSp delSp modSp new mod modClrScheme chgLayout">
        <pc:chgData name="Bára Hildur Jóhannsdóttir" userId="418bbdc2-a87c-4c4b-863d-86eeefff96ea" providerId="ADAL" clId="{21ED0620-791C-4F38-A656-4895B7567A25}" dt="2020-09-29T10:11:12.742" v="380" actId="20577"/>
        <pc:sldMkLst>
          <pc:docMk/>
          <pc:sldMk cId="854787772" sldId="302"/>
        </pc:sldMkLst>
        <pc:spChg chg="del mod ord">
          <ac:chgData name="Bára Hildur Jóhannsdóttir" userId="418bbdc2-a87c-4c4b-863d-86eeefff96ea" providerId="ADAL" clId="{21ED0620-791C-4F38-A656-4895B7567A25}" dt="2020-09-29T10:11:07.390" v="369" actId="700"/>
          <ac:spMkLst>
            <pc:docMk/>
            <pc:sldMk cId="854787772" sldId="302"/>
            <ac:spMk id="2" creationId="{1DDC7003-FD8E-4F40-99AC-846794295EFC}"/>
          </ac:spMkLst>
        </pc:spChg>
        <pc:spChg chg="del mod ord">
          <ac:chgData name="Bára Hildur Jóhannsdóttir" userId="418bbdc2-a87c-4c4b-863d-86eeefff96ea" providerId="ADAL" clId="{21ED0620-791C-4F38-A656-4895B7567A25}" dt="2020-09-29T10:11:07.390" v="369" actId="700"/>
          <ac:spMkLst>
            <pc:docMk/>
            <pc:sldMk cId="854787772" sldId="302"/>
            <ac:spMk id="3" creationId="{974233EE-1F78-4222-A124-9027CD8352F2}"/>
          </ac:spMkLst>
        </pc:spChg>
        <pc:spChg chg="add mod ord">
          <ac:chgData name="Bára Hildur Jóhannsdóttir" userId="418bbdc2-a87c-4c4b-863d-86eeefff96ea" providerId="ADAL" clId="{21ED0620-791C-4F38-A656-4895B7567A25}" dt="2020-09-29T10:11:12.742" v="380" actId="20577"/>
          <ac:spMkLst>
            <pc:docMk/>
            <pc:sldMk cId="854787772" sldId="302"/>
            <ac:spMk id="4" creationId="{AF34E2B1-3113-4DCC-BC39-A424FD66E29B}"/>
          </ac:spMkLst>
        </pc:spChg>
        <pc:spChg chg="add del mod ord">
          <ac:chgData name="Bára Hildur Jóhannsdóttir" userId="418bbdc2-a87c-4c4b-863d-86eeefff96ea" providerId="ADAL" clId="{21ED0620-791C-4F38-A656-4895B7567A25}" dt="2020-09-29T10:11:09.677" v="370" actId="478"/>
          <ac:spMkLst>
            <pc:docMk/>
            <pc:sldMk cId="854787772" sldId="302"/>
            <ac:spMk id="5" creationId="{C1DA8916-845E-4387-BA12-B719FF9CC679}"/>
          </ac:spMkLst>
        </pc:spChg>
      </pc:sldChg>
    </pc:docChg>
  </pc:docChgLst>
  <pc:docChgLst>
    <pc:chgData name="Bára Hildur Jóhannsdóttir" userId="S::barahildur_rikissattasemjari.is#ext#@governmentis.onmicrosoft.com::29a14658-2aab-46bd-8c0b-9caea726cbb4" providerId="AD" clId="Web-{91DF8827-AD2A-43ED-AC1F-C4078ED3992F}"/>
    <pc:docChg chg="modSld">
      <pc:chgData name="Bára Hildur Jóhannsdóttir" userId="S::barahildur_rikissattasemjari.is#ext#@governmentis.onmicrosoft.com::29a14658-2aab-46bd-8c0b-9caea726cbb4" providerId="AD" clId="Web-{91DF8827-AD2A-43ED-AC1F-C4078ED3992F}" dt="2020-10-01T18:05:00.376" v="29" actId="1076"/>
      <pc:docMkLst>
        <pc:docMk/>
      </pc:docMkLst>
      <pc:sldChg chg="modSp">
        <pc:chgData name="Bára Hildur Jóhannsdóttir" userId="S::barahildur_rikissattasemjari.is#ext#@governmentis.onmicrosoft.com::29a14658-2aab-46bd-8c0b-9caea726cbb4" providerId="AD" clId="Web-{91DF8827-AD2A-43ED-AC1F-C4078ED3992F}" dt="2020-10-01T18:04:19.719" v="9" actId="20577"/>
        <pc:sldMkLst>
          <pc:docMk/>
          <pc:sldMk cId="881608985" sldId="300"/>
        </pc:sldMkLst>
        <pc:spChg chg="mod">
          <ac:chgData name="Bára Hildur Jóhannsdóttir" userId="S::barahildur_rikissattasemjari.is#ext#@governmentis.onmicrosoft.com::29a14658-2aab-46bd-8c0b-9caea726cbb4" providerId="AD" clId="Web-{91DF8827-AD2A-43ED-AC1F-C4078ED3992F}" dt="2020-10-01T18:04:19.719" v="9" actId="20577"/>
          <ac:spMkLst>
            <pc:docMk/>
            <pc:sldMk cId="881608985" sldId="300"/>
            <ac:spMk id="13" creationId="{9F628088-CF93-4FC9-A800-7C4C4CBA3A64}"/>
          </ac:spMkLst>
        </pc:spChg>
      </pc:sldChg>
      <pc:sldChg chg="modSp">
        <pc:chgData name="Bára Hildur Jóhannsdóttir" userId="S::barahildur_rikissattasemjari.is#ext#@governmentis.onmicrosoft.com::29a14658-2aab-46bd-8c0b-9caea726cbb4" providerId="AD" clId="Web-{91DF8827-AD2A-43ED-AC1F-C4078ED3992F}" dt="2020-10-01T18:05:00.376" v="29" actId="1076"/>
        <pc:sldMkLst>
          <pc:docMk/>
          <pc:sldMk cId="2217417704" sldId="301"/>
        </pc:sldMkLst>
        <pc:spChg chg="mod">
          <ac:chgData name="Bára Hildur Jóhannsdóttir" userId="S::barahildur_rikissattasemjari.is#ext#@governmentis.onmicrosoft.com::29a14658-2aab-46bd-8c0b-9caea726cbb4" providerId="AD" clId="Web-{91DF8827-AD2A-43ED-AC1F-C4078ED3992F}" dt="2020-10-01T18:05:00.376" v="29" actId="1076"/>
          <ac:spMkLst>
            <pc:docMk/>
            <pc:sldMk cId="2217417704" sldId="301"/>
            <ac:spMk id="13" creationId="{9F628088-CF93-4FC9-A800-7C4C4CBA3A6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íðuhaussstaðgengill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s-IS"/>
          </a:p>
        </p:txBody>
      </p:sp>
      <p:sp>
        <p:nvSpPr>
          <p:cNvPr id="3" name="Dagsetningarstaðgengill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451D33-CF18-4890-B889-D24B6088DAF6}" type="datetimeFigureOut">
              <a:rPr lang="is-IS" smtClean="0"/>
              <a:t>6.10.2020</a:t>
            </a:fld>
            <a:endParaRPr lang="is-IS"/>
          </a:p>
        </p:txBody>
      </p:sp>
      <p:sp>
        <p:nvSpPr>
          <p:cNvPr id="4" name="Skyggnumyndastaðgengill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s-IS"/>
          </a:p>
        </p:txBody>
      </p:sp>
      <p:sp>
        <p:nvSpPr>
          <p:cNvPr id="5" name="Minnispunktastaðgengill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s-IS"/>
              <a:t>Smelltu til að breyta textastílum frumgerðar</a:t>
            </a:r>
          </a:p>
          <a:p>
            <a:pPr lvl="1"/>
            <a:r>
              <a:rPr lang="is-IS"/>
              <a:t>Annað stig</a:t>
            </a:r>
          </a:p>
          <a:p>
            <a:pPr lvl="2"/>
            <a:r>
              <a:rPr lang="is-IS"/>
              <a:t>Þriðja stig</a:t>
            </a:r>
          </a:p>
          <a:p>
            <a:pPr lvl="3"/>
            <a:r>
              <a:rPr lang="is-IS"/>
              <a:t>Fjórða stig</a:t>
            </a:r>
          </a:p>
          <a:p>
            <a:pPr lvl="4"/>
            <a:r>
              <a:rPr lang="is-IS"/>
              <a:t>Fimmta stig</a:t>
            </a:r>
          </a:p>
        </p:txBody>
      </p:sp>
      <p:sp>
        <p:nvSpPr>
          <p:cNvPr id="6" name="Síðufótarstaðgengill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s-IS"/>
          </a:p>
        </p:txBody>
      </p:sp>
      <p:sp>
        <p:nvSpPr>
          <p:cNvPr id="7" name="Skyggnunúmersstaðgengill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DFEBD1-A765-4722-A78F-156C031D8950}" type="slidenum">
              <a:rPr lang="is-IS" smtClean="0"/>
              <a:t>‹#›</a:t>
            </a:fld>
            <a:endParaRPr lang="is-IS"/>
          </a:p>
        </p:txBody>
      </p:sp>
    </p:spTree>
    <p:extLst>
      <p:ext uri="{BB962C8B-B14F-4D97-AF65-F5344CB8AC3E}">
        <p14:creationId xmlns:p14="http://schemas.microsoft.com/office/powerpoint/2010/main" val="9922527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yggnumyndastaðgengill 1"/>
          <p:cNvSpPr>
            <a:spLocks noGrp="1" noRot="1" noChangeAspect="1"/>
          </p:cNvSpPr>
          <p:nvPr>
            <p:ph type="sldImg"/>
          </p:nvPr>
        </p:nvSpPr>
        <p:spPr/>
      </p:sp>
      <p:sp>
        <p:nvSpPr>
          <p:cNvPr id="3" name="Minnispunktastaðgengill 2"/>
          <p:cNvSpPr>
            <a:spLocks noGrp="1"/>
          </p:cNvSpPr>
          <p:nvPr>
            <p:ph type="body" idx="1"/>
          </p:nvPr>
        </p:nvSpPr>
        <p:spPr/>
        <p:txBody>
          <a:bodyPr/>
          <a:lstStyle/>
          <a:p>
            <a:r>
              <a:rPr lang="is-IS" sz="2000"/>
              <a:t>Í þessu myndbandi eru tekin tvö dæmi um hvernig breyta má vaktakerfi sem er svokallað 2-2-3 kerfi í sólarhringsþjónustu. Í því vaktakerfi fellst að vaktir eru skipulagðar í 12 klst. í senn, unnið 2 dagvaktir, 2 dagar í frí, 2 næturvaktir og 2 dagar í frí og 3 vaktir ýmist dag- eða næturvaktir aðra hvora helgi. Vinnuskil starfsmanns eru aðra hverja viku  60 klukkustundir (fimm 12 klst. vaktir) eða 24 klukkustundir (tvær 12 klst. vaktir). </a:t>
            </a:r>
          </a:p>
          <a:p>
            <a:r>
              <a:rPr lang="is-IS" sz="2000"/>
              <a:t> </a:t>
            </a:r>
          </a:p>
          <a:p>
            <a:r>
              <a:rPr lang="is-IS" sz="2000"/>
              <a:t>Tekið er dæmi um fangavörð. </a:t>
            </a:r>
          </a:p>
        </p:txBody>
      </p:sp>
      <p:sp>
        <p:nvSpPr>
          <p:cNvPr id="4" name="Skyggnunúmersstaðgengill 3"/>
          <p:cNvSpPr>
            <a:spLocks noGrp="1"/>
          </p:cNvSpPr>
          <p:nvPr>
            <p:ph type="sldNum" sz="quarter" idx="5"/>
          </p:nvPr>
        </p:nvSpPr>
        <p:spPr/>
        <p:txBody>
          <a:bodyPr/>
          <a:lstStyle/>
          <a:p>
            <a:fld id="{DADFEBD1-A765-4722-A78F-156C031D8950}" type="slidenum">
              <a:rPr lang="is-IS" smtClean="0"/>
              <a:t>1</a:t>
            </a:fld>
            <a:endParaRPr lang="is-IS"/>
          </a:p>
        </p:txBody>
      </p:sp>
    </p:spTree>
    <p:extLst>
      <p:ext uri="{BB962C8B-B14F-4D97-AF65-F5344CB8AC3E}">
        <p14:creationId xmlns:p14="http://schemas.microsoft.com/office/powerpoint/2010/main" val="11967433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yggnumyndastaðgengill 1"/>
          <p:cNvSpPr>
            <a:spLocks noGrp="1" noRot="1" noChangeAspect="1"/>
          </p:cNvSpPr>
          <p:nvPr>
            <p:ph type="sldImg"/>
          </p:nvPr>
        </p:nvSpPr>
        <p:spPr/>
      </p:sp>
      <p:sp>
        <p:nvSpPr>
          <p:cNvPr id="3" name="Minnispunktastaðgengill 2"/>
          <p:cNvSpPr>
            <a:spLocks noGrp="1"/>
          </p:cNvSpPr>
          <p:nvPr>
            <p:ph type="body" idx="1"/>
          </p:nvPr>
        </p:nvSpPr>
        <p:spPr/>
        <p:txBody>
          <a:bodyPr/>
          <a:lstStyle/>
          <a:p>
            <a:r>
              <a:rPr lang="is-IS"/>
              <a:t>Hér má sjá fyrra dæmið um samanburð á vaktakerfi 2-2-3 vinstra megin á mynd og 8 klst. vaktakerfi hægra megin. </a:t>
            </a:r>
          </a:p>
          <a:p>
            <a:r>
              <a:rPr lang="is-IS"/>
              <a:t>Við samanburð á vaktakerfum var reynt eftir fremsta megni að hafa samræmi í fjölda stunda á 33% og 55% álagi.</a:t>
            </a:r>
          </a:p>
          <a:p>
            <a:endParaRPr lang="is-IS"/>
          </a:p>
          <a:p>
            <a:r>
              <a:rPr lang="is-IS"/>
              <a:t>Hvað þýða þessar breytingar fyrir starfsmanninn miðað við meðfylgjandi dæmi sem er tilbúið og unnið samkvæmt ráðleggingum um skipulag vakta? </a:t>
            </a:r>
          </a:p>
          <a:p>
            <a:endParaRPr lang="is-IS"/>
          </a:p>
          <a:p>
            <a:r>
              <a:rPr lang="is-IS"/>
              <a:t>Starfsmaðurinn mætti í 2-2-3 kerfinu að jafnaði 15 sinnum á mánuði miðað við fulla vinnuskyldu en mætir eftir að 8 klst. vaktakerfi er tekið upp 17 sinnum. </a:t>
            </a:r>
            <a:r>
              <a:rPr lang="is-IS" err="1"/>
              <a:t>Mætingum</a:t>
            </a:r>
            <a:r>
              <a:rPr lang="is-IS"/>
              <a:t> fjölgar um tvær. </a:t>
            </a:r>
          </a:p>
          <a:p>
            <a:endParaRPr lang="is-IS"/>
          </a:p>
          <a:p>
            <a:r>
              <a:rPr lang="is-IS"/>
              <a:t>Vinnuskylda er og verður til 1. maí 2021 173,33 klst. á mánuði en verður 156. Vinnuskylda minnkar því sem nemur 17,33 klst. </a:t>
            </a:r>
          </a:p>
          <a:p>
            <a:endParaRPr lang="is-IS"/>
          </a:p>
          <a:p>
            <a:r>
              <a:rPr lang="is-IS"/>
              <a:t>Vinna sem skilað er í dæminu á vaktakerfi 2-2-3 er 180 klst. en verður 140,8 klst. eftir breytingarnar og þegar tekið er tillit til vægi vinnuskyldustunda. Frítími starfsmannsins eykst því um 39,2 klst. á mánuði eða rétt rúmlega eina vinnuviku. Af hverju segi ég rúmlega eina vinnuviku? Jú vinnuvikan eftir kerfisbreytingarnar verður 36 klst. í stað 40 áður.</a:t>
            </a:r>
          </a:p>
          <a:p>
            <a:endParaRPr lang="is-IS"/>
          </a:p>
          <a:p>
            <a:r>
              <a:rPr lang="is-IS"/>
              <a:t>Frá því sem nú er í 2-2-3 kerfinu þar starfsmaðurinn í 8 klst. dæminu að vinna 15 klst. færri stundir á vaktaálagi 55% og þremur fleiri á vaktaálagi 33%.</a:t>
            </a:r>
          </a:p>
        </p:txBody>
      </p:sp>
      <p:sp>
        <p:nvSpPr>
          <p:cNvPr id="4" name="Skyggnunúmersstaðgengill 3"/>
          <p:cNvSpPr>
            <a:spLocks noGrp="1"/>
          </p:cNvSpPr>
          <p:nvPr>
            <p:ph type="sldNum" sz="quarter" idx="5"/>
          </p:nvPr>
        </p:nvSpPr>
        <p:spPr/>
        <p:txBody>
          <a:bodyPr/>
          <a:lstStyle/>
          <a:p>
            <a:fld id="{DADFEBD1-A765-4722-A78F-156C031D8950}" type="slidenum">
              <a:rPr lang="is-IS" smtClean="0"/>
              <a:t>2</a:t>
            </a:fld>
            <a:endParaRPr lang="is-IS"/>
          </a:p>
        </p:txBody>
      </p:sp>
    </p:spTree>
    <p:extLst>
      <p:ext uri="{BB962C8B-B14F-4D97-AF65-F5344CB8AC3E}">
        <p14:creationId xmlns:p14="http://schemas.microsoft.com/office/powerpoint/2010/main" val="8909756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yggnumyndastaðgengill 1"/>
          <p:cNvSpPr>
            <a:spLocks noGrp="1" noRot="1" noChangeAspect="1"/>
          </p:cNvSpPr>
          <p:nvPr>
            <p:ph type="sldImg"/>
          </p:nvPr>
        </p:nvSpPr>
        <p:spPr/>
      </p:sp>
      <p:sp>
        <p:nvSpPr>
          <p:cNvPr id="3" name="Minnispunktastaðgengill 2"/>
          <p:cNvSpPr>
            <a:spLocks noGrp="1"/>
          </p:cNvSpPr>
          <p:nvPr>
            <p:ph type="body" idx="1"/>
          </p:nvPr>
        </p:nvSpPr>
        <p:spPr/>
        <p:txBody>
          <a:bodyPr/>
          <a:lstStyle/>
          <a:p>
            <a:r>
              <a:rPr lang="is-IS"/>
              <a:t>Hvaða áhrif mun breyting á lengd vakta og breytt vaktakerfi hafa á laun starfsmannsins? Hafa ber í huga að hér er búið að breyta uppsetningu vakta, úr 12 klst. 2-2-3 vaktakerfi í 8 klst. vaktakerfi. </a:t>
            </a:r>
          </a:p>
          <a:p>
            <a:endParaRPr lang="is-IS"/>
          </a:p>
          <a:p>
            <a:r>
              <a:rPr lang="is-IS"/>
              <a:t>Mánaðarlaun starfsmannsins haldast óbreytt þar sem sama launatafla er notuð í báðum dæmunum. Eins og áður sagði var reynt að gæta samræmis milli dæmanna í fjölda stunda á 33% og 55% álagi.</a:t>
            </a:r>
          </a:p>
          <a:p>
            <a:endParaRPr lang="is-IS"/>
          </a:p>
          <a:p>
            <a:r>
              <a:rPr lang="is-IS"/>
              <a:t>Heildarlaun starfsmannsins voru 538.302 krónur miðað við gefnar launaforsendur starfsmannsins og miðað við sömu forsendur verða launin 569.480 krónur. Laun starfsmannsins við kerfisbreytinguna munu því hækka um sem nemur 31.178 krónum. Þegar talað er um heildarlaun eru reiknuð öll þau laun sem viðkomandi starfsmaður hefur í núverandi 2-2-3 kerfi án breytilegrar yfirvinnu. Eftir kerfisbreytinguna í 8 klst. kerfinu er t.d. kominn inn vaktahvati sem gefur 12,5% af mánaðarlaunum í þessu dæmi. </a:t>
            </a:r>
            <a:endParaRPr lang="is-IS">
              <a:cs typeface="Calibri"/>
            </a:endParaRPr>
          </a:p>
          <a:p>
            <a:endParaRPr lang="is-IS"/>
          </a:p>
          <a:p>
            <a:r>
              <a:rPr lang="is-IS"/>
              <a:t>Eins og áður sagði var vinnuframlag starfsmannsins 180 klst. en verður eftir breytingar 140,8 klst. að teknu tilliti til styttingu á vinnuviku úr 40 í 36 klst. og vægi vinnuskyldustunda sem gefur í þessu dæmi rúmlega 15 klst. styttingu til viðbótar vegna fjölda unninna stunda, sérstaklega að næturlagi.  Starfsmaður eykur því frítíma sinn þennan mánuð um sem nemur rúmlega einni vinnuviku eða 39,2 klst. </a:t>
            </a:r>
          </a:p>
          <a:p>
            <a:endParaRPr lang="is-IS"/>
          </a:p>
          <a:p>
            <a:r>
              <a:rPr lang="is-IS"/>
              <a:t>Starfsmaðurinn mætir eins og áður sagði tvisvar sinnum oftar til starfa en hann gerir í núverandi 2-2-3 kerfi. </a:t>
            </a:r>
          </a:p>
          <a:p>
            <a:endParaRPr lang="is-IS"/>
          </a:p>
          <a:p>
            <a:r>
              <a:rPr lang="is-IS"/>
              <a:t>Virði unninnar klukkustundar var 2990 kr. og miðað við sömu launaforsendur og svipaðan fjölda stunda á vaktaálagi verður virði unninnar klst. 4043 kr. Virði vinnustundar eykst því um sem nemur 30%.  Er ástæða þess fyrst og fremst vegna fækkunar á unnum stundum en laun hækka.</a:t>
            </a:r>
          </a:p>
          <a:p>
            <a:endParaRPr lang="is-IS"/>
          </a:p>
        </p:txBody>
      </p:sp>
      <p:sp>
        <p:nvSpPr>
          <p:cNvPr id="4" name="Skyggnunúmersstaðgengill 3"/>
          <p:cNvSpPr>
            <a:spLocks noGrp="1"/>
          </p:cNvSpPr>
          <p:nvPr>
            <p:ph type="sldNum" sz="quarter" idx="5"/>
          </p:nvPr>
        </p:nvSpPr>
        <p:spPr/>
        <p:txBody>
          <a:bodyPr/>
          <a:lstStyle/>
          <a:p>
            <a:fld id="{DADFEBD1-A765-4722-A78F-156C031D8950}" type="slidenum">
              <a:rPr lang="is-IS" smtClean="0"/>
              <a:t>3</a:t>
            </a:fld>
            <a:endParaRPr lang="is-IS"/>
          </a:p>
        </p:txBody>
      </p:sp>
    </p:spTree>
    <p:extLst>
      <p:ext uri="{BB962C8B-B14F-4D97-AF65-F5344CB8AC3E}">
        <p14:creationId xmlns:p14="http://schemas.microsoft.com/office/powerpoint/2010/main" val="19693075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yggnumyndastaðgengill 1"/>
          <p:cNvSpPr>
            <a:spLocks noGrp="1" noRot="1" noChangeAspect="1"/>
          </p:cNvSpPr>
          <p:nvPr>
            <p:ph type="sldImg"/>
          </p:nvPr>
        </p:nvSpPr>
        <p:spPr/>
      </p:sp>
      <p:sp>
        <p:nvSpPr>
          <p:cNvPr id="3" name="Minnispunktastaðgengill 2"/>
          <p:cNvSpPr>
            <a:spLocks noGrp="1"/>
          </p:cNvSpPr>
          <p:nvPr>
            <p:ph type="body" idx="1"/>
          </p:nvPr>
        </p:nvSpPr>
        <p:spPr/>
        <p:txBody>
          <a:bodyPr/>
          <a:lstStyle/>
          <a:p>
            <a:r>
              <a:rPr lang="is-IS"/>
              <a:t>Hvaða áhrif hefur fækkun á vinnustundum á skipulag vakta í 8 klst. vaktakerfinu?</a:t>
            </a:r>
          </a:p>
          <a:p>
            <a:endParaRPr lang="is-IS"/>
          </a:p>
          <a:p>
            <a:r>
              <a:rPr lang="is-IS"/>
              <a:t>Í því vaktaskipulagi sem dæmið tekur mið af er þörf á að fækka vöktum á vaktaplani um 5. Miðað við almennar ráðleggingar um samsetningu vakta er ráðlagt að fækka þessum fimm vöktum. </a:t>
            </a:r>
          </a:p>
          <a:p>
            <a:endParaRPr lang="is-IS"/>
          </a:p>
        </p:txBody>
      </p:sp>
      <p:sp>
        <p:nvSpPr>
          <p:cNvPr id="4" name="Skyggnunúmersstaðgengill 3"/>
          <p:cNvSpPr>
            <a:spLocks noGrp="1"/>
          </p:cNvSpPr>
          <p:nvPr>
            <p:ph type="sldNum" sz="quarter" idx="5"/>
          </p:nvPr>
        </p:nvSpPr>
        <p:spPr/>
        <p:txBody>
          <a:bodyPr/>
          <a:lstStyle/>
          <a:p>
            <a:fld id="{DADFEBD1-A765-4722-A78F-156C031D8950}" type="slidenum">
              <a:rPr lang="is-IS" smtClean="0"/>
              <a:t>4</a:t>
            </a:fld>
            <a:endParaRPr lang="is-IS"/>
          </a:p>
        </p:txBody>
      </p:sp>
    </p:spTree>
    <p:extLst>
      <p:ext uri="{BB962C8B-B14F-4D97-AF65-F5344CB8AC3E}">
        <p14:creationId xmlns:p14="http://schemas.microsoft.com/office/powerpoint/2010/main" val="25392384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yggnumyndastaðgengill 1"/>
          <p:cNvSpPr>
            <a:spLocks noGrp="1" noRot="1" noChangeAspect="1"/>
          </p:cNvSpPr>
          <p:nvPr>
            <p:ph type="sldImg"/>
          </p:nvPr>
        </p:nvSpPr>
        <p:spPr/>
      </p:sp>
      <p:sp>
        <p:nvSpPr>
          <p:cNvPr id="3" name="Minnispunktastaðgengill 2"/>
          <p:cNvSpPr>
            <a:spLocks noGrp="1"/>
          </p:cNvSpPr>
          <p:nvPr>
            <p:ph type="body" idx="1"/>
          </p:nvPr>
        </p:nvSpPr>
        <p:spPr/>
        <p:txBody>
          <a:bodyPr/>
          <a:lstStyle/>
          <a:p>
            <a:r>
              <a:rPr lang="is-IS"/>
              <a:t>Hér má sjá seinna dæmið um samanburð á vaktakerfi 2-2-3 vinstra megin á mynd og 8 klst. vaktakerfi hægra megin eins og áður. </a:t>
            </a:r>
          </a:p>
          <a:p>
            <a:r>
              <a:rPr lang="is-IS"/>
              <a:t>Við samanburð á vaktakerfum var eftir sem áður reynt eftir fremsta megni að hafa samræmi í fjölda stunda á vaktálagi 33% og 55%. </a:t>
            </a:r>
          </a:p>
          <a:p>
            <a:endParaRPr lang="is-IS"/>
          </a:p>
          <a:p>
            <a:r>
              <a:rPr lang="is-IS"/>
              <a:t>Hvað þýða þessar breytingar fyrir starfsmanninn miðað við meðfylgjandi dæmi sem er tilbúið og unnið samkvæmt ráðleggingum um skipulag vakta? </a:t>
            </a:r>
          </a:p>
          <a:p>
            <a:endParaRPr lang="is-IS"/>
          </a:p>
          <a:p>
            <a:r>
              <a:rPr lang="is-IS"/>
              <a:t>Starfsmaðurinn mætti í 2-2-3 kerfinu að jafnaði 15 sinnum á mánuði miðað við fulla vinnuskyldu en mætir eftir að 8 klst. vaktakerfi er tekið upp 18 sinnum. </a:t>
            </a:r>
            <a:r>
              <a:rPr lang="is-IS" err="1"/>
              <a:t>Mætingum</a:t>
            </a:r>
            <a:r>
              <a:rPr lang="is-IS"/>
              <a:t> fjölgar um þrjár. </a:t>
            </a:r>
          </a:p>
          <a:p>
            <a:endParaRPr lang="is-IS"/>
          </a:p>
          <a:p>
            <a:r>
              <a:rPr lang="is-IS"/>
              <a:t>Vinnuskylda er og verður til 1. maí 2021 173,33 klst. á mánuði en verður 156. Vinnuskylda minnkar því sem nemur 17,33 klst. </a:t>
            </a:r>
          </a:p>
          <a:p>
            <a:endParaRPr lang="is-IS"/>
          </a:p>
          <a:p>
            <a:r>
              <a:rPr lang="is-IS"/>
              <a:t>Vinna sem skilað er í dæminu á vaktakerfi 2-2-3 er 180 klst. en verður 141,2 klst. eftir breytingar þegar búið er að taka tillit til vægi vinnuskyldustunda. Frítími starfsmannsins eykst því um 38,8 klst. á mánuði. Þar af þarf starfsmaðurinn að vinna 11 klst. færri stundir á núverandi 55% álagi og 4 klst. færri stundir á álagi 33%. </a:t>
            </a:r>
          </a:p>
          <a:p>
            <a:endParaRPr lang="is-IS"/>
          </a:p>
        </p:txBody>
      </p:sp>
      <p:sp>
        <p:nvSpPr>
          <p:cNvPr id="4" name="Skyggnunúmersstaðgengill 3"/>
          <p:cNvSpPr>
            <a:spLocks noGrp="1"/>
          </p:cNvSpPr>
          <p:nvPr>
            <p:ph type="sldNum" sz="quarter" idx="5"/>
          </p:nvPr>
        </p:nvSpPr>
        <p:spPr/>
        <p:txBody>
          <a:bodyPr/>
          <a:lstStyle/>
          <a:p>
            <a:fld id="{DADFEBD1-A765-4722-A78F-156C031D8950}" type="slidenum">
              <a:rPr lang="is-IS" smtClean="0"/>
              <a:t>5</a:t>
            </a:fld>
            <a:endParaRPr lang="is-IS"/>
          </a:p>
        </p:txBody>
      </p:sp>
    </p:spTree>
    <p:extLst>
      <p:ext uri="{BB962C8B-B14F-4D97-AF65-F5344CB8AC3E}">
        <p14:creationId xmlns:p14="http://schemas.microsoft.com/office/powerpoint/2010/main" val="26556177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yggnumyndastaðgengill 1"/>
          <p:cNvSpPr>
            <a:spLocks noGrp="1" noRot="1" noChangeAspect="1"/>
          </p:cNvSpPr>
          <p:nvPr>
            <p:ph type="sldImg"/>
          </p:nvPr>
        </p:nvSpPr>
        <p:spPr/>
      </p:sp>
      <p:sp>
        <p:nvSpPr>
          <p:cNvPr id="3" name="Minnispunktastaðgengill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s-IS"/>
              <a:t>Hvaða áhrif mun breyting á lengd vakta og breytt vaktakerfi hafa á laun starfsmannsins? Eins og í fyrra dæminu </a:t>
            </a:r>
            <a:r>
              <a:rPr lang="is-IS" sz="1800">
                <a:effectLst/>
                <a:latin typeface="Calibri" panose="020F0502020204030204" pitchFamily="34" charset="0"/>
                <a:ea typeface="Calibri" panose="020F0502020204030204" pitchFamily="34" charset="0"/>
                <a:cs typeface="Arial" panose="020B0604020202020204" pitchFamily="34" charset="0"/>
              </a:rPr>
              <a:t>búið að breyta uppsetningu vakta, úr 12 klst. 2-2-3 vaktakerfi í 8 klst. vaktakerfi. </a:t>
            </a:r>
          </a:p>
          <a:p>
            <a:endParaRPr lang="is-IS"/>
          </a:p>
          <a:p>
            <a:r>
              <a:rPr lang="is-IS"/>
              <a:t>Mánaðarlaun starfsmannsins haldast óbreytt eins og áður og gætt var samræmis milli dæmanna í fjölda stunda á 33% og 55% álagi.</a:t>
            </a:r>
          </a:p>
          <a:p>
            <a:endParaRPr lang="is-IS"/>
          </a:p>
          <a:p>
            <a:r>
              <a:rPr lang="is-IS"/>
              <a:t>Heildarlaun starfsmannsins voru 538.302 krónur miðað við gefnar launaforsendur starfsmannsins og miðað við sömu forsendur verða launin 568.379 krónur. Laun starfsmannsins við kerfisbreytinguna munu því hækka um sem nemur 30.077 krónum. </a:t>
            </a:r>
          </a:p>
          <a:p>
            <a:endParaRPr lang="is-IS"/>
          </a:p>
          <a:p>
            <a:r>
              <a:rPr lang="is-IS"/>
              <a:t>Eins og áður sagði var vinnuframlag starfsmannsins 180 klst. en verður eftir breytingar 141,2 klst. að teknu tilliti til styttingar mánaðarlegu vinnuframlagi úr 173,3 í 156 og vægi vinnustunda. Það þýðir að starfsmaðurinn eykur frítíma sinn þennan mánuð um sem nemur rúmlega einni vinnuviku eða 38,8 klst. </a:t>
            </a:r>
          </a:p>
          <a:p>
            <a:endParaRPr lang="is-IS"/>
          </a:p>
          <a:p>
            <a:r>
              <a:rPr lang="is-IS"/>
              <a:t>Starfsmaðurinn mætir þrisvar sinnum oftar til starfa en hann gerir í núverandi 2-2-3 kerfi. </a:t>
            </a:r>
          </a:p>
          <a:p>
            <a:endParaRPr lang="is-IS"/>
          </a:p>
          <a:p>
            <a:r>
              <a:rPr lang="is-IS"/>
              <a:t>Virði unninnar klukkustundar var 2990 kr. Og miðað við sömu launaforsendur og svipaðan fjölda stunda á vaktaálagi verður virði unninnar klst. 4026 kr. Virði vinnustundar eykst því um sem nemur 29,2%. </a:t>
            </a:r>
          </a:p>
          <a:p>
            <a:endParaRPr lang="is-IS"/>
          </a:p>
        </p:txBody>
      </p:sp>
      <p:sp>
        <p:nvSpPr>
          <p:cNvPr id="4" name="Skyggnunúmersstaðgengill 3"/>
          <p:cNvSpPr>
            <a:spLocks noGrp="1"/>
          </p:cNvSpPr>
          <p:nvPr>
            <p:ph type="sldNum" sz="quarter" idx="5"/>
          </p:nvPr>
        </p:nvSpPr>
        <p:spPr/>
        <p:txBody>
          <a:bodyPr/>
          <a:lstStyle/>
          <a:p>
            <a:fld id="{DADFEBD1-A765-4722-A78F-156C031D8950}" type="slidenum">
              <a:rPr lang="is-IS" smtClean="0"/>
              <a:t>6</a:t>
            </a:fld>
            <a:endParaRPr lang="is-IS"/>
          </a:p>
        </p:txBody>
      </p:sp>
    </p:spTree>
    <p:extLst>
      <p:ext uri="{BB962C8B-B14F-4D97-AF65-F5344CB8AC3E}">
        <p14:creationId xmlns:p14="http://schemas.microsoft.com/office/powerpoint/2010/main" val="10678422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yggnumyndastaðgengill 1"/>
          <p:cNvSpPr>
            <a:spLocks noGrp="1" noRot="1" noChangeAspect="1"/>
          </p:cNvSpPr>
          <p:nvPr>
            <p:ph type="sldImg"/>
          </p:nvPr>
        </p:nvSpPr>
        <p:spPr/>
      </p:sp>
      <p:sp>
        <p:nvSpPr>
          <p:cNvPr id="3" name="Minnispunktastaðgengill 2"/>
          <p:cNvSpPr>
            <a:spLocks noGrp="1"/>
          </p:cNvSpPr>
          <p:nvPr>
            <p:ph type="body" idx="1"/>
          </p:nvPr>
        </p:nvSpPr>
        <p:spPr/>
        <p:txBody>
          <a:bodyPr/>
          <a:lstStyle/>
          <a:p>
            <a:r>
              <a:rPr lang="is-IS"/>
              <a:t>Hvaða áhrif hefur fækkun á vinnustundum við skiplag 8 klst. vaktakerfis?</a:t>
            </a:r>
          </a:p>
          <a:p>
            <a:endParaRPr lang="is-IS"/>
          </a:p>
          <a:p>
            <a:r>
              <a:rPr lang="is-IS"/>
              <a:t>Í því vaktaskipulagi sem dæmið tekur mið af er þörf á að fækka vöktum á vaktaplani um 4 til 5. Miðað við almennar ráðleggingar um samsetningu vakta er ráðlagt að fækka þessum  fjórum vöktum. Þá er eftir að ráðstafa 6,8 klst. af styttingunni sem kemur til vegna vægi vinnuskyldustunda. </a:t>
            </a:r>
          </a:p>
          <a:p>
            <a:endParaRPr lang="is-IS"/>
          </a:p>
        </p:txBody>
      </p:sp>
      <p:sp>
        <p:nvSpPr>
          <p:cNvPr id="4" name="Skyggnunúmersstaðgengill 3"/>
          <p:cNvSpPr>
            <a:spLocks noGrp="1"/>
          </p:cNvSpPr>
          <p:nvPr>
            <p:ph type="sldNum" sz="quarter" idx="5"/>
          </p:nvPr>
        </p:nvSpPr>
        <p:spPr/>
        <p:txBody>
          <a:bodyPr/>
          <a:lstStyle/>
          <a:p>
            <a:fld id="{DADFEBD1-A765-4722-A78F-156C031D8950}" type="slidenum">
              <a:rPr lang="is-IS" smtClean="0"/>
              <a:t>7</a:t>
            </a:fld>
            <a:endParaRPr lang="is-IS"/>
          </a:p>
        </p:txBody>
      </p:sp>
    </p:spTree>
    <p:extLst>
      <p:ext uri="{BB962C8B-B14F-4D97-AF65-F5344CB8AC3E}">
        <p14:creationId xmlns:p14="http://schemas.microsoft.com/office/powerpoint/2010/main" val="29990336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yggnumyndastaðgengill 1"/>
          <p:cNvSpPr>
            <a:spLocks noGrp="1" noRot="1" noChangeAspect="1"/>
          </p:cNvSpPr>
          <p:nvPr>
            <p:ph type="sldImg"/>
          </p:nvPr>
        </p:nvSpPr>
        <p:spPr/>
      </p:sp>
      <p:sp>
        <p:nvSpPr>
          <p:cNvPr id="3" name="Minnispunktastaðgengill 2"/>
          <p:cNvSpPr>
            <a:spLocks noGrp="1"/>
          </p:cNvSpPr>
          <p:nvPr>
            <p:ph type="body" idx="1"/>
          </p:nvPr>
        </p:nvSpPr>
        <p:spPr/>
        <p:txBody>
          <a:bodyPr/>
          <a:lstStyle/>
          <a:p>
            <a:endParaRPr lang="is-IS"/>
          </a:p>
        </p:txBody>
      </p:sp>
      <p:sp>
        <p:nvSpPr>
          <p:cNvPr id="4" name="Skyggnunúmersstaðgengill 3"/>
          <p:cNvSpPr>
            <a:spLocks noGrp="1"/>
          </p:cNvSpPr>
          <p:nvPr>
            <p:ph type="sldNum" sz="quarter" idx="5"/>
          </p:nvPr>
        </p:nvSpPr>
        <p:spPr/>
        <p:txBody>
          <a:bodyPr/>
          <a:lstStyle/>
          <a:p>
            <a:fld id="{DADFEBD1-A765-4722-A78F-156C031D8950}" type="slidenum">
              <a:rPr lang="is-IS" smtClean="0"/>
              <a:t>8</a:t>
            </a:fld>
            <a:endParaRPr lang="is-IS"/>
          </a:p>
        </p:txBody>
      </p:sp>
    </p:spTree>
    <p:extLst>
      <p:ext uri="{BB962C8B-B14F-4D97-AF65-F5344CB8AC3E}">
        <p14:creationId xmlns:p14="http://schemas.microsoft.com/office/powerpoint/2010/main" val="970050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rsida">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DEEB1F7E-2A8D-504D-B0F6-19363E52AB3C}"/>
              </a:ext>
            </a:extLst>
          </p:cNvPr>
          <p:cNvSpPr>
            <a:spLocks noGrp="1"/>
          </p:cNvSpPr>
          <p:nvPr>
            <p:ph type="body" sz="quarter" idx="10" hasCustomPrompt="1"/>
          </p:nvPr>
        </p:nvSpPr>
        <p:spPr>
          <a:xfrm>
            <a:off x="1078095" y="3154770"/>
            <a:ext cx="3772579" cy="1304019"/>
          </a:xfrm>
          <a:prstGeom prst="rect">
            <a:avLst/>
          </a:prstGeom>
        </p:spPr>
        <p:txBody>
          <a:bodyPr/>
          <a:lstStyle>
            <a:lvl1pPr marL="0" indent="0">
              <a:lnSpc>
                <a:spcPct val="80000"/>
              </a:lnSpc>
              <a:buFontTx/>
              <a:buNone/>
              <a:defRPr sz="3800" b="1" i="0">
                <a:solidFill>
                  <a:schemeClr val="bg1"/>
                </a:solidFill>
                <a:latin typeface="FiraGO SemiBold" panose="020B0503050000020004" pitchFamily="34" charset="0"/>
                <a:cs typeface="FiraGO SemiBold" panose="020B0503050000020004" pitchFamily="34" charset="0"/>
              </a:defRPr>
            </a:lvl1pPr>
          </a:lstStyle>
          <a:p>
            <a:pPr lvl="0"/>
            <a:r>
              <a:rPr lang="en-GB" err="1"/>
              <a:t>Fyrirsögn</a:t>
            </a:r>
            <a:r>
              <a:rPr lang="en-GB"/>
              <a:t> </a:t>
            </a:r>
            <a:r>
              <a:rPr lang="en-GB" err="1"/>
              <a:t>í</a:t>
            </a:r>
            <a:r>
              <a:rPr lang="en-GB"/>
              <a:t> </a:t>
            </a:r>
          </a:p>
          <a:p>
            <a:pPr lvl="0"/>
            <a:r>
              <a:rPr lang="en-GB" err="1"/>
              <a:t>tveimur</a:t>
            </a:r>
            <a:r>
              <a:rPr lang="en-GB"/>
              <a:t> </a:t>
            </a:r>
            <a:r>
              <a:rPr lang="en-GB" err="1"/>
              <a:t>línum</a:t>
            </a:r>
            <a:endParaRPr lang="en-GB"/>
          </a:p>
        </p:txBody>
      </p:sp>
    </p:spTree>
    <p:extLst>
      <p:ext uri="{BB962C8B-B14F-4D97-AF65-F5344CB8AC3E}">
        <p14:creationId xmlns:p14="http://schemas.microsoft.com/office/powerpoint/2010/main" val="7439652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illisida">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DEEB1F7E-2A8D-504D-B0F6-19363E52AB3C}"/>
              </a:ext>
            </a:extLst>
          </p:cNvPr>
          <p:cNvSpPr>
            <a:spLocks noGrp="1"/>
          </p:cNvSpPr>
          <p:nvPr>
            <p:ph type="body" sz="quarter" idx="10" hasCustomPrompt="1"/>
          </p:nvPr>
        </p:nvSpPr>
        <p:spPr>
          <a:xfrm>
            <a:off x="1078095" y="3093810"/>
            <a:ext cx="5171980" cy="1729399"/>
          </a:xfrm>
          <a:prstGeom prst="rect">
            <a:avLst/>
          </a:prstGeom>
        </p:spPr>
        <p:txBody>
          <a:bodyPr/>
          <a:lstStyle>
            <a:lvl1pPr marL="0" indent="0">
              <a:lnSpc>
                <a:spcPct val="80000"/>
              </a:lnSpc>
              <a:buFontTx/>
              <a:buNone/>
              <a:defRPr sz="3800" b="1" i="0">
                <a:solidFill>
                  <a:srgbClr val="092E1E"/>
                </a:solidFill>
                <a:latin typeface="FiraGO SemiBold" panose="020B0503050000020004" pitchFamily="34" charset="0"/>
                <a:cs typeface="FiraGO SemiBold" panose="020B0503050000020004" pitchFamily="34" charset="0"/>
              </a:defRPr>
            </a:lvl1pPr>
          </a:lstStyle>
          <a:p>
            <a:pPr lvl="0"/>
            <a:r>
              <a:rPr lang="en-GB" err="1"/>
              <a:t>Fyrirsögn</a:t>
            </a:r>
            <a:r>
              <a:rPr lang="en-GB"/>
              <a:t> </a:t>
            </a:r>
            <a:r>
              <a:rPr lang="en-GB" err="1"/>
              <a:t>í</a:t>
            </a:r>
            <a:endParaRPr lang="en-GB"/>
          </a:p>
          <a:p>
            <a:pPr lvl="0"/>
            <a:r>
              <a:rPr lang="en-GB" err="1"/>
              <a:t>tveimur</a:t>
            </a:r>
            <a:r>
              <a:rPr lang="en-GB"/>
              <a:t> </a:t>
            </a:r>
            <a:r>
              <a:rPr lang="en-GB" err="1"/>
              <a:t>línum</a:t>
            </a:r>
            <a:endParaRPr lang="en-GB"/>
          </a:p>
        </p:txBody>
      </p:sp>
      <p:sp>
        <p:nvSpPr>
          <p:cNvPr id="10" name="Text Placeholder 9">
            <a:extLst>
              <a:ext uri="{FF2B5EF4-FFF2-40B4-BE49-F238E27FC236}">
                <a16:creationId xmlns:a16="http://schemas.microsoft.com/office/drawing/2014/main" id="{6DB5F931-388D-E84A-BE82-E8D7C4709E74}"/>
              </a:ext>
            </a:extLst>
          </p:cNvPr>
          <p:cNvSpPr>
            <a:spLocks noGrp="1"/>
          </p:cNvSpPr>
          <p:nvPr>
            <p:ph type="body" sz="quarter" idx="11" hasCustomPrompt="1"/>
          </p:nvPr>
        </p:nvSpPr>
        <p:spPr>
          <a:xfrm>
            <a:off x="1078095" y="2531889"/>
            <a:ext cx="3073400" cy="681037"/>
          </a:xfrm>
          <a:prstGeom prst="rect">
            <a:avLst/>
          </a:prstGeom>
        </p:spPr>
        <p:txBody>
          <a:bodyPr/>
          <a:lstStyle>
            <a:lvl1pPr marL="0" indent="0">
              <a:buFontTx/>
              <a:buNone/>
              <a:defRPr sz="2400" b="0" i="0">
                <a:solidFill>
                  <a:srgbClr val="F18921"/>
                </a:solidFill>
                <a:latin typeface="FiraGO Book" panose="020B0503050000020004" pitchFamily="34" charset="0"/>
                <a:cs typeface="FiraGO Book" panose="020B0503050000020004" pitchFamily="34" charset="0"/>
              </a:defRPr>
            </a:lvl1pPr>
          </a:lstStyle>
          <a:p>
            <a:pPr lvl="0"/>
            <a:r>
              <a:rPr lang="en-GB" err="1"/>
              <a:t>Dæmi</a:t>
            </a:r>
            <a:r>
              <a:rPr lang="en-GB"/>
              <a:t> 1</a:t>
            </a:r>
            <a:endParaRPr lang="en-IS"/>
          </a:p>
        </p:txBody>
      </p:sp>
    </p:spTree>
    <p:extLst>
      <p:ext uri="{BB962C8B-B14F-4D97-AF65-F5344CB8AC3E}">
        <p14:creationId xmlns:p14="http://schemas.microsoft.com/office/powerpoint/2010/main" val="9217587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oflur">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D87EC839-5CF3-704B-9536-32ADFB848510}"/>
              </a:ext>
            </a:extLst>
          </p:cNvPr>
          <p:cNvCxnSpPr>
            <a:cxnSpLocks/>
          </p:cNvCxnSpPr>
          <p:nvPr userDrawn="1"/>
        </p:nvCxnSpPr>
        <p:spPr>
          <a:xfrm>
            <a:off x="1141591" y="4326111"/>
            <a:ext cx="350007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Vertical Text Placeholder 16">
            <a:extLst>
              <a:ext uri="{FF2B5EF4-FFF2-40B4-BE49-F238E27FC236}">
                <a16:creationId xmlns:a16="http://schemas.microsoft.com/office/drawing/2014/main" id="{D2228170-6F7F-D142-92D2-C221A362C7A8}"/>
              </a:ext>
            </a:extLst>
          </p:cNvPr>
          <p:cNvSpPr>
            <a:spLocks noGrp="1"/>
          </p:cNvSpPr>
          <p:nvPr>
            <p:ph type="body" orient="vert" sz="quarter" idx="10" hasCustomPrompt="1"/>
          </p:nvPr>
        </p:nvSpPr>
        <p:spPr>
          <a:xfrm rot="10800000">
            <a:off x="504327" y="1151731"/>
            <a:ext cx="558119" cy="4554538"/>
          </a:xfrm>
          <a:prstGeom prst="rect">
            <a:avLst/>
          </a:prstGeom>
        </p:spPr>
        <p:txBody>
          <a:bodyPr vert="eaVert"/>
          <a:lstStyle>
            <a:lvl1pPr marL="0" indent="0" algn="r">
              <a:buFontTx/>
              <a:buNone/>
              <a:defRPr sz="2400" b="1" i="0">
                <a:solidFill>
                  <a:srgbClr val="092E1E"/>
                </a:solidFill>
                <a:latin typeface="FiraGO SemiBold" panose="020B0503050000020004" pitchFamily="34" charset="0"/>
                <a:cs typeface="FiraGO SemiBold" panose="020B0503050000020004" pitchFamily="34" charset="0"/>
              </a:defRPr>
            </a:lvl1pPr>
          </a:lstStyle>
          <a:p>
            <a:pPr lvl="0"/>
            <a:r>
              <a:rPr lang="en-GB" err="1"/>
              <a:t>Fyrirsögn</a:t>
            </a:r>
            <a:endParaRPr lang="en-IS"/>
          </a:p>
        </p:txBody>
      </p:sp>
      <p:cxnSp>
        <p:nvCxnSpPr>
          <p:cNvPr id="19" name="Straight Connector 18">
            <a:extLst>
              <a:ext uri="{FF2B5EF4-FFF2-40B4-BE49-F238E27FC236}">
                <a16:creationId xmlns:a16="http://schemas.microsoft.com/office/drawing/2014/main" id="{B93921FA-5355-B145-9C06-84D7CC6A9FF7}"/>
              </a:ext>
            </a:extLst>
          </p:cNvPr>
          <p:cNvCxnSpPr>
            <a:cxnSpLocks/>
          </p:cNvCxnSpPr>
          <p:nvPr userDrawn="1"/>
        </p:nvCxnSpPr>
        <p:spPr>
          <a:xfrm flipH="1">
            <a:off x="504327" y="1010194"/>
            <a:ext cx="557711" cy="0"/>
          </a:xfrm>
          <a:prstGeom prst="line">
            <a:avLst/>
          </a:prstGeom>
          <a:ln w="19050">
            <a:solidFill>
              <a:srgbClr val="092E1E"/>
            </a:solidFill>
          </a:ln>
        </p:spPr>
        <p:style>
          <a:lnRef idx="1">
            <a:schemeClr val="accent1"/>
          </a:lnRef>
          <a:fillRef idx="0">
            <a:schemeClr val="accent1"/>
          </a:fillRef>
          <a:effectRef idx="0">
            <a:schemeClr val="accent1"/>
          </a:effectRef>
          <a:fontRef idx="minor">
            <a:schemeClr val="tx1"/>
          </a:fontRef>
        </p:style>
      </p:cxnSp>
      <p:sp>
        <p:nvSpPr>
          <p:cNvPr id="21" name="Text Placeholder 20">
            <a:extLst>
              <a:ext uri="{FF2B5EF4-FFF2-40B4-BE49-F238E27FC236}">
                <a16:creationId xmlns:a16="http://schemas.microsoft.com/office/drawing/2014/main" id="{7535E584-2FF1-0A46-9542-248C304C3A78}"/>
              </a:ext>
            </a:extLst>
          </p:cNvPr>
          <p:cNvSpPr>
            <a:spLocks noGrp="1"/>
          </p:cNvSpPr>
          <p:nvPr>
            <p:ph type="body" sz="quarter" idx="11" hasCustomPrompt="1"/>
          </p:nvPr>
        </p:nvSpPr>
        <p:spPr>
          <a:xfrm>
            <a:off x="503917" y="512388"/>
            <a:ext cx="558121" cy="427038"/>
          </a:xfrm>
          <a:prstGeom prst="rect">
            <a:avLst/>
          </a:prstGeom>
        </p:spPr>
        <p:txBody>
          <a:bodyPr/>
          <a:lstStyle>
            <a:lvl1pPr marL="0" indent="0" algn="ctr">
              <a:buFontTx/>
              <a:buNone/>
              <a:defRPr sz="2400" b="1" i="0">
                <a:solidFill>
                  <a:srgbClr val="092E1E"/>
                </a:solidFill>
                <a:latin typeface="FiraGO SemiBold" panose="020B0503050000020004" pitchFamily="34" charset="0"/>
                <a:cs typeface="FiraGO SemiBold" panose="020B0503050000020004" pitchFamily="34" charset="0"/>
              </a:defRPr>
            </a:lvl1pPr>
          </a:lstStyle>
          <a:p>
            <a:pPr lvl="0"/>
            <a:r>
              <a:rPr lang="en-GB"/>
              <a:t>1.1</a:t>
            </a:r>
            <a:endParaRPr lang="en-IS"/>
          </a:p>
        </p:txBody>
      </p:sp>
    </p:spTree>
    <p:extLst>
      <p:ext uri="{BB962C8B-B14F-4D97-AF65-F5344CB8AC3E}">
        <p14:creationId xmlns:p14="http://schemas.microsoft.com/office/powerpoint/2010/main" val="975942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oflur">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D87EC839-5CF3-704B-9536-32ADFB848510}"/>
              </a:ext>
            </a:extLst>
          </p:cNvPr>
          <p:cNvCxnSpPr>
            <a:cxnSpLocks/>
          </p:cNvCxnSpPr>
          <p:nvPr userDrawn="1"/>
        </p:nvCxnSpPr>
        <p:spPr>
          <a:xfrm>
            <a:off x="1141591" y="4326111"/>
            <a:ext cx="350007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Vertical Text Placeholder 16">
            <a:extLst>
              <a:ext uri="{FF2B5EF4-FFF2-40B4-BE49-F238E27FC236}">
                <a16:creationId xmlns:a16="http://schemas.microsoft.com/office/drawing/2014/main" id="{D2228170-6F7F-D142-92D2-C221A362C7A8}"/>
              </a:ext>
            </a:extLst>
          </p:cNvPr>
          <p:cNvSpPr>
            <a:spLocks noGrp="1"/>
          </p:cNvSpPr>
          <p:nvPr>
            <p:ph type="body" orient="vert" sz="quarter" idx="10" hasCustomPrompt="1"/>
          </p:nvPr>
        </p:nvSpPr>
        <p:spPr>
          <a:xfrm rot="10800000">
            <a:off x="504327" y="1151731"/>
            <a:ext cx="558119" cy="4554538"/>
          </a:xfrm>
          <a:prstGeom prst="rect">
            <a:avLst/>
          </a:prstGeom>
        </p:spPr>
        <p:txBody>
          <a:bodyPr vert="eaVert"/>
          <a:lstStyle>
            <a:lvl1pPr marL="0" indent="0" algn="r">
              <a:buFontTx/>
              <a:buNone/>
              <a:defRPr sz="2400" b="1" i="0">
                <a:solidFill>
                  <a:srgbClr val="092E1E"/>
                </a:solidFill>
                <a:latin typeface="FiraGO SemiBold" panose="020B0503050000020004" pitchFamily="34" charset="0"/>
                <a:cs typeface="FiraGO SemiBold" panose="020B0503050000020004" pitchFamily="34" charset="0"/>
              </a:defRPr>
            </a:lvl1pPr>
          </a:lstStyle>
          <a:p>
            <a:pPr lvl="0"/>
            <a:r>
              <a:rPr lang="en-GB" err="1"/>
              <a:t>Fyrirsögn</a:t>
            </a:r>
            <a:endParaRPr lang="en-IS"/>
          </a:p>
        </p:txBody>
      </p:sp>
      <p:cxnSp>
        <p:nvCxnSpPr>
          <p:cNvPr id="19" name="Straight Connector 18">
            <a:extLst>
              <a:ext uri="{FF2B5EF4-FFF2-40B4-BE49-F238E27FC236}">
                <a16:creationId xmlns:a16="http://schemas.microsoft.com/office/drawing/2014/main" id="{B93921FA-5355-B145-9C06-84D7CC6A9FF7}"/>
              </a:ext>
            </a:extLst>
          </p:cNvPr>
          <p:cNvCxnSpPr>
            <a:cxnSpLocks/>
          </p:cNvCxnSpPr>
          <p:nvPr userDrawn="1"/>
        </p:nvCxnSpPr>
        <p:spPr>
          <a:xfrm flipH="1">
            <a:off x="504327" y="1010194"/>
            <a:ext cx="557711" cy="0"/>
          </a:xfrm>
          <a:prstGeom prst="line">
            <a:avLst/>
          </a:prstGeom>
          <a:ln w="19050">
            <a:solidFill>
              <a:srgbClr val="092E1E"/>
            </a:solidFill>
          </a:ln>
        </p:spPr>
        <p:style>
          <a:lnRef idx="1">
            <a:schemeClr val="accent1"/>
          </a:lnRef>
          <a:fillRef idx="0">
            <a:schemeClr val="accent1"/>
          </a:fillRef>
          <a:effectRef idx="0">
            <a:schemeClr val="accent1"/>
          </a:effectRef>
          <a:fontRef idx="minor">
            <a:schemeClr val="tx1"/>
          </a:fontRef>
        </p:style>
      </p:cxnSp>
      <p:sp>
        <p:nvSpPr>
          <p:cNvPr id="21" name="Text Placeholder 20">
            <a:extLst>
              <a:ext uri="{FF2B5EF4-FFF2-40B4-BE49-F238E27FC236}">
                <a16:creationId xmlns:a16="http://schemas.microsoft.com/office/drawing/2014/main" id="{7535E584-2FF1-0A46-9542-248C304C3A78}"/>
              </a:ext>
            </a:extLst>
          </p:cNvPr>
          <p:cNvSpPr>
            <a:spLocks noGrp="1"/>
          </p:cNvSpPr>
          <p:nvPr>
            <p:ph type="body" sz="quarter" idx="11" hasCustomPrompt="1"/>
          </p:nvPr>
        </p:nvSpPr>
        <p:spPr>
          <a:xfrm>
            <a:off x="503917" y="512388"/>
            <a:ext cx="558121" cy="427038"/>
          </a:xfrm>
          <a:prstGeom prst="rect">
            <a:avLst/>
          </a:prstGeom>
        </p:spPr>
        <p:txBody>
          <a:bodyPr/>
          <a:lstStyle>
            <a:lvl1pPr marL="0" indent="0" algn="ctr">
              <a:buFontTx/>
              <a:buNone/>
              <a:defRPr sz="2400" b="1" i="0">
                <a:solidFill>
                  <a:srgbClr val="092E1E"/>
                </a:solidFill>
                <a:latin typeface="FiraGO SemiBold" panose="020B0503050000020004" pitchFamily="34" charset="0"/>
                <a:cs typeface="FiraGO SemiBold" panose="020B0503050000020004" pitchFamily="34" charset="0"/>
              </a:defRPr>
            </a:lvl1pPr>
          </a:lstStyle>
          <a:p>
            <a:pPr lvl="0"/>
            <a:r>
              <a:rPr lang="en-GB"/>
              <a:t>1.1</a:t>
            </a:r>
            <a:endParaRPr lang="en-IS"/>
          </a:p>
        </p:txBody>
      </p:sp>
    </p:spTree>
    <p:extLst>
      <p:ext uri="{BB962C8B-B14F-4D97-AF65-F5344CB8AC3E}">
        <p14:creationId xmlns:p14="http://schemas.microsoft.com/office/powerpoint/2010/main" val="645188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eginmal">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D87EC839-5CF3-704B-9536-32ADFB848510}"/>
              </a:ext>
            </a:extLst>
          </p:cNvPr>
          <p:cNvCxnSpPr>
            <a:cxnSpLocks/>
          </p:cNvCxnSpPr>
          <p:nvPr userDrawn="1"/>
        </p:nvCxnSpPr>
        <p:spPr>
          <a:xfrm>
            <a:off x="1141591" y="4326111"/>
            <a:ext cx="350007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BD189600-914D-D942-B5F9-3D7DCF2AE249}"/>
              </a:ext>
            </a:extLst>
          </p:cNvPr>
          <p:cNvSpPr>
            <a:spLocks noGrp="1"/>
          </p:cNvSpPr>
          <p:nvPr>
            <p:ph type="body" sz="quarter" idx="12"/>
          </p:nvPr>
        </p:nvSpPr>
        <p:spPr>
          <a:xfrm>
            <a:off x="1141590" y="888146"/>
            <a:ext cx="9901547" cy="789927"/>
          </a:xfrm>
          <a:prstGeom prst="rect">
            <a:avLst/>
          </a:prstGeom>
        </p:spPr>
        <p:txBody>
          <a:bodyPr/>
          <a:lstStyle>
            <a:lvl1pPr marL="0" indent="0">
              <a:buFontTx/>
              <a:buNone/>
              <a:defRPr sz="3300" b="1" i="0">
                <a:solidFill>
                  <a:srgbClr val="09501E"/>
                </a:solidFill>
                <a:latin typeface="FiraGO SemiBold" panose="020B0503050000020004" pitchFamily="34" charset="0"/>
                <a:cs typeface="FiraGO SemiBold" panose="020B0503050000020004" pitchFamily="34" charset="0"/>
              </a:defRPr>
            </a:lvl1pPr>
            <a:lvl2pPr>
              <a:defRPr b="1" i="0">
                <a:latin typeface="FiraGO SemiBold" panose="020B0503050000020004" pitchFamily="34" charset="0"/>
                <a:cs typeface="FiraGO SemiBold" panose="020B0503050000020004" pitchFamily="34" charset="0"/>
              </a:defRPr>
            </a:lvl2pPr>
            <a:lvl3pPr>
              <a:defRPr b="1" i="0">
                <a:latin typeface="FiraGO SemiBold" panose="020B0503050000020004" pitchFamily="34" charset="0"/>
                <a:cs typeface="FiraGO SemiBold" panose="020B0503050000020004" pitchFamily="34" charset="0"/>
              </a:defRPr>
            </a:lvl3pPr>
            <a:lvl4pPr>
              <a:defRPr b="1" i="0">
                <a:latin typeface="FiraGO SemiBold" panose="020B0503050000020004" pitchFamily="34" charset="0"/>
                <a:cs typeface="FiraGO SemiBold" panose="020B0503050000020004" pitchFamily="34" charset="0"/>
              </a:defRPr>
            </a:lvl4pPr>
            <a:lvl5pPr>
              <a:defRPr b="1" i="0">
                <a:latin typeface="FiraGO SemiBold" panose="020B0503050000020004" pitchFamily="34" charset="0"/>
                <a:cs typeface="FiraGO SemiBold" panose="020B0503050000020004" pitchFamily="34" charset="0"/>
              </a:defRPr>
            </a:lvl5pPr>
          </a:lstStyle>
          <a:p>
            <a:pPr lvl="0"/>
            <a:r>
              <a:rPr lang="en-GB"/>
              <a:t>Click to edit Master text style</a:t>
            </a:r>
          </a:p>
        </p:txBody>
      </p:sp>
      <p:sp>
        <p:nvSpPr>
          <p:cNvPr id="7" name="Text Placeholder 6">
            <a:extLst>
              <a:ext uri="{FF2B5EF4-FFF2-40B4-BE49-F238E27FC236}">
                <a16:creationId xmlns:a16="http://schemas.microsoft.com/office/drawing/2014/main" id="{85000A2C-81C2-ED4C-9871-E489B4AE0E6E}"/>
              </a:ext>
            </a:extLst>
          </p:cNvPr>
          <p:cNvSpPr>
            <a:spLocks noGrp="1"/>
          </p:cNvSpPr>
          <p:nvPr>
            <p:ph type="body" sz="quarter" idx="13"/>
          </p:nvPr>
        </p:nvSpPr>
        <p:spPr>
          <a:xfrm>
            <a:off x="1141413" y="1838325"/>
            <a:ext cx="5601031" cy="4592638"/>
          </a:xfrm>
          <a:prstGeom prst="rect">
            <a:avLst/>
          </a:prstGeom>
        </p:spPr>
        <p:txBody>
          <a:bodyPr/>
          <a:lstStyle>
            <a:lvl1pPr marL="0" indent="0">
              <a:lnSpc>
                <a:spcPts val="2400"/>
              </a:lnSpc>
              <a:buFontTx/>
              <a:buNone/>
              <a:defRPr sz="1600" b="0" i="0">
                <a:latin typeface="FiraGO Book" panose="020B0503050000020004" pitchFamily="34" charset="0"/>
                <a:cs typeface="FiraGO Book" panose="020B0503050000020004" pitchFamily="34" charset="0"/>
              </a:defRPr>
            </a:lvl1pPr>
            <a:lvl2pPr marL="457200" indent="0">
              <a:buFontTx/>
              <a:buNone/>
              <a:defRPr sz="1800" b="0" i="0">
                <a:latin typeface="FiraGO Book" panose="020B0503050000020004" pitchFamily="34" charset="0"/>
                <a:cs typeface="FiraGO Book" panose="020B0503050000020004" pitchFamily="34" charset="0"/>
              </a:defRPr>
            </a:lvl2pPr>
            <a:lvl3pPr marL="914400" indent="0">
              <a:buFontTx/>
              <a:buNone/>
              <a:defRPr sz="1800" b="0" i="0">
                <a:latin typeface="FiraGO Book" panose="020B0503050000020004" pitchFamily="34" charset="0"/>
                <a:cs typeface="FiraGO Book" panose="020B0503050000020004" pitchFamily="34" charset="0"/>
              </a:defRPr>
            </a:lvl3pPr>
            <a:lvl4pPr marL="1371600" indent="0">
              <a:buFontTx/>
              <a:buNone/>
              <a:defRPr sz="1800" b="0" i="0">
                <a:latin typeface="FiraGO Book" panose="020B0503050000020004" pitchFamily="34" charset="0"/>
                <a:cs typeface="FiraGO Book" panose="020B0503050000020004" pitchFamily="34" charset="0"/>
              </a:defRPr>
            </a:lvl4pPr>
            <a:lvl5pPr marL="1828800" indent="0">
              <a:buFontTx/>
              <a:buNone/>
              <a:defRPr sz="1800" b="0" i="0">
                <a:latin typeface="FiraGO Book" panose="020B0503050000020004" pitchFamily="34" charset="0"/>
                <a:cs typeface="FiraGO Book" panose="020B0503050000020004" pitchFamily="34" charset="0"/>
              </a:defRPr>
            </a:lvl5pPr>
          </a:lstStyle>
          <a:p>
            <a:pPr lvl="0"/>
            <a:r>
              <a:rPr lang="en-GB"/>
              <a:t>Click to edit Master text styles</a:t>
            </a:r>
          </a:p>
        </p:txBody>
      </p:sp>
    </p:spTree>
    <p:extLst>
      <p:ext uri="{BB962C8B-B14F-4D97-AF65-F5344CB8AC3E}">
        <p14:creationId xmlns:p14="http://schemas.microsoft.com/office/powerpoint/2010/main" val="27906142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Millisida">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DEEB1F7E-2A8D-504D-B0F6-19363E52AB3C}"/>
              </a:ext>
            </a:extLst>
          </p:cNvPr>
          <p:cNvSpPr>
            <a:spLocks noGrp="1"/>
          </p:cNvSpPr>
          <p:nvPr>
            <p:ph type="body" sz="quarter" idx="10" hasCustomPrompt="1"/>
          </p:nvPr>
        </p:nvSpPr>
        <p:spPr>
          <a:xfrm>
            <a:off x="1078095" y="3093810"/>
            <a:ext cx="5171980" cy="1729399"/>
          </a:xfrm>
          <a:prstGeom prst="rect">
            <a:avLst/>
          </a:prstGeom>
        </p:spPr>
        <p:txBody>
          <a:bodyPr/>
          <a:lstStyle>
            <a:lvl1pPr marL="0" indent="0">
              <a:lnSpc>
                <a:spcPct val="80000"/>
              </a:lnSpc>
              <a:buFontTx/>
              <a:buNone/>
              <a:defRPr sz="3800" b="1" i="0">
                <a:solidFill>
                  <a:srgbClr val="092E1E"/>
                </a:solidFill>
                <a:latin typeface="FiraGO SemiBold" panose="020B0503050000020004" pitchFamily="34" charset="0"/>
                <a:cs typeface="FiraGO SemiBold" panose="020B0503050000020004" pitchFamily="34" charset="0"/>
              </a:defRPr>
            </a:lvl1pPr>
          </a:lstStyle>
          <a:p>
            <a:pPr lvl="0"/>
            <a:r>
              <a:rPr lang="en-GB" err="1"/>
              <a:t>Fyrirsögn</a:t>
            </a:r>
            <a:r>
              <a:rPr lang="en-GB"/>
              <a:t> </a:t>
            </a:r>
            <a:r>
              <a:rPr lang="en-GB" err="1"/>
              <a:t>í</a:t>
            </a:r>
            <a:endParaRPr lang="en-GB"/>
          </a:p>
          <a:p>
            <a:pPr lvl="0"/>
            <a:r>
              <a:rPr lang="en-GB" err="1"/>
              <a:t>tveimur</a:t>
            </a:r>
            <a:r>
              <a:rPr lang="en-GB"/>
              <a:t> </a:t>
            </a:r>
            <a:r>
              <a:rPr lang="en-GB" err="1"/>
              <a:t>línum</a:t>
            </a:r>
            <a:endParaRPr lang="en-GB"/>
          </a:p>
        </p:txBody>
      </p:sp>
      <p:sp>
        <p:nvSpPr>
          <p:cNvPr id="10" name="Text Placeholder 9">
            <a:extLst>
              <a:ext uri="{FF2B5EF4-FFF2-40B4-BE49-F238E27FC236}">
                <a16:creationId xmlns:a16="http://schemas.microsoft.com/office/drawing/2014/main" id="{6DB5F931-388D-E84A-BE82-E8D7C4709E74}"/>
              </a:ext>
            </a:extLst>
          </p:cNvPr>
          <p:cNvSpPr>
            <a:spLocks noGrp="1"/>
          </p:cNvSpPr>
          <p:nvPr>
            <p:ph type="body" sz="quarter" idx="11" hasCustomPrompt="1"/>
          </p:nvPr>
        </p:nvSpPr>
        <p:spPr>
          <a:xfrm>
            <a:off x="1078095" y="2531889"/>
            <a:ext cx="3073400" cy="681037"/>
          </a:xfrm>
          <a:prstGeom prst="rect">
            <a:avLst/>
          </a:prstGeom>
        </p:spPr>
        <p:txBody>
          <a:bodyPr/>
          <a:lstStyle>
            <a:lvl1pPr marL="0" indent="0">
              <a:buFontTx/>
              <a:buNone/>
              <a:defRPr sz="2400" b="0" i="0">
                <a:solidFill>
                  <a:srgbClr val="F18921"/>
                </a:solidFill>
                <a:latin typeface="FiraGO Book" panose="020B0503050000020004" pitchFamily="34" charset="0"/>
                <a:cs typeface="FiraGO Book" panose="020B0503050000020004" pitchFamily="34" charset="0"/>
              </a:defRPr>
            </a:lvl1pPr>
          </a:lstStyle>
          <a:p>
            <a:pPr lvl="0"/>
            <a:r>
              <a:rPr lang="en-GB" err="1"/>
              <a:t>Dæmi</a:t>
            </a:r>
            <a:r>
              <a:rPr lang="en-GB"/>
              <a:t> 1</a:t>
            </a:r>
            <a:endParaRPr lang="en-IS"/>
          </a:p>
        </p:txBody>
      </p:sp>
    </p:spTree>
    <p:extLst>
      <p:ext uri="{BB962C8B-B14F-4D97-AF65-F5344CB8AC3E}">
        <p14:creationId xmlns:p14="http://schemas.microsoft.com/office/powerpoint/2010/main" val="1422771060"/>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C3E3345-620F-924C-9C6F-3594FA1D39EF}"/>
              </a:ext>
            </a:extLst>
          </p:cNvPr>
          <p:cNvSpPr/>
          <p:nvPr userDrawn="1"/>
        </p:nvSpPr>
        <p:spPr>
          <a:xfrm>
            <a:off x="1107062" y="0"/>
            <a:ext cx="11084938" cy="870509"/>
          </a:xfrm>
          <a:prstGeom prst="rect">
            <a:avLst/>
          </a:prstGeom>
          <a:solidFill>
            <a:srgbClr val="A9CC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3" name="Rectangle 2">
            <a:extLst>
              <a:ext uri="{FF2B5EF4-FFF2-40B4-BE49-F238E27FC236}">
                <a16:creationId xmlns:a16="http://schemas.microsoft.com/office/drawing/2014/main" id="{DA4C8394-0C1B-434D-A40F-6E3464670AB2}"/>
              </a:ext>
            </a:extLst>
          </p:cNvPr>
          <p:cNvSpPr/>
          <p:nvPr userDrawn="1"/>
        </p:nvSpPr>
        <p:spPr>
          <a:xfrm>
            <a:off x="0" y="870509"/>
            <a:ext cx="12189533" cy="5987491"/>
          </a:xfrm>
          <a:prstGeom prst="rect">
            <a:avLst/>
          </a:prstGeom>
          <a:solidFill>
            <a:srgbClr val="0932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4" name="TextBox 3">
            <a:extLst>
              <a:ext uri="{FF2B5EF4-FFF2-40B4-BE49-F238E27FC236}">
                <a16:creationId xmlns:a16="http://schemas.microsoft.com/office/drawing/2014/main" id="{EF08CC02-F212-5D47-988A-164B9E6C8623}"/>
              </a:ext>
            </a:extLst>
          </p:cNvPr>
          <p:cNvSpPr txBox="1"/>
          <p:nvPr userDrawn="1"/>
        </p:nvSpPr>
        <p:spPr>
          <a:xfrm>
            <a:off x="56729" y="289796"/>
            <a:ext cx="1017386" cy="353943"/>
          </a:xfrm>
          <a:prstGeom prst="rect">
            <a:avLst/>
          </a:prstGeom>
          <a:noFill/>
        </p:spPr>
        <p:txBody>
          <a:bodyPr wrap="square" rtlCol="0">
            <a:spAutoFit/>
          </a:bodyPr>
          <a:lstStyle/>
          <a:p>
            <a:r>
              <a:rPr lang="en-IS" sz="1700" b="1" i="0">
                <a:solidFill>
                  <a:srgbClr val="092E1E"/>
                </a:solidFill>
                <a:latin typeface="FiraGO SemiBold" panose="020B0503050000020004" pitchFamily="34" charset="0"/>
                <a:cs typeface="FiraGO SemiBold" panose="020B0503050000020004" pitchFamily="34" charset="0"/>
              </a:rPr>
              <a:t>01.05.21</a:t>
            </a:r>
          </a:p>
        </p:txBody>
      </p:sp>
      <p:sp>
        <p:nvSpPr>
          <p:cNvPr id="6" name="TextBox 5">
            <a:extLst>
              <a:ext uri="{FF2B5EF4-FFF2-40B4-BE49-F238E27FC236}">
                <a16:creationId xmlns:a16="http://schemas.microsoft.com/office/drawing/2014/main" id="{2C30AB85-6DF9-3D4F-A827-C2A20B09CB70}"/>
              </a:ext>
            </a:extLst>
          </p:cNvPr>
          <p:cNvSpPr txBox="1"/>
          <p:nvPr userDrawn="1"/>
        </p:nvSpPr>
        <p:spPr>
          <a:xfrm>
            <a:off x="10065085" y="289796"/>
            <a:ext cx="2039706" cy="353943"/>
          </a:xfrm>
          <a:prstGeom prst="rect">
            <a:avLst/>
          </a:prstGeom>
          <a:noFill/>
        </p:spPr>
        <p:txBody>
          <a:bodyPr wrap="square" rtlCol="0">
            <a:spAutoFit/>
          </a:bodyPr>
          <a:lstStyle/>
          <a:p>
            <a:r>
              <a:rPr lang="en-GB" sz="1700" b="1" i="0">
                <a:solidFill>
                  <a:srgbClr val="092E1E"/>
                </a:solidFill>
                <a:latin typeface="FiraGO SemiBold" panose="020B0503050000020004" pitchFamily="34" charset="0"/>
                <a:cs typeface="FiraGO SemiBold" panose="020B0503050000020004" pitchFamily="34" charset="0"/>
              </a:rPr>
              <a:t>b</a:t>
            </a:r>
            <a:r>
              <a:rPr lang="en-IS" sz="1700" b="1" i="0">
                <a:solidFill>
                  <a:srgbClr val="092E1E"/>
                </a:solidFill>
                <a:latin typeface="FiraGO SemiBold" panose="020B0503050000020004" pitchFamily="34" charset="0"/>
                <a:cs typeface="FiraGO SemiBold" panose="020B0503050000020004" pitchFamily="34" charset="0"/>
              </a:rPr>
              <a:t>etrivinnutimi.is</a:t>
            </a:r>
          </a:p>
        </p:txBody>
      </p:sp>
    </p:spTree>
    <p:extLst>
      <p:ext uri="{BB962C8B-B14F-4D97-AF65-F5344CB8AC3E}">
        <p14:creationId xmlns:p14="http://schemas.microsoft.com/office/powerpoint/2010/main" val="2798056941"/>
      </p:ext>
    </p:extLst>
  </p:cSld>
  <p:clrMap bg1="lt1" tx1="dk1" bg2="lt2" tx2="dk2" accent1="accent1" accent2="accent2" accent3="accent3" accent4="accent4" accent5="accent5" accent6="accent6" hlink="hlink" folHlink="folHlink"/>
  <p:sldLayoutIdLst>
    <p:sldLayoutId id="214748366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C3E3345-620F-924C-9C6F-3594FA1D39EF}"/>
              </a:ext>
            </a:extLst>
          </p:cNvPr>
          <p:cNvSpPr/>
          <p:nvPr userDrawn="1"/>
        </p:nvSpPr>
        <p:spPr>
          <a:xfrm>
            <a:off x="1107062" y="0"/>
            <a:ext cx="11084938" cy="870509"/>
          </a:xfrm>
          <a:prstGeom prst="rect">
            <a:avLst/>
          </a:prstGeom>
          <a:solidFill>
            <a:srgbClr val="0941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3" name="Rectangle 2">
            <a:extLst>
              <a:ext uri="{FF2B5EF4-FFF2-40B4-BE49-F238E27FC236}">
                <a16:creationId xmlns:a16="http://schemas.microsoft.com/office/drawing/2014/main" id="{DA4C8394-0C1B-434D-A40F-6E3464670AB2}"/>
              </a:ext>
            </a:extLst>
          </p:cNvPr>
          <p:cNvSpPr/>
          <p:nvPr userDrawn="1"/>
        </p:nvSpPr>
        <p:spPr>
          <a:xfrm>
            <a:off x="0" y="870509"/>
            <a:ext cx="12189533" cy="5987491"/>
          </a:xfrm>
          <a:prstGeom prst="rect">
            <a:avLst/>
          </a:prstGeom>
          <a:solidFill>
            <a:srgbClr val="CBE4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4" name="TextBox 3">
            <a:extLst>
              <a:ext uri="{FF2B5EF4-FFF2-40B4-BE49-F238E27FC236}">
                <a16:creationId xmlns:a16="http://schemas.microsoft.com/office/drawing/2014/main" id="{EF08CC02-F212-5D47-988A-164B9E6C8623}"/>
              </a:ext>
            </a:extLst>
          </p:cNvPr>
          <p:cNvSpPr txBox="1"/>
          <p:nvPr userDrawn="1"/>
        </p:nvSpPr>
        <p:spPr>
          <a:xfrm>
            <a:off x="249951" y="289796"/>
            <a:ext cx="724205" cy="353943"/>
          </a:xfrm>
          <a:prstGeom prst="rect">
            <a:avLst/>
          </a:prstGeom>
          <a:noFill/>
        </p:spPr>
        <p:txBody>
          <a:bodyPr wrap="square" rtlCol="0">
            <a:spAutoFit/>
          </a:bodyPr>
          <a:lstStyle/>
          <a:p>
            <a:r>
              <a:rPr lang="en-IS" sz="1700" b="1" i="0">
                <a:solidFill>
                  <a:srgbClr val="092E1E"/>
                </a:solidFill>
                <a:latin typeface="FiraGO SemiBold" panose="020B0503050000020004" pitchFamily="34" charset="0"/>
                <a:cs typeface="FiraGO SemiBold" panose="020B0503050000020004" pitchFamily="34" charset="0"/>
              </a:rPr>
              <a:t>2020</a:t>
            </a:r>
          </a:p>
        </p:txBody>
      </p:sp>
      <p:sp>
        <p:nvSpPr>
          <p:cNvPr id="6" name="TextBox 5">
            <a:extLst>
              <a:ext uri="{FF2B5EF4-FFF2-40B4-BE49-F238E27FC236}">
                <a16:creationId xmlns:a16="http://schemas.microsoft.com/office/drawing/2014/main" id="{2C30AB85-6DF9-3D4F-A827-C2A20B09CB70}"/>
              </a:ext>
            </a:extLst>
          </p:cNvPr>
          <p:cNvSpPr txBox="1"/>
          <p:nvPr userDrawn="1"/>
        </p:nvSpPr>
        <p:spPr>
          <a:xfrm>
            <a:off x="10065085" y="289796"/>
            <a:ext cx="2039706" cy="353943"/>
          </a:xfrm>
          <a:prstGeom prst="rect">
            <a:avLst/>
          </a:prstGeom>
          <a:noFill/>
        </p:spPr>
        <p:txBody>
          <a:bodyPr wrap="square" rtlCol="0">
            <a:spAutoFit/>
          </a:bodyPr>
          <a:lstStyle/>
          <a:p>
            <a:r>
              <a:rPr lang="en-GB" sz="1700" b="1" i="0">
                <a:solidFill>
                  <a:schemeClr val="bg1"/>
                </a:solidFill>
                <a:latin typeface="FiraGO SemiBold" panose="020B0503050000020004" pitchFamily="34" charset="0"/>
                <a:cs typeface="FiraGO SemiBold" panose="020B0503050000020004" pitchFamily="34" charset="0"/>
              </a:rPr>
              <a:t>b</a:t>
            </a:r>
            <a:r>
              <a:rPr lang="en-IS" sz="1700" b="1" i="0">
                <a:solidFill>
                  <a:schemeClr val="bg1"/>
                </a:solidFill>
                <a:latin typeface="FiraGO SemiBold" panose="020B0503050000020004" pitchFamily="34" charset="0"/>
                <a:cs typeface="FiraGO SemiBold" panose="020B0503050000020004" pitchFamily="34" charset="0"/>
              </a:rPr>
              <a:t>etrivinnutimi.is</a:t>
            </a:r>
          </a:p>
        </p:txBody>
      </p:sp>
    </p:spTree>
    <p:extLst>
      <p:ext uri="{BB962C8B-B14F-4D97-AF65-F5344CB8AC3E}">
        <p14:creationId xmlns:p14="http://schemas.microsoft.com/office/powerpoint/2010/main" val="3953160712"/>
      </p:ext>
    </p:extLst>
  </p:cSld>
  <p:clrMap bg1="lt1" tx1="dk1" bg2="lt2" tx2="dk2" accent1="accent1" accent2="accent2" accent3="accent3" accent4="accent4" accent5="accent5" accent6="accent6" hlink="hlink" folHlink="folHlink"/>
  <p:sldLayoutIdLst>
    <p:sldLayoutId id="2147483665" r:id="rId1"/>
    <p:sldLayoutId id="2147483668"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C3E3345-620F-924C-9C6F-3594FA1D39EF}"/>
              </a:ext>
            </a:extLst>
          </p:cNvPr>
          <p:cNvSpPr/>
          <p:nvPr userDrawn="1"/>
        </p:nvSpPr>
        <p:spPr>
          <a:xfrm>
            <a:off x="1107062" y="1"/>
            <a:ext cx="11084938" cy="243839"/>
          </a:xfrm>
          <a:prstGeom prst="rect">
            <a:avLst/>
          </a:prstGeom>
          <a:solidFill>
            <a:srgbClr val="0941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
        <p:nvSpPr>
          <p:cNvPr id="9" name="Rectangle 8">
            <a:extLst>
              <a:ext uri="{FF2B5EF4-FFF2-40B4-BE49-F238E27FC236}">
                <a16:creationId xmlns:a16="http://schemas.microsoft.com/office/drawing/2014/main" id="{8615EA64-0CC3-0D42-BA21-3327A7DF9861}"/>
              </a:ext>
            </a:extLst>
          </p:cNvPr>
          <p:cNvSpPr/>
          <p:nvPr userDrawn="1"/>
        </p:nvSpPr>
        <p:spPr>
          <a:xfrm>
            <a:off x="1073" y="1"/>
            <a:ext cx="1105989" cy="243839"/>
          </a:xfrm>
          <a:prstGeom prst="rect">
            <a:avLst/>
          </a:prstGeom>
          <a:solidFill>
            <a:srgbClr val="A9CC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S"/>
          </a:p>
        </p:txBody>
      </p:sp>
    </p:spTree>
    <p:extLst>
      <p:ext uri="{BB962C8B-B14F-4D97-AF65-F5344CB8AC3E}">
        <p14:creationId xmlns:p14="http://schemas.microsoft.com/office/powerpoint/2010/main" val="2965237722"/>
      </p:ext>
    </p:extLst>
  </p:cSld>
  <p:clrMap bg1="lt1" tx1="dk1" bg2="lt2" tx2="dk2" accent1="accent1" accent2="accent2" accent3="accent3" accent4="accent4" accent5="accent5" accent6="accent6" hlink="hlink" folHlink="folHlink"/>
  <p:sldLayoutIdLst>
    <p:sldLayoutId id="2147483661" r:id="rId1"/>
    <p:sldLayoutId id="2147483666" r:id="rId2"/>
    <p:sldLayoutId id="2147483667"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2.m4a"/><Relationship Id="rId7" Type="http://schemas.openxmlformats.org/officeDocument/2006/relationships/image" Target="../media/image4.png"/><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notesSlide" Target="../notesSlides/notesSlide2.xml"/><Relationship Id="rId4"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3.m4a"/><Relationship Id="rId7" Type="http://schemas.openxmlformats.org/officeDocument/2006/relationships/image" Target="../media/image6.png"/><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notesSlide" Target="../notesSlides/notesSlide3.xml"/><Relationship Id="rId4"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4.m4a"/><Relationship Id="rId7" Type="http://schemas.openxmlformats.org/officeDocument/2006/relationships/image" Target="../media/image4.png"/><Relationship Id="rId2" Type="http://schemas.microsoft.com/office/2007/relationships/media" Target="../media/media4.m4a"/><Relationship Id="rId1" Type="http://schemas.openxmlformats.org/officeDocument/2006/relationships/tags" Target="../tags/tag3.xml"/><Relationship Id="rId6" Type="http://schemas.openxmlformats.org/officeDocument/2006/relationships/image" Target="../media/image3.png"/><Relationship Id="rId5" Type="http://schemas.openxmlformats.org/officeDocument/2006/relationships/notesSlide" Target="../notesSlides/notesSlide4.xml"/><Relationship Id="rId4"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5.m4a"/><Relationship Id="rId7" Type="http://schemas.openxmlformats.org/officeDocument/2006/relationships/image" Target="../media/image7.png"/><Relationship Id="rId2" Type="http://schemas.microsoft.com/office/2007/relationships/media" Target="../media/media5.m4a"/><Relationship Id="rId1" Type="http://schemas.openxmlformats.org/officeDocument/2006/relationships/tags" Target="../tags/tag4.xml"/><Relationship Id="rId6" Type="http://schemas.openxmlformats.org/officeDocument/2006/relationships/image" Target="../media/image3.png"/><Relationship Id="rId5" Type="http://schemas.openxmlformats.org/officeDocument/2006/relationships/notesSlide" Target="../notesSlides/notesSlide5.xml"/><Relationship Id="rId4"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6.m4a"/><Relationship Id="rId7" Type="http://schemas.openxmlformats.org/officeDocument/2006/relationships/image" Target="../media/image6.png"/><Relationship Id="rId2" Type="http://schemas.microsoft.com/office/2007/relationships/media" Target="../media/media6.m4a"/><Relationship Id="rId1" Type="http://schemas.openxmlformats.org/officeDocument/2006/relationships/tags" Target="../tags/tag5.xml"/><Relationship Id="rId6" Type="http://schemas.openxmlformats.org/officeDocument/2006/relationships/image" Target="../media/image8.png"/><Relationship Id="rId5" Type="http://schemas.openxmlformats.org/officeDocument/2006/relationships/notesSlide" Target="../notesSlides/notesSlide6.xml"/><Relationship Id="rId4"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7.m4a"/><Relationship Id="rId7" Type="http://schemas.openxmlformats.org/officeDocument/2006/relationships/image" Target="../media/image7.png"/><Relationship Id="rId2" Type="http://schemas.microsoft.com/office/2007/relationships/media" Target="../media/media7.m4a"/><Relationship Id="rId1" Type="http://schemas.openxmlformats.org/officeDocument/2006/relationships/tags" Target="../tags/tag6.xml"/><Relationship Id="rId6" Type="http://schemas.openxmlformats.org/officeDocument/2006/relationships/image" Target="../media/image3.png"/><Relationship Id="rId5" Type="http://schemas.openxmlformats.org/officeDocument/2006/relationships/notesSlide" Target="../notesSlides/notesSlide7.xml"/><Relationship Id="rId4"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clock&#10;&#10;Description automatically generated">
            <a:extLst>
              <a:ext uri="{FF2B5EF4-FFF2-40B4-BE49-F238E27FC236}">
                <a16:creationId xmlns:a16="http://schemas.microsoft.com/office/drawing/2014/main" id="{711CB419-CE8A-434C-AD6E-677B1E00FC87}"/>
              </a:ext>
            </a:extLst>
          </p:cNvPr>
          <p:cNvPicPr>
            <a:picLocks noChangeAspect="1"/>
          </p:cNvPicPr>
          <p:nvPr/>
        </p:nvPicPr>
        <p:blipFill rotWithShape="1">
          <a:blip r:embed="rId5"/>
          <a:srcRect l="42363" t="17291" r="6192"/>
          <a:stretch/>
        </p:blipFill>
        <p:spPr>
          <a:xfrm>
            <a:off x="5579268" y="1050130"/>
            <a:ext cx="6272213" cy="5672137"/>
          </a:xfrm>
          <a:prstGeom prst="rect">
            <a:avLst/>
          </a:prstGeom>
        </p:spPr>
      </p:pic>
      <p:sp>
        <p:nvSpPr>
          <p:cNvPr id="5" name="Text Placeholder 4">
            <a:extLst>
              <a:ext uri="{FF2B5EF4-FFF2-40B4-BE49-F238E27FC236}">
                <a16:creationId xmlns:a16="http://schemas.microsoft.com/office/drawing/2014/main" id="{2A7A135A-C741-4542-8664-141FB8F21C29}"/>
              </a:ext>
            </a:extLst>
          </p:cNvPr>
          <p:cNvSpPr>
            <a:spLocks noGrp="1"/>
          </p:cNvSpPr>
          <p:nvPr>
            <p:ph type="body" sz="quarter" idx="10"/>
          </p:nvPr>
        </p:nvSpPr>
        <p:spPr>
          <a:xfrm>
            <a:off x="384178" y="1764861"/>
            <a:ext cx="5595203" cy="1693635"/>
          </a:xfrm>
        </p:spPr>
        <p:txBody>
          <a:bodyPr lIns="91440" tIns="45720" rIns="91440" bIns="45720" anchor="t"/>
          <a:lstStyle/>
          <a:p>
            <a:r>
              <a:rPr lang="is-IS" sz="4400" noProof="1">
                <a:latin typeface="FiraGO SemiBold"/>
              </a:rPr>
              <a:t>Betri vinnutími í vaktavinnu</a:t>
            </a:r>
          </a:p>
          <a:p>
            <a:endParaRPr lang="is-IS" sz="3200" noProof="1"/>
          </a:p>
          <a:p>
            <a:endParaRPr lang="is-IS" sz="3200" noProof="1"/>
          </a:p>
          <a:p>
            <a:r>
              <a:rPr lang="is-IS" sz="3200">
                <a:latin typeface="FiraGO SemiBold"/>
              </a:rPr>
              <a:t>Vaktakerfi 2-2-3 í sólarhringsþjónustu breytt í 8 klst. vaktakerfi</a:t>
            </a:r>
          </a:p>
          <a:p>
            <a:endParaRPr lang="en-GB"/>
          </a:p>
          <a:p>
            <a:r>
              <a:rPr lang="en-GB" err="1">
                <a:latin typeface="FiraGO SemiBold"/>
              </a:rPr>
              <a:t>Dæmi</a:t>
            </a:r>
            <a:r>
              <a:rPr lang="en-GB">
                <a:latin typeface="FiraGO SemiBold"/>
              </a:rPr>
              <a:t>: </a:t>
            </a:r>
            <a:r>
              <a:rPr lang="en-GB" err="1">
                <a:latin typeface="FiraGO SemiBold"/>
              </a:rPr>
              <a:t>Fangavörður</a:t>
            </a:r>
            <a:endParaRPr lang="en-GB">
              <a:latin typeface="FiraGO SemiBold"/>
            </a:endParaRPr>
          </a:p>
          <a:p>
            <a:endParaRPr lang="en-GB"/>
          </a:p>
          <a:p>
            <a:endParaRPr lang="en-GB"/>
          </a:p>
        </p:txBody>
      </p:sp>
      <p:pic>
        <p:nvPicPr>
          <p:cNvPr id="6" name="Hljóð 5">
            <a:hlinkClick r:id="" action="ppaction://media"/>
            <a:extLst>
              <a:ext uri="{FF2B5EF4-FFF2-40B4-BE49-F238E27FC236}">
                <a16:creationId xmlns:a16="http://schemas.microsoft.com/office/drawing/2014/main" id="{65F5CA6D-4B23-44B4-BBF9-0B4EA446F83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241934540"/>
      </p:ext>
    </p:extLst>
  </p:cSld>
  <p:clrMapOvr>
    <a:masterClrMapping/>
  </p:clrMapOvr>
  <mc:AlternateContent xmlns:mc="http://schemas.openxmlformats.org/markup-compatibility/2006">
    <mc:Choice xmlns:p14="http://schemas.microsoft.com/office/powerpoint/2010/main" Requires="p14">
      <p:transition spd="slow" p14:dur="2000" advTm="42130"/>
    </mc:Choice>
    <mc:Fallback>
      <p:transition spd="slow" advTm="421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taðgengill lóðrétts texta 3">
            <a:extLst>
              <a:ext uri="{FF2B5EF4-FFF2-40B4-BE49-F238E27FC236}">
                <a16:creationId xmlns:a16="http://schemas.microsoft.com/office/drawing/2014/main" id="{412FA24A-7533-4C96-BCF8-465BDB61E34D}"/>
              </a:ext>
            </a:extLst>
          </p:cNvPr>
          <p:cNvSpPr>
            <a:spLocks noGrp="1"/>
          </p:cNvSpPr>
          <p:nvPr>
            <p:ph type="body" orient="vert" sz="quarter" idx="10"/>
          </p:nvPr>
        </p:nvSpPr>
        <p:spPr>
          <a:xfrm rot="16200000">
            <a:off x="1540893" y="-699364"/>
            <a:ext cx="558119" cy="2611482"/>
          </a:xfrm>
        </p:spPr>
        <p:txBody>
          <a:bodyPr/>
          <a:lstStyle/>
          <a:p>
            <a:pPr algn="l"/>
            <a:r>
              <a:rPr lang="is-IS"/>
              <a:t>Var 2-2-3 vaktakerfi</a:t>
            </a:r>
          </a:p>
        </p:txBody>
      </p:sp>
      <p:pic>
        <p:nvPicPr>
          <p:cNvPr id="6" name="Mynd 5">
            <a:extLst>
              <a:ext uri="{FF2B5EF4-FFF2-40B4-BE49-F238E27FC236}">
                <a16:creationId xmlns:a16="http://schemas.microsoft.com/office/drawing/2014/main" id="{9B5DCEED-828C-4CAA-A5F6-E7E88494A4AE}"/>
              </a:ext>
            </a:extLst>
          </p:cNvPr>
          <p:cNvPicPr/>
          <p:nvPr/>
        </p:nvPicPr>
        <p:blipFill>
          <a:blip r:embed="rId6"/>
          <a:stretch>
            <a:fillRect/>
          </a:stretch>
        </p:blipFill>
        <p:spPr>
          <a:xfrm>
            <a:off x="450129" y="954507"/>
            <a:ext cx="5731510" cy="3728720"/>
          </a:xfrm>
          <a:prstGeom prst="rect">
            <a:avLst/>
          </a:prstGeom>
        </p:spPr>
      </p:pic>
      <p:pic>
        <p:nvPicPr>
          <p:cNvPr id="7" name="Mynd 6">
            <a:extLst>
              <a:ext uri="{FF2B5EF4-FFF2-40B4-BE49-F238E27FC236}">
                <a16:creationId xmlns:a16="http://schemas.microsoft.com/office/drawing/2014/main" id="{11E5484C-A623-4744-B32F-FCD6F417728C}"/>
              </a:ext>
            </a:extLst>
          </p:cNvPr>
          <p:cNvPicPr/>
          <p:nvPr/>
        </p:nvPicPr>
        <p:blipFill>
          <a:blip r:embed="rId7"/>
          <a:stretch>
            <a:fillRect/>
          </a:stretch>
        </p:blipFill>
        <p:spPr>
          <a:xfrm>
            <a:off x="6235427" y="992607"/>
            <a:ext cx="5589270" cy="3652520"/>
          </a:xfrm>
          <a:prstGeom prst="rect">
            <a:avLst/>
          </a:prstGeom>
        </p:spPr>
      </p:pic>
      <p:sp>
        <p:nvSpPr>
          <p:cNvPr id="8" name="Staðgengill lóðrétts texta 3">
            <a:extLst>
              <a:ext uri="{FF2B5EF4-FFF2-40B4-BE49-F238E27FC236}">
                <a16:creationId xmlns:a16="http://schemas.microsoft.com/office/drawing/2014/main" id="{B1B081B1-572C-4A97-8D74-6861CDAD0CBA}"/>
              </a:ext>
            </a:extLst>
          </p:cNvPr>
          <p:cNvSpPr txBox="1">
            <a:spLocks/>
          </p:cNvSpPr>
          <p:nvPr/>
        </p:nvSpPr>
        <p:spPr>
          <a:xfrm rot="16200000">
            <a:off x="8672270" y="-1961832"/>
            <a:ext cx="558119" cy="5154353"/>
          </a:xfrm>
          <a:prstGeom prst="rect">
            <a:avLst/>
          </a:prstGeom>
        </p:spPr>
        <p:txBody>
          <a:bodyPr vert="eaVert"/>
          <a:lstStyle>
            <a:lvl1pPr marL="0" indent="0" algn="r" defTabSz="914400" rtl="0" eaLnBrk="1" latinLnBrk="0" hangingPunct="1">
              <a:lnSpc>
                <a:spcPct val="90000"/>
              </a:lnSpc>
              <a:spcBef>
                <a:spcPts val="1000"/>
              </a:spcBef>
              <a:buFontTx/>
              <a:buNone/>
              <a:defRPr sz="2400" b="1" i="0" kern="1200">
                <a:solidFill>
                  <a:srgbClr val="092E1E"/>
                </a:solidFill>
                <a:latin typeface="FiraGO SemiBold" panose="020B0503050000020004" pitchFamily="34" charset="0"/>
                <a:ea typeface="+mn-ea"/>
                <a:cs typeface="FiraGO SemiBold" panose="020B05030500000200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is-IS"/>
              <a:t>Verður 8 klst.  vaktakerfi – </a:t>
            </a:r>
            <a:r>
              <a:rPr lang="is-IS">
                <a:solidFill>
                  <a:srgbClr val="F18921"/>
                </a:solidFill>
              </a:rPr>
              <a:t>samsetning 1</a:t>
            </a:r>
          </a:p>
        </p:txBody>
      </p:sp>
      <p:sp>
        <p:nvSpPr>
          <p:cNvPr id="9" name="Textarammi 8">
            <a:extLst>
              <a:ext uri="{FF2B5EF4-FFF2-40B4-BE49-F238E27FC236}">
                <a16:creationId xmlns:a16="http://schemas.microsoft.com/office/drawing/2014/main" id="{9525BA82-C60D-4B42-AB75-FD915CA0DA94}"/>
              </a:ext>
            </a:extLst>
          </p:cNvPr>
          <p:cNvSpPr txBox="1"/>
          <p:nvPr/>
        </p:nvSpPr>
        <p:spPr>
          <a:xfrm>
            <a:off x="8564423" y="5113194"/>
            <a:ext cx="1997507" cy="369332"/>
          </a:xfrm>
          <a:prstGeom prst="rect">
            <a:avLst/>
          </a:prstGeom>
          <a:noFill/>
        </p:spPr>
        <p:txBody>
          <a:bodyPr wrap="square" rtlCol="0">
            <a:spAutoFit/>
          </a:bodyPr>
          <a:lstStyle/>
          <a:p>
            <a:r>
              <a:rPr lang="is-IS"/>
              <a:t>Mæting x17</a:t>
            </a:r>
          </a:p>
        </p:txBody>
      </p:sp>
      <p:sp>
        <p:nvSpPr>
          <p:cNvPr id="10" name="Textarammi 9">
            <a:extLst>
              <a:ext uri="{FF2B5EF4-FFF2-40B4-BE49-F238E27FC236}">
                <a16:creationId xmlns:a16="http://schemas.microsoft.com/office/drawing/2014/main" id="{B636174D-909C-4A37-8D48-7863395EC175}"/>
              </a:ext>
            </a:extLst>
          </p:cNvPr>
          <p:cNvSpPr txBox="1"/>
          <p:nvPr/>
        </p:nvSpPr>
        <p:spPr>
          <a:xfrm>
            <a:off x="8564423" y="5482526"/>
            <a:ext cx="2163299" cy="369332"/>
          </a:xfrm>
          <a:prstGeom prst="rect">
            <a:avLst/>
          </a:prstGeom>
          <a:noFill/>
        </p:spPr>
        <p:txBody>
          <a:bodyPr wrap="square" rtlCol="0">
            <a:spAutoFit/>
          </a:bodyPr>
          <a:lstStyle/>
          <a:p>
            <a:r>
              <a:rPr lang="is-IS"/>
              <a:t>Vinnuskylda 156</a:t>
            </a:r>
          </a:p>
        </p:txBody>
      </p:sp>
      <p:sp>
        <p:nvSpPr>
          <p:cNvPr id="11" name="Textarammi 10">
            <a:extLst>
              <a:ext uri="{FF2B5EF4-FFF2-40B4-BE49-F238E27FC236}">
                <a16:creationId xmlns:a16="http://schemas.microsoft.com/office/drawing/2014/main" id="{AA5BFA61-0C6F-4378-8486-479C39B21E7A}"/>
              </a:ext>
            </a:extLst>
          </p:cNvPr>
          <p:cNvSpPr txBox="1"/>
          <p:nvPr/>
        </p:nvSpPr>
        <p:spPr>
          <a:xfrm>
            <a:off x="8570577" y="5879249"/>
            <a:ext cx="3319534" cy="923330"/>
          </a:xfrm>
          <a:prstGeom prst="rect">
            <a:avLst/>
          </a:prstGeom>
          <a:noFill/>
        </p:spPr>
        <p:txBody>
          <a:bodyPr wrap="square" rtlCol="0">
            <a:spAutoFit/>
          </a:bodyPr>
          <a:lstStyle/>
          <a:p>
            <a:r>
              <a:rPr lang="is-IS"/>
              <a:t>Tímar unnir 140,8</a:t>
            </a:r>
          </a:p>
          <a:p>
            <a:r>
              <a:rPr lang="is-IS"/>
              <a:t>	Vaktaálag 33% 34 klst.</a:t>
            </a:r>
          </a:p>
          <a:p>
            <a:r>
              <a:rPr lang="is-IS"/>
              <a:t>	Vaktaálag 55% 80 klst. </a:t>
            </a:r>
          </a:p>
        </p:txBody>
      </p:sp>
      <p:sp>
        <p:nvSpPr>
          <p:cNvPr id="12" name="Textarammi 11">
            <a:extLst>
              <a:ext uri="{FF2B5EF4-FFF2-40B4-BE49-F238E27FC236}">
                <a16:creationId xmlns:a16="http://schemas.microsoft.com/office/drawing/2014/main" id="{F6FD0065-BFFB-4F98-9226-40A789433260}"/>
              </a:ext>
            </a:extLst>
          </p:cNvPr>
          <p:cNvSpPr txBox="1"/>
          <p:nvPr/>
        </p:nvSpPr>
        <p:spPr>
          <a:xfrm>
            <a:off x="4912437" y="5433717"/>
            <a:ext cx="2163299" cy="369332"/>
          </a:xfrm>
          <a:prstGeom prst="rect">
            <a:avLst/>
          </a:prstGeom>
          <a:noFill/>
        </p:spPr>
        <p:txBody>
          <a:bodyPr wrap="square" rtlCol="0">
            <a:spAutoFit/>
          </a:bodyPr>
          <a:lstStyle/>
          <a:p>
            <a:r>
              <a:rPr lang="is-IS" b="1">
                <a:solidFill>
                  <a:schemeClr val="accent6"/>
                </a:solidFill>
              </a:rPr>
              <a:t>Vinnuskylda -17,33</a:t>
            </a:r>
          </a:p>
        </p:txBody>
      </p:sp>
      <p:sp>
        <p:nvSpPr>
          <p:cNvPr id="13" name="Textarammi 12">
            <a:extLst>
              <a:ext uri="{FF2B5EF4-FFF2-40B4-BE49-F238E27FC236}">
                <a16:creationId xmlns:a16="http://schemas.microsoft.com/office/drawing/2014/main" id="{9F628088-CF93-4FC9-A800-7C4C4CBA3A64}"/>
              </a:ext>
            </a:extLst>
          </p:cNvPr>
          <p:cNvSpPr txBox="1"/>
          <p:nvPr/>
        </p:nvSpPr>
        <p:spPr>
          <a:xfrm>
            <a:off x="5007350" y="5851858"/>
            <a:ext cx="3319534" cy="923330"/>
          </a:xfrm>
          <a:prstGeom prst="rect">
            <a:avLst/>
          </a:prstGeom>
          <a:noFill/>
        </p:spPr>
        <p:txBody>
          <a:bodyPr wrap="square" rtlCol="0">
            <a:spAutoFit/>
          </a:bodyPr>
          <a:lstStyle/>
          <a:p>
            <a:r>
              <a:rPr lang="is-IS" b="1">
                <a:solidFill>
                  <a:schemeClr val="accent6"/>
                </a:solidFill>
              </a:rPr>
              <a:t>Aukinn frítími um 39,2 klst.</a:t>
            </a:r>
          </a:p>
          <a:p>
            <a:r>
              <a:rPr lang="is-IS">
                <a:solidFill>
                  <a:schemeClr val="accent6"/>
                </a:solidFill>
              </a:rPr>
              <a:t>	</a:t>
            </a:r>
            <a:r>
              <a:rPr lang="is-IS"/>
              <a:t>Vaktaálag 33% + 3 klst.</a:t>
            </a:r>
          </a:p>
          <a:p>
            <a:r>
              <a:rPr lang="is-IS">
                <a:solidFill>
                  <a:schemeClr val="accent6"/>
                </a:solidFill>
              </a:rPr>
              <a:t>	Vaktaálag 55% - 15 klst. </a:t>
            </a:r>
          </a:p>
        </p:txBody>
      </p:sp>
      <p:sp>
        <p:nvSpPr>
          <p:cNvPr id="14" name="Textarammi 13">
            <a:extLst>
              <a:ext uri="{FF2B5EF4-FFF2-40B4-BE49-F238E27FC236}">
                <a16:creationId xmlns:a16="http://schemas.microsoft.com/office/drawing/2014/main" id="{78A7B389-D7DC-4FC6-BC8D-8192EE71023C}"/>
              </a:ext>
            </a:extLst>
          </p:cNvPr>
          <p:cNvSpPr txBox="1"/>
          <p:nvPr/>
        </p:nvSpPr>
        <p:spPr>
          <a:xfrm>
            <a:off x="1164871" y="5035035"/>
            <a:ext cx="1997507" cy="369332"/>
          </a:xfrm>
          <a:prstGeom prst="rect">
            <a:avLst/>
          </a:prstGeom>
          <a:noFill/>
        </p:spPr>
        <p:txBody>
          <a:bodyPr wrap="square" rtlCol="0">
            <a:spAutoFit/>
          </a:bodyPr>
          <a:lstStyle/>
          <a:p>
            <a:r>
              <a:rPr lang="is-IS"/>
              <a:t>Mæting x15</a:t>
            </a:r>
          </a:p>
        </p:txBody>
      </p:sp>
      <p:sp>
        <p:nvSpPr>
          <p:cNvPr id="15" name="Textarammi 14">
            <a:extLst>
              <a:ext uri="{FF2B5EF4-FFF2-40B4-BE49-F238E27FC236}">
                <a16:creationId xmlns:a16="http://schemas.microsoft.com/office/drawing/2014/main" id="{67401D40-470D-409D-B0D0-EDB8322B937B}"/>
              </a:ext>
            </a:extLst>
          </p:cNvPr>
          <p:cNvSpPr txBox="1"/>
          <p:nvPr/>
        </p:nvSpPr>
        <p:spPr>
          <a:xfrm>
            <a:off x="1168649" y="5433717"/>
            <a:ext cx="2163299" cy="369332"/>
          </a:xfrm>
          <a:prstGeom prst="rect">
            <a:avLst/>
          </a:prstGeom>
          <a:noFill/>
        </p:spPr>
        <p:txBody>
          <a:bodyPr wrap="square" rtlCol="0">
            <a:spAutoFit/>
          </a:bodyPr>
          <a:lstStyle/>
          <a:p>
            <a:r>
              <a:rPr lang="is-IS"/>
              <a:t>Vinnuskylda 173,33</a:t>
            </a:r>
          </a:p>
        </p:txBody>
      </p:sp>
      <p:sp>
        <p:nvSpPr>
          <p:cNvPr id="16" name="Textarammi 15">
            <a:extLst>
              <a:ext uri="{FF2B5EF4-FFF2-40B4-BE49-F238E27FC236}">
                <a16:creationId xmlns:a16="http://schemas.microsoft.com/office/drawing/2014/main" id="{259A498F-D79C-4882-85B4-B5B00DF57DAD}"/>
              </a:ext>
            </a:extLst>
          </p:cNvPr>
          <p:cNvSpPr txBox="1"/>
          <p:nvPr/>
        </p:nvSpPr>
        <p:spPr>
          <a:xfrm>
            <a:off x="1164871" y="5872955"/>
            <a:ext cx="3319534" cy="923330"/>
          </a:xfrm>
          <a:prstGeom prst="rect">
            <a:avLst/>
          </a:prstGeom>
          <a:noFill/>
        </p:spPr>
        <p:txBody>
          <a:bodyPr wrap="square" rtlCol="0">
            <a:spAutoFit/>
          </a:bodyPr>
          <a:lstStyle/>
          <a:p>
            <a:r>
              <a:rPr lang="is-IS"/>
              <a:t>Tímar unnir 180</a:t>
            </a:r>
          </a:p>
          <a:p>
            <a:r>
              <a:rPr lang="is-IS"/>
              <a:t>	Vaktaálag 33% 31 klst.</a:t>
            </a:r>
          </a:p>
          <a:p>
            <a:r>
              <a:rPr lang="is-IS"/>
              <a:t>	Vaktaálag 55% 95 klst. </a:t>
            </a:r>
          </a:p>
        </p:txBody>
      </p:sp>
      <p:sp>
        <p:nvSpPr>
          <p:cNvPr id="17" name="Textarammi 16">
            <a:extLst>
              <a:ext uri="{FF2B5EF4-FFF2-40B4-BE49-F238E27FC236}">
                <a16:creationId xmlns:a16="http://schemas.microsoft.com/office/drawing/2014/main" id="{E4C79C0C-5E24-4461-9B11-23727704362C}"/>
              </a:ext>
            </a:extLst>
          </p:cNvPr>
          <p:cNvSpPr txBox="1"/>
          <p:nvPr/>
        </p:nvSpPr>
        <p:spPr>
          <a:xfrm>
            <a:off x="4912437" y="5029697"/>
            <a:ext cx="1997507" cy="369332"/>
          </a:xfrm>
          <a:prstGeom prst="rect">
            <a:avLst/>
          </a:prstGeom>
          <a:noFill/>
        </p:spPr>
        <p:txBody>
          <a:bodyPr wrap="square" rtlCol="0">
            <a:spAutoFit/>
          </a:bodyPr>
          <a:lstStyle/>
          <a:p>
            <a:r>
              <a:rPr lang="is-IS"/>
              <a:t>Mæting +2</a:t>
            </a:r>
          </a:p>
        </p:txBody>
      </p:sp>
      <p:sp>
        <p:nvSpPr>
          <p:cNvPr id="2" name="Rétthyrningur 1">
            <a:extLst>
              <a:ext uri="{FF2B5EF4-FFF2-40B4-BE49-F238E27FC236}">
                <a16:creationId xmlns:a16="http://schemas.microsoft.com/office/drawing/2014/main" id="{0B5C27C7-4A45-4FC2-B3D3-D9F7B27F3305}"/>
              </a:ext>
            </a:extLst>
          </p:cNvPr>
          <p:cNvSpPr/>
          <p:nvPr/>
        </p:nvSpPr>
        <p:spPr>
          <a:xfrm>
            <a:off x="284337" y="4543537"/>
            <a:ext cx="851770" cy="478353"/>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is-IS" b="1"/>
              <a:t>Var</a:t>
            </a:r>
          </a:p>
        </p:txBody>
      </p:sp>
      <p:sp>
        <p:nvSpPr>
          <p:cNvPr id="3" name="Rétthyrningur 2">
            <a:extLst>
              <a:ext uri="{FF2B5EF4-FFF2-40B4-BE49-F238E27FC236}">
                <a16:creationId xmlns:a16="http://schemas.microsoft.com/office/drawing/2014/main" id="{261B45F7-639B-4DFB-A0F0-6B83280732C4}"/>
              </a:ext>
            </a:extLst>
          </p:cNvPr>
          <p:cNvSpPr/>
          <p:nvPr/>
        </p:nvSpPr>
        <p:spPr>
          <a:xfrm flipH="1">
            <a:off x="10473118" y="4551344"/>
            <a:ext cx="1431308" cy="478353"/>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is-IS" b="1"/>
              <a:t>Verður</a:t>
            </a:r>
          </a:p>
        </p:txBody>
      </p:sp>
      <p:sp>
        <p:nvSpPr>
          <p:cNvPr id="5" name="Rétthyrningur 4">
            <a:extLst>
              <a:ext uri="{FF2B5EF4-FFF2-40B4-BE49-F238E27FC236}">
                <a16:creationId xmlns:a16="http://schemas.microsoft.com/office/drawing/2014/main" id="{EE98F795-9409-4C42-AB2F-2B81EBF96A8C}"/>
              </a:ext>
            </a:extLst>
          </p:cNvPr>
          <p:cNvSpPr/>
          <p:nvPr/>
        </p:nvSpPr>
        <p:spPr>
          <a:xfrm flipH="1">
            <a:off x="5007350" y="4516440"/>
            <a:ext cx="1713831" cy="478353"/>
          </a:xfrm>
          <a:prstGeom prst="rect">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r>
              <a:rPr lang="is-IS" b="1"/>
              <a:t>Samanburður</a:t>
            </a:r>
          </a:p>
        </p:txBody>
      </p:sp>
      <p:pic>
        <p:nvPicPr>
          <p:cNvPr id="21" name="Hljóð 20">
            <a:hlinkClick r:id="" action="ppaction://media"/>
            <a:extLst>
              <a:ext uri="{FF2B5EF4-FFF2-40B4-BE49-F238E27FC236}">
                <a16:creationId xmlns:a16="http://schemas.microsoft.com/office/drawing/2014/main" id="{A217BEBC-D61E-4286-9289-06DAF144B093}"/>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734800" y="6400800"/>
            <a:ext cx="304800" cy="304800"/>
          </a:xfrm>
          <a:prstGeom prst="rect">
            <a:avLst/>
          </a:prstGeom>
        </p:spPr>
      </p:pic>
    </p:spTree>
    <p:custDataLst>
      <p:tags r:id="rId1"/>
    </p:custDataLst>
    <p:extLst>
      <p:ext uri="{BB962C8B-B14F-4D97-AF65-F5344CB8AC3E}">
        <p14:creationId xmlns:p14="http://schemas.microsoft.com/office/powerpoint/2010/main" val="352891510"/>
      </p:ext>
    </p:extLst>
  </p:cSld>
  <p:clrMapOvr>
    <a:masterClrMapping/>
  </p:clrMapOvr>
  <mc:AlternateContent xmlns:mc="http://schemas.openxmlformats.org/markup-compatibility/2006">
    <mc:Choice xmlns:p14="http://schemas.microsoft.com/office/powerpoint/2010/main" Requires="p14">
      <p:transition spd="slow" p14:dur="2000" advTm="119674"/>
    </mc:Choice>
    <mc:Fallback>
      <p:transition spd="slow" advTm="1196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21"/>
                </p:tgtEl>
              </p:cMediaNode>
            </p:audio>
          </p:childTnLst>
        </p:cTn>
      </p:par>
    </p:tnLst>
    <p:bldLst>
      <p:bldP spid="9" grpId="0"/>
      <p:bldP spid="10" grpId="0"/>
      <p:bldP spid="11" grpId="0"/>
      <p:bldP spid="12" grpId="0"/>
      <p:bldP spid="13" grpId="0"/>
      <p:bldP spid="14" grpId="0"/>
      <p:bldP spid="15" grpId="0"/>
      <p:bldP spid="16" grpId="0"/>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Mynd 30">
            <a:extLst>
              <a:ext uri="{FF2B5EF4-FFF2-40B4-BE49-F238E27FC236}">
                <a16:creationId xmlns:a16="http://schemas.microsoft.com/office/drawing/2014/main" id="{158C1CD9-67CE-4DD4-9651-981488A98E03}"/>
              </a:ext>
            </a:extLst>
          </p:cNvPr>
          <p:cNvPicPr/>
          <p:nvPr/>
        </p:nvPicPr>
        <p:blipFill>
          <a:blip r:embed="rId6"/>
          <a:stretch>
            <a:fillRect/>
          </a:stretch>
        </p:blipFill>
        <p:spPr>
          <a:xfrm>
            <a:off x="6104391" y="878445"/>
            <a:ext cx="5962874" cy="4299568"/>
          </a:xfrm>
          <a:prstGeom prst="rect">
            <a:avLst/>
          </a:prstGeom>
        </p:spPr>
      </p:pic>
      <p:pic>
        <p:nvPicPr>
          <p:cNvPr id="29" name="Mynd 28">
            <a:extLst>
              <a:ext uri="{FF2B5EF4-FFF2-40B4-BE49-F238E27FC236}">
                <a16:creationId xmlns:a16="http://schemas.microsoft.com/office/drawing/2014/main" id="{B30A317B-3349-4448-AFBF-9A19D013A014}"/>
              </a:ext>
            </a:extLst>
          </p:cNvPr>
          <p:cNvPicPr/>
          <p:nvPr/>
        </p:nvPicPr>
        <p:blipFill>
          <a:blip r:embed="rId7"/>
          <a:stretch>
            <a:fillRect/>
          </a:stretch>
        </p:blipFill>
        <p:spPr>
          <a:xfrm>
            <a:off x="186619" y="892187"/>
            <a:ext cx="5731510" cy="4071803"/>
          </a:xfrm>
          <a:prstGeom prst="rect">
            <a:avLst/>
          </a:prstGeom>
        </p:spPr>
      </p:pic>
      <p:sp>
        <p:nvSpPr>
          <p:cNvPr id="4" name="Staðgengill lóðrétts texta 3">
            <a:extLst>
              <a:ext uri="{FF2B5EF4-FFF2-40B4-BE49-F238E27FC236}">
                <a16:creationId xmlns:a16="http://schemas.microsoft.com/office/drawing/2014/main" id="{88224E9D-1A3B-4FB7-9649-AC3795D283D9}"/>
              </a:ext>
            </a:extLst>
          </p:cNvPr>
          <p:cNvSpPr>
            <a:spLocks noGrp="1"/>
          </p:cNvSpPr>
          <p:nvPr>
            <p:ph type="body" orient="vert" sz="quarter" idx="10"/>
          </p:nvPr>
        </p:nvSpPr>
        <p:spPr>
          <a:xfrm rot="16200000">
            <a:off x="1516645" y="-518881"/>
            <a:ext cx="558119" cy="2288400"/>
          </a:xfrm>
        </p:spPr>
        <p:txBody>
          <a:bodyPr/>
          <a:lstStyle/>
          <a:p>
            <a:pPr algn="l"/>
            <a:r>
              <a:rPr lang="is-IS"/>
              <a:t>Laun voru </a:t>
            </a:r>
          </a:p>
        </p:txBody>
      </p:sp>
      <p:sp>
        <p:nvSpPr>
          <p:cNvPr id="11" name="Staðgengill lóðrétts texta 3">
            <a:extLst>
              <a:ext uri="{FF2B5EF4-FFF2-40B4-BE49-F238E27FC236}">
                <a16:creationId xmlns:a16="http://schemas.microsoft.com/office/drawing/2014/main" id="{5C5631EE-D65E-4221-A473-B54F05915D15}"/>
              </a:ext>
            </a:extLst>
          </p:cNvPr>
          <p:cNvSpPr txBox="1">
            <a:spLocks/>
          </p:cNvSpPr>
          <p:nvPr/>
        </p:nvSpPr>
        <p:spPr>
          <a:xfrm rot="16200000">
            <a:off x="7465731" y="-532355"/>
            <a:ext cx="558119" cy="2288400"/>
          </a:xfrm>
          <a:prstGeom prst="rect">
            <a:avLst/>
          </a:prstGeom>
        </p:spPr>
        <p:txBody>
          <a:bodyPr vert="eaVert"/>
          <a:lstStyle>
            <a:lvl1pPr marL="0" indent="0" algn="r" defTabSz="914400" rtl="0" eaLnBrk="1" latinLnBrk="0" hangingPunct="1">
              <a:lnSpc>
                <a:spcPct val="90000"/>
              </a:lnSpc>
              <a:spcBef>
                <a:spcPts val="1000"/>
              </a:spcBef>
              <a:buFontTx/>
              <a:buNone/>
              <a:defRPr sz="2400" b="1" i="0" kern="1200">
                <a:solidFill>
                  <a:srgbClr val="092E1E"/>
                </a:solidFill>
                <a:latin typeface="FiraGO SemiBold" panose="020B0503050000020004" pitchFamily="34" charset="0"/>
                <a:ea typeface="+mn-ea"/>
                <a:cs typeface="FiraGO SemiBold" panose="020B05030500000200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is-IS"/>
              <a:t>Laun verða </a:t>
            </a:r>
          </a:p>
        </p:txBody>
      </p:sp>
      <p:sp>
        <p:nvSpPr>
          <p:cNvPr id="12" name="Textarammi 11">
            <a:extLst>
              <a:ext uri="{FF2B5EF4-FFF2-40B4-BE49-F238E27FC236}">
                <a16:creationId xmlns:a16="http://schemas.microsoft.com/office/drawing/2014/main" id="{4BDA5033-8588-4F09-B877-BA0DA137C1D7}"/>
              </a:ext>
            </a:extLst>
          </p:cNvPr>
          <p:cNvSpPr txBox="1"/>
          <p:nvPr/>
        </p:nvSpPr>
        <p:spPr>
          <a:xfrm>
            <a:off x="797442" y="5105711"/>
            <a:ext cx="1796346" cy="369332"/>
          </a:xfrm>
          <a:prstGeom prst="rect">
            <a:avLst/>
          </a:prstGeom>
          <a:noFill/>
        </p:spPr>
        <p:txBody>
          <a:bodyPr wrap="square" rtlCol="0">
            <a:spAutoFit/>
          </a:bodyPr>
          <a:lstStyle/>
          <a:p>
            <a:r>
              <a:rPr lang="is-IS"/>
              <a:t>Laun 538.302</a:t>
            </a:r>
          </a:p>
        </p:txBody>
      </p:sp>
      <p:sp>
        <p:nvSpPr>
          <p:cNvPr id="14" name="Textarammi 13">
            <a:extLst>
              <a:ext uri="{FF2B5EF4-FFF2-40B4-BE49-F238E27FC236}">
                <a16:creationId xmlns:a16="http://schemas.microsoft.com/office/drawing/2014/main" id="{D6388839-0976-413A-AA64-C8CB0672F23A}"/>
              </a:ext>
            </a:extLst>
          </p:cNvPr>
          <p:cNvSpPr txBox="1"/>
          <p:nvPr/>
        </p:nvSpPr>
        <p:spPr>
          <a:xfrm>
            <a:off x="797442" y="5504219"/>
            <a:ext cx="2328252" cy="369332"/>
          </a:xfrm>
          <a:prstGeom prst="rect">
            <a:avLst/>
          </a:prstGeom>
          <a:noFill/>
        </p:spPr>
        <p:txBody>
          <a:bodyPr wrap="square" rtlCol="0">
            <a:spAutoFit/>
          </a:bodyPr>
          <a:lstStyle/>
          <a:p>
            <a:r>
              <a:rPr lang="is-IS"/>
              <a:t>Vinnuframlag 180 klst.</a:t>
            </a:r>
          </a:p>
        </p:txBody>
      </p:sp>
      <p:sp>
        <p:nvSpPr>
          <p:cNvPr id="16" name="Textarammi 15">
            <a:extLst>
              <a:ext uri="{FF2B5EF4-FFF2-40B4-BE49-F238E27FC236}">
                <a16:creationId xmlns:a16="http://schemas.microsoft.com/office/drawing/2014/main" id="{917681EA-3BAC-46B6-83D4-B788178EFDC1}"/>
              </a:ext>
            </a:extLst>
          </p:cNvPr>
          <p:cNvSpPr txBox="1"/>
          <p:nvPr/>
        </p:nvSpPr>
        <p:spPr>
          <a:xfrm>
            <a:off x="797442" y="5890904"/>
            <a:ext cx="2328252" cy="369332"/>
          </a:xfrm>
          <a:prstGeom prst="rect">
            <a:avLst/>
          </a:prstGeom>
          <a:noFill/>
        </p:spPr>
        <p:txBody>
          <a:bodyPr wrap="square" rtlCol="0">
            <a:spAutoFit/>
          </a:bodyPr>
          <a:lstStyle/>
          <a:p>
            <a:r>
              <a:rPr lang="is-IS"/>
              <a:t>Fjöldi </a:t>
            </a:r>
            <a:r>
              <a:rPr lang="is-IS" err="1"/>
              <a:t>mætinga</a:t>
            </a:r>
            <a:r>
              <a:rPr lang="is-IS"/>
              <a:t> 15</a:t>
            </a:r>
          </a:p>
        </p:txBody>
      </p:sp>
      <p:sp>
        <p:nvSpPr>
          <p:cNvPr id="18" name="Textarammi 17">
            <a:extLst>
              <a:ext uri="{FF2B5EF4-FFF2-40B4-BE49-F238E27FC236}">
                <a16:creationId xmlns:a16="http://schemas.microsoft.com/office/drawing/2014/main" id="{3E5C722F-AB63-4F37-9C71-47ED25FA3F5D}"/>
              </a:ext>
            </a:extLst>
          </p:cNvPr>
          <p:cNvSpPr txBox="1"/>
          <p:nvPr/>
        </p:nvSpPr>
        <p:spPr>
          <a:xfrm>
            <a:off x="797442" y="6327075"/>
            <a:ext cx="2650982" cy="369332"/>
          </a:xfrm>
          <a:prstGeom prst="rect">
            <a:avLst/>
          </a:prstGeom>
          <a:noFill/>
        </p:spPr>
        <p:txBody>
          <a:bodyPr wrap="square" rtlCol="0">
            <a:spAutoFit/>
          </a:bodyPr>
          <a:lstStyle/>
          <a:p>
            <a:r>
              <a:rPr lang="is-IS"/>
              <a:t>Virði unnina klst. 2.990 kr. </a:t>
            </a:r>
          </a:p>
        </p:txBody>
      </p:sp>
      <p:sp>
        <p:nvSpPr>
          <p:cNvPr id="20" name="Textarammi 19">
            <a:extLst>
              <a:ext uri="{FF2B5EF4-FFF2-40B4-BE49-F238E27FC236}">
                <a16:creationId xmlns:a16="http://schemas.microsoft.com/office/drawing/2014/main" id="{777FE9F0-CF00-44E7-8C67-F7F016CCC201}"/>
              </a:ext>
            </a:extLst>
          </p:cNvPr>
          <p:cNvSpPr txBox="1"/>
          <p:nvPr/>
        </p:nvSpPr>
        <p:spPr>
          <a:xfrm>
            <a:off x="4804244" y="5096428"/>
            <a:ext cx="1796346" cy="369332"/>
          </a:xfrm>
          <a:prstGeom prst="rect">
            <a:avLst/>
          </a:prstGeom>
          <a:noFill/>
        </p:spPr>
        <p:txBody>
          <a:bodyPr wrap="square" rtlCol="0">
            <a:spAutoFit/>
          </a:bodyPr>
          <a:lstStyle/>
          <a:p>
            <a:r>
              <a:rPr lang="is-IS" b="1">
                <a:solidFill>
                  <a:schemeClr val="accent6"/>
                </a:solidFill>
              </a:rPr>
              <a:t>Laun + 31.178 kr.</a:t>
            </a:r>
          </a:p>
        </p:txBody>
      </p:sp>
      <p:sp>
        <p:nvSpPr>
          <p:cNvPr id="22" name="Textarammi 21">
            <a:extLst>
              <a:ext uri="{FF2B5EF4-FFF2-40B4-BE49-F238E27FC236}">
                <a16:creationId xmlns:a16="http://schemas.microsoft.com/office/drawing/2014/main" id="{DEE66FC5-6D81-4449-946C-F814E1FE5DE2}"/>
              </a:ext>
            </a:extLst>
          </p:cNvPr>
          <p:cNvSpPr txBox="1"/>
          <p:nvPr/>
        </p:nvSpPr>
        <p:spPr>
          <a:xfrm>
            <a:off x="4801047" y="5481452"/>
            <a:ext cx="2919670" cy="369332"/>
          </a:xfrm>
          <a:prstGeom prst="rect">
            <a:avLst/>
          </a:prstGeom>
          <a:noFill/>
        </p:spPr>
        <p:txBody>
          <a:bodyPr wrap="square" rtlCol="0">
            <a:spAutoFit/>
          </a:bodyPr>
          <a:lstStyle/>
          <a:p>
            <a:r>
              <a:rPr lang="is-IS" b="1">
                <a:solidFill>
                  <a:schemeClr val="accent6"/>
                </a:solidFill>
              </a:rPr>
              <a:t>Aukinn frítími um 39,2 klst.</a:t>
            </a:r>
          </a:p>
        </p:txBody>
      </p:sp>
      <p:sp>
        <p:nvSpPr>
          <p:cNvPr id="24" name="Textarammi 23">
            <a:extLst>
              <a:ext uri="{FF2B5EF4-FFF2-40B4-BE49-F238E27FC236}">
                <a16:creationId xmlns:a16="http://schemas.microsoft.com/office/drawing/2014/main" id="{86290FF1-C569-457F-ABD5-24D0D2D4CAE8}"/>
              </a:ext>
            </a:extLst>
          </p:cNvPr>
          <p:cNvSpPr txBox="1"/>
          <p:nvPr/>
        </p:nvSpPr>
        <p:spPr>
          <a:xfrm>
            <a:off x="4790380" y="5856580"/>
            <a:ext cx="2328252" cy="369332"/>
          </a:xfrm>
          <a:prstGeom prst="rect">
            <a:avLst/>
          </a:prstGeom>
          <a:noFill/>
        </p:spPr>
        <p:txBody>
          <a:bodyPr wrap="square" rtlCol="0">
            <a:spAutoFit/>
          </a:bodyPr>
          <a:lstStyle/>
          <a:p>
            <a:r>
              <a:rPr lang="is-IS"/>
              <a:t>Fjöldi mætinga + 2</a:t>
            </a:r>
          </a:p>
        </p:txBody>
      </p:sp>
      <p:sp>
        <p:nvSpPr>
          <p:cNvPr id="26" name="Textarammi 25">
            <a:extLst>
              <a:ext uri="{FF2B5EF4-FFF2-40B4-BE49-F238E27FC236}">
                <a16:creationId xmlns:a16="http://schemas.microsoft.com/office/drawing/2014/main" id="{BCBC4144-B65C-4837-A278-6BB35A70210F}"/>
              </a:ext>
            </a:extLst>
          </p:cNvPr>
          <p:cNvSpPr txBox="1"/>
          <p:nvPr/>
        </p:nvSpPr>
        <p:spPr>
          <a:xfrm>
            <a:off x="4804244" y="6281601"/>
            <a:ext cx="2848523" cy="369332"/>
          </a:xfrm>
          <a:prstGeom prst="rect">
            <a:avLst/>
          </a:prstGeom>
          <a:noFill/>
        </p:spPr>
        <p:txBody>
          <a:bodyPr wrap="square" rtlCol="0">
            <a:spAutoFit/>
          </a:bodyPr>
          <a:lstStyle/>
          <a:p>
            <a:r>
              <a:rPr lang="is-IS" b="1">
                <a:solidFill>
                  <a:schemeClr val="accent6"/>
                </a:solidFill>
              </a:rPr>
              <a:t>Unnin klst. hækkar um 30% </a:t>
            </a:r>
          </a:p>
        </p:txBody>
      </p:sp>
      <p:sp>
        <p:nvSpPr>
          <p:cNvPr id="27" name="Textarammi 26">
            <a:extLst>
              <a:ext uri="{FF2B5EF4-FFF2-40B4-BE49-F238E27FC236}">
                <a16:creationId xmlns:a16="http://schemas.microsoft.com/office/drawing/2014/main" id="{300C3084-9C71-44D4-B4ED-BF4E1068211F}"/>
              </a:ext>
            </a:extLst>
          </p:cNvPr>
          <p:cNvSpPr txBox="1"/>
          <p:nvPr/>
        </p:nvSpPr>
        <p:spPr>
          <a:xfrm>
            <a:off x="8546788" y="5189588"/>
            <a:ext cx="1796346" cy="369332"/>
          </a:xfrm>
          <a:prstGeom prst="rect">
            <a:avLst/>
          </a:prstGeom>
          <a:noFill/>
        </p:spPr>
        <p:txBody>
          <a:bodyPr wrap="square" rtlCol="0">
            <a:spAutoFit/>
          </a:bodyPr>
          <a:lstStyle/>
          <a:p>
            <a:r>
              <a:rPr lang="is-IS"/>
              <a:t>Laun 569.480</a:t>
            </a:r>
          </a:p>
        </p:txBody>
      </p:sp>
      <p:sp>
        <p:nvSpPr>
          <p:cNvPr id="28" name="Textarammi 27">
            <a:extLst>
              <a:ext uri="{FF2B5EF4-FFF2-40B4-BE49-F238E27FC236}">
                <a16:creationId xmlns:a16="http://schemas.microsoft.com/office/drawing/2014/main" id="{3805124D-3393-4F6E-B77F-A570200B510F}"/>
              </a:ext>
            </a:extLst>
          </p:cNvPr>
          <p:cNvSpPr txBox="1"/>
          <p:nvPr/>
        </p:nvSpPr>
        <p:spPr>
          <a:xfrm>
            <a:off x="8555796" y="5530805"/>
            <a:ext cx="3199114" cy="369332"/>
          </a:xfrm>
          <a:prstGeom prst="rect">
            <a:avLst/>
          </a:prstGeom>
          <a:noFill/>
        </p:spPr>
        <p:txBody>
          <a:bodyPr wrap="square" rtlCol="0">
            <a:spAutoFit/>
          </a:bodyPr>
          <a:lstStyle/>
          <a:p>
            <a:r>
              <a:rPr lang="is-IS"/>
              <a:t>Vinnuframlag 140,8</a:t>
            </a:r>
          </a:p>
        </p:txBody>
      </p:sp>
      <p:sp>
        <p:nvSpPr>
          <p:cNvPr id="30" name="Textarammi 29">
            <a:extLst>
              <a:ext uri="{FF2B5EF4-FFF2-40B4-BE49-F238E27FC236}">
                <a16:creationId xmlns:a16="http://schemas.microsoft.com/office/drawing/2014/main" id="{2020020D-4298-43C3-90D2-0C8A032A337D}"/>
              </a:ext>
            </a:extLst>
          </p:cNvPr>
          <p:cNvSpPr txBox="1"/>
          <p:nvPr/>
        </p:nvSpPr>
        <p:spPr>
          <a:xfrm>
            <a:off x="8555796" y="6280909"/>
            <a:ext cx="2650982" cy="369332"/>
          </a:xfrm>
          <a:prstGeom prst="rect">
            <a:avLst/>
          </a:prstGeom>
          <a:noFill/>
        </p:spPr>
        <p:txBody>
          <a:bodyPr wrap="square" rtlCol="0">
            <a:spAutoFit/>
          </a:bodyPr>
          <a:lstStyle/>
          <a:p>
            <a:r>
              <a:rPr lang="is-IS"/>
              <a:t>Virði unnina klst. 4.043 kr. </a:t>
            </a:r>
          </a:p>
        </p:txBody>
      </p:sp>
      <p:sp>
        <p:nvSpPr>
          <p:cNvPr id="35" name="Textarammi 34">
            <a:extLst>
              <a:ext uri="{FF2B5EF4-FFF2-40B4-BE49-F238E27FC236}">
                <a16:creationId xmlns:a16="http://schemas.microsoft.com/office/drawing/2014/main" id="{0A2EEFE0-C138-45AD-91B0-07E43D752471}"/>
              </a:ext>
            </a:extLst>
          </p:cNvPr>
          <p:cNvSpPr txBox="1"/>
          <p:nvPr/>
        </p:nvSpPr>
        <p:spPr>
          <a:xfrm>
            <a:off x="8555796" y="5911577"/>
            <a:ext cx="3199114" cy="369332"/>
          </a:xfrm>
          <a:prstGeom prst="rect">
            <a:avLst/>
          </a:prstGeom>
          <a:noFill/>
        </p:spPr>
        <p:txBody>
          <a:bodyPr wrap="square" rtlCol="0">
            <a:spAutoFit/>
          </a:bodyPr>
          <a:lstStyle/>
          <a:p>
            <a:r>
              <a:rPr lang="is-IS"/>
              <a:t>Fjöldi mætinga 17</a:t>
            </a:r>
          </a:p>
        </p:txBody>
      </p:sp>
      <p:sp>
        <p:nvSpPr>
          <p:cNvPr id="39" name="Rétthyrningur: Ávöl horn 38">
            <a:extLst>
              <a:ext uri="{FF2B5EF4-FFF2-40B4-BE49-F238E27FC236}">
                <a16:creationId xmlns:a16="http://schemas.microsoft.com/office/drawing/2014/main" id="{53CC7648-235E-4733-970A-F6F7C9FAC81B}"/>
              </a:ext>
            </a:extLst>
          </p:cNvPr>
          <p:cNvSpPr/>
          <p:nvPr/>
        </p:nvSpPr>
        <p:spPr>
          <a:xfrm>
            <a:off x="189724" y="1966263"/>
            <a:ext cx="2801098" cy="2032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41" name="Rétthyrningur: Ávöl horn 40">
            <a:extLst>
              <a:ext uri="{FF2B5EF4-FFF2-40B4-BE49-F238E27FC236}">
                <a16:creationId xmlns:a16="http://schemas.microsoft.com/office/drawing/2014/main" id="{3285E8BA-6E30-4C78-AD12-05B3F5CF55DC}"/>
              </a:ext>
            </a:extLst>
          </p:cNvPr>
          <p:cNvSpPr/>
          <p:nvPr/>
        </p:nvSpPr>
        <p:spPr>
          <a:xfrm>
            <a:off x="9015505" y="1999135"/>
            <a:ext cx="2987001" cy="2032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43" name="Rétthyrningur: Ávöl horn 42">
            <a:extLst>
              <a:ext uri="{FF2B5EF4-FFF2-40B4-BE49-F238E27FC236}">
                <a16:creationId xmlns:a16="http://schemas.microsoft.com/office/drawing/2014/main" id="{717AA724-BFF9-4DA7-A54C-81B6D978EE47}"/>
              </a:ext>
            </a:extLst>
          </p:cNvPr>
          <p:cNvSpPr/>
          <p:nvPr/>
        </p:nvSpPr>
        <p:spPr>
          <a:xfrm>
            <a:off x="210519" y="3851837"/>
            <a:ext cx="2801098" cy="2032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45" name="Rétthyrningur: Ávöl horn 44">
            <a:extLst>
              <a:ext uri="{FF2B5EF4-FFF2-40B4-BE49-F238E27FC236}">
                <a16:creationId xmlns:a16="http://schemas.microsoft.com/office/drawing/2014/main" id="{F457A057-5059-4481-9018-BB11786A6365}"/>
              </a:ext>
            </a:extLst>
          </p:cNvPr>
          <p:cNvSpPr/>
          <p:nvPr/>
        </p:nvSpPr>
        <p:spPr>
          <a:xfrm>
            <a:off x="207543" y="4040093"/>
            <a:ext cx="2801098" cy="2032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47" name="Rétthyrningur: Ávöl horn 46">
            <a:extLst>
              <a:ext uri="{FF2B5EF4-FFF2-40B4-BE49-F238E27FC236}">
                <a16:creationId xmlns:a16="http://schemas.microsoft.com/office/drawing/2014/main" id="{256CF4BF-4A80-4D3D-94E3-81EEB55CD573}"/>
              </a:ext>
            </a:extLst>
          </p:cNvPr>
          <p:cNvSpPr/>
          <p:nvPr/>
        </p:nvSpPr>
        <p:spPr>
          <a:xfrm>
            <a:off x="186636" y="4598891"/>
            <a:ext cx="2801098" cy="2032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49" name="Rétthyrningur: Ávöl horn 48">
            <a:extLst>
              <a:ext uri="{FF2B5EF4-FFF2-40B4-BE49-F238E27FC236}">
                <a16:creationId xmlns:a16="http://schemas.microsoft.com/office/drawing/2014/main" id="{241F66B4-ED59-4A0E-8A18-44F040DB4F4F}"/>
              </a:ext>
            </a:extLst>
          </p:cNvPr>
          <p:cNvSpPr/>
          <p:nvPr/>
        </p:nvSpPr>
        <p:spPr>
          <a:xfrm>
            <a:off x="9034786" y="3943986"/>
            <a:ext cx="3049638" cy="2032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51" name="Rétthyrningur: Ávöl horn 50">
            <a:extLst>
              <a:ext uri="{FF2B5EF4-FFF2-40B4-BE49-F238E27FC236}">
                <a16:creationId xmlns:a16="http://schemas.microsoft.com/office/drawing/2014/main" id="{50EC881F-0AA9-488B-BA24-3E3E378035D6}"/>
              </a:ext>
            </a:extLst>
          </p:cNvPr>
          <p:cNvSpPr/>
          <p:nvPr/>
        </p:nvSpPr>
        <p:spPr>
          <a:xfrm>
            <a:off x="9033505" y="4132733"/>
            <a:ext cx="3049637" cy="18946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53" name="Rétthyrningur: Ávöl horn 52">
            <a:extLst>
              <a:ext uri="{FF2B5EF4-FFF2-40B4-BE49-F238E27FC236}">
                <a16:creationId xmlns:a16="http://schemas.microsoft.com/office/drawing/2014/main" id="{69EDE808-DC7E-4993-9C44-CF6E77057288}"/>
              </a:ext>
            </a:extLst>
          </p:cNvPr>
          <p:cNvSpPr/>
          <p:nvPr/>
        </p:nvSpPr>
        <p:spPr>
          <a:xfrm>
            <a:off x="9046758" y="4674856"/>
            <a:ext cx="3022735" cy="21384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54" name="Sporaskja 53">
            <a:extLst>
              <a:ext uri="{FF2B5EF4-FFF2-40B4-BE49-F238E27FC236}">
                <a16:creationId xmlns:a16="http://schemas.microsoft.com/office/drawing/2014/main" id="{8D7A5B5E-E4C4-407E-816E-D597922B74EA}"/>
              </a:ext>
            </a:extLst>
          </p:cNvPr>
          <p:cNvSpPr/>
          <p:nvPr/>
        </p:nvSpPr>
        <p:spPr>
          <a:xfrm>
            <a:off x="2551953" y="4765025"/>
            <a:ext cx="528070" cy="25903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56" name="Sporaskja 55">
            <a:extLst>
              <a:ext uri="{FF2B5EF4-FFF2-40B4-BE49-F238E27FC236}">
                <a16:creationId xmlns:a16="http://schemas.microsoft.com/office/drawing/2014/main" id="{A5040E4F-A6F8-47F9-9922-DFC141109A58}"/>
              </a:ext>
            </a:extLst>
          </p:cNvPr>
          <p:cNvSpPr/>
          <p:nvPr/>
        </p:nvSpPr>
        <p:spPr>
          <a:xfrm>
            <a:off x="11474436" y="4869247"/>
            <a:ext cx="528070" cy="25903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2" name="Rétthyrningur: Ávöl horn 1">
            <a:extLst>
              <a:ext uri="{FF2B5EF4-FFF2-40B4-BE49-F238E27FC236}">
                <a16:creationId xmlns:a16="http://schemas.microsoft.com/office/drawing/2014/main" id="{FAB45C5C-4A9C-4E82-B171-D7F86A003A16}"/>
              </a:ext>
            </a:extLst>
          </p:cNvPr>
          <p:cNvSpPr/>
          <p:nvPr/>
        </p:nvSpPr>
        <p:spPr>
          <a:xfrm>
            <a:off x="186619" y="2337683"/>
            <a:ext cx="1944331" cy="37563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3" name="Rétthyrningur: Ávöl horn 2">
            <a:extLst>
              <a:ext uri="{FF2B5EF4-FFF2-40B4-BE49-F238E27FC236}">
                <a16:creationId xmlns:a16="http://schemas.microsoft.com/office/drawing/2014/main" id="{5F811C7C-65FB-4FBF-83F6-C66EB1AEAC2D}"/>
              </a:ext>
            </a:extLst>
          </p:cNvPr>
          <p:cNvSpPr/>
          <p:nvPr/>
        </p:nvSpPr>
        <p:spPr>
          <a:xfrm>
            <a:off x="6127571" y="2386718"/>
            <a:ext cx="1944331" cy="37563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pic>
        <p:nvPicPr>
          <p:cNvPr id="7" name="Hljóð 6">
            <a:hlinkClick r:id="" action="ppaction://media"/>
            <a:extLst>
              <a:ext uri="{FF2B5EF4-FFF2-40B4-BE49-F238E27FC236}">
                <a16:creationId xmlns:a16="http://schemas.microsoft.com/office/drawing/2014/main" id="{3416474E-497F-43AB-9CDF-707C55FF0923}"/>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734800" y="6400800"/>
            <a:ext cx="304800" cy="304800"/>
          </a:xfrm>
          <a:prstGeom prst="rect">
            <a:avLst/>
          </a:prstGeom>
        </p:spPr>
      </p:pic>
    </p:spTree>
    <p:custDataLst>
      <p:tags r:id="rId1"/>
    </p:custDataLst>
    <p:extLst>
      <p:ext uri="{BB962C8B-B14F-4D97-AF65-F5344CB8AC3E}">
        <p14:creationId xmlns:p14="http://schemas.microsoft.com/office/powerpoint/2010/main" val="3809848482"/>
      </p:ext>
    </p:extLst>
  </p:cSld>
  <p:clrMapOvr>
    <a:masterClrMapping/>
  </p:clrMapOvr>
  <mc:AlternateContent xmlns:mc="http://schemas.openxmlformats.org/markup-compatibility/2006">
    <mc:Choice xmlns:p14="http://schemas.microsoft.com/office/powerpoint/2010/main" Requires="p14">
      <p:transition spd="slow" p14:dur="2000" advTm="139719"/>
    </mc:Choice>
    <mc:Fallback>
      <p:transition spd="slow" advTm="1397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7"/>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53"/>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0"/>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9" fill="hold" display="0">
                  <p:stCondLst>
                    <p:cond delay="indefinite"/>
                  </p:stCondLst>
                  <p:endCondLst>
                    <p:cond evt="onStopAudio" delay="0">
                      <p:tgtEl>
                        <p:sldTgt/>
                      </p:tgtEl>
                    </p:cond>
                  </p:endCondLst>
                </p:cTn>
                <p:tgtEl>
                  <p:spTgt spid="7"/>
                </p:tgtEl>
              </p:cMediaNode>
            </p:audio>
          </p:childTnLst>
        </p:cTn>
      </p:par>
    </p:tnLst>
    <p:bldLst>
      <p:bldP spid="12" grpId="0"/>
      <p:bldP spid="14" grpId="0"/>
      <p:bldP spid="16" grpId="0"/>
      <p:bldP spid="18" grpId="0"/>
      <p:bldP spid="20" grpId="0"/>
      <p:bldP spid="22" grpId="0"/>
      <p:bldP spid="24" grpId="0"/>
      <p:bldP spid="26" grpId="0"/>
      <p:bldP spid="27" grpId="0"/>
      <p:bldP spid="28" grpId="0"/>
      <p:bldP spid="30" grpId="0"/>
      <p:bldP spid="35" grpId="0"/>
      <p:bldP spid="43" grpId="0" animBg="1"/>
      <p:bldP spid="45" grpId="0" animBg="1"/>
      <p:bldP spid="47" grpId="0" animBg="1"/>
      <p:bldP spid="49" grpId="0" animBg="1"/>
      <p:bldP spid="51" grpId="0" animBg="1"/>
      <p:bldP spid="53" grpId="0" animBg="1"/>
      <p:bldP spid="54" grpId="0" animBg="1"/>
      <p:bldP spid="56" grpId="0" animBg="1"/>
      <p:bldP spid="2" grpId="0" animBg="1"/>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taðgengill lóðrétts texta 3">
            <a:extLst>
              <a:ext uri="{FF2B5EF4-FFF2-40B4-BE49-F238E27FC236}">
                <a16:creationId xmlns:a16="http://schemas.microsoft.com/office/drawing/2014/main" id="{412FA24A-7533-4C96-BCF8-465BDB61E34D}"/>
              </a:ext>
            </a:extLst>
          </p:cNvPr>
          <p:cNvSpPr>
            <a:spLocks noGrp="1"/>
          </p:cNvSpPr>
          <p:nvPr>
            <p:ph type="body" orient="vert" sz="quarter" idx="10"/>
          </p:nvPr>
        </p:nvSpPr>
        <p:spPr>
          <a:xfrm rot="16200000">
            <a:off x="1540893" y="-699364"/>
            <a:ext cx="558119" cy="2611482"/>
          </a:xfrm>
        </p:spPr>
        <p:txBody>
          <a:bodyPr/>
          <a:lstStyle/>
          <a:p>
            <a:pPr algn="l"/>
            <a:r>
              <a:rPr lang="is-IS"/>
              <a:t>Var 2-2-3 vaktakerfi</a:t>
            </a:r>
          </a:p>
        </p:txBody>
      </p:sp>
      <p:pic>
        <p:nvPicPr>
          <p:cNvPr id="6" name="Mynd 5">
            <a:extLst>
              <a:ext uri="{FF2B5EF4-FFF2-40B4-BE49-F238E27FC236}">
                <a16:creationId xmlns:a16="http://schemas.microsoft.com/office/drawing/2014/main" id="{9B5DCEED-828C-4CAA-A5F6-E7E88494A4AE}"/>
              </a:ext>
            </a:extLst>
          </p:cNvPr>
          <p:cNvPicPr/>
          <p:nvPr/>
        </p:nvPicPr>
        <p:blipFill>
          <a:blip r:embed="rId6"/>
          <a:stretch>
            <a:fillRect/>
          </a:stretch>
        </p:blipFill>
        <p:spPr>
          <a:xfrm>
            <a:off x="116859" y="982103"/>
            <a:ext cx="6163871" cy="4241903"/>
          </a:xfrm>
          <a:prstGeom prst="rect">
            <a:avLst/>
          </a:prstGeom>
        </p:spPr>
      </p:pic>
      <p:pic>
        <p:nvPicPr>
          <p:cNvPr id="7" name="Mynd 6">
            <a:extLst>
              <a:ext uri="{FF2B5EF4-FFF2-40B4-BE49-F238E27FC236}">
                <a16:creationId xmlns:a16="http://schemas.microsoft.com/office/drawing/2014/main" id="{11E5484C-A623-4744-B32F-FCD6F417728C}"/>
              </a:ext>
            </a:extLst>
          </p:cNvPr>
          <p:cNvPicPr/>
          <p:nvPr/>
        </p:nvPicPr>
        <p:blipFill>
          <a:blip r:embed="rId7"/>
          <a:stretch>
            <a:fillRect/>
          </a:stretch>
        </p:blipFill>
        <p:spPr>
          <a:xfrm>
            <a:off x="6291201" y="1142880"/>
            <a:ext cx="5783940" cy="4081126"/>
          </a:xfrm>
          <a:prstGeom prst="rect">
            <a:avLst/>
          </a:prstGeom>
        </p:spPr>
      </p:pic>
      <p:sp>
        <p:nvSpPr>
          <p:cNvPr id="8" name="Staðgengill lóðrétts texta 3">
            <a:extLst>
              <a:ext uri="{FF2B5EF4-FFF2-40B4-BE49-F238E27FC236}">
                <a16:creationId xmlns:a16="http://schemas.microsoft.com/office/drawing/2014/main" id="{B1B081B1-572C-4A97-8D74-6861CDAD0CBA}"/>
              </a:ext>
            </a:extLst>
          </p:cNvPr>
          <p:cNvSpPr txBox="1">
            <a:spLocks/>
          </p:cNvSpPr>
          <p:nvPr/>
        </p:nvSpPr>
        <p:spPr>
          <a:xfrm rot="16200000">
            <a:off x="8672270" y="-1961832"/>
            <a:ext cx="558119" cy="5154353"/>
          </a:xfrm>
          <a:prstGeom prst="rect">
            <a:avLst/>
          </a:prstGeom>
        </p:spPr>
        <p:txBody>
          <a:bodyPr vert="eaVert"/>
          <a:lstStyle>
            <a:lvl1pPr marL="0" indent="0" algn="r" defTabSz="914400" rtl="0" eaLnBrk="1" latinLnBrk="0" hangingPunct="1">
              <a:lnSpc>
                <a:spcPct val="90000"/>
              </a:lnSpc>
              <a:spcBef>
                <a:spcPts val="1000"/>
              </a:spcBef>
              <a:buFontTx/>
              <a:buNone/>
              <a:defRPr sz="2400" b="1" i="0" kern="1200">
                <a:solidFill>
                  <a:srgbClr val="092E1E"/>
                </a:solidFill>
                <a:latin typeface="FiraGO SemiBold" panose="020B0503050000020004" pitchFamily="34" charset="0"/>
                <a:ea typeface="+mn-ea"/>
                <a:cs typeface="FiraGO SemiBold" panose="020B05030500000200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is-IS"/>
              <a:t>Verður 8 klst.  Vaktakerfi – </a:t>
            </a:r>
            <a:r>
              <a:rPr lang="is-IS">
                <a:solidFill>
                  <a:srgbClr val="F18921"/>
                </a:solidFill>
              </a:rPr>
              <a:t>samsetning 1</a:t>
            </a:r>
          </a:p>
        </p:txBody>
      </p:sp>
      <p:sp>
        <p:nvSpPr>
          <p:cNvPr id="13" name="Textarammi 12">
            <a:extLst>
              <a:ext uri="{FF2B5EF4-FFF2-40B4-BE49-F238E27FC236}">
                <a16:creationId xmlns:a16="http://schemas.microsoft.com/office/drawing/2014/main" id="{9F628088-CF93-4FC9-A800-7C4C4CBA3A64}"/>
              </a:ext>
            </a:extLst>
          </p:cNvPr>
          <p:cNvSpPr txBox="1"/>
          <p:nvPr/>
        </p:nvSpPr>
        <p:spPr>
          <a:xfrm>
            <a:off x="8251414" y="5416131"/>
            <a:ext cx="3502099" cy="1477328"/>
          </a:xfrm>
          <a:prstGeom prst="rect">
            <a:avLst/>
          </a:prstGeom>
          <a:noFill/>
        </p:spPr>
        <p:txBody>
          <a:bodyPr wrap="square" lIns="91440" tIns="45720" rIns="91440" bIns="45720" rtlCol="0" anchor="t">
            <a:spAutoFit/>
          </a:bodyPr>
          <a:lstStyle/>
          <a:p>
            <a:r>
              <a:rPr lang="is-IS" b="1">
                <a:solidFill>
                  <a:schemeClr val="accent6"/>
                </a:solidFill>
              </a:rPr>
              <a:t>Aukinn frítími um 39,2 klst. </a:t>
            </a:r>
          </a:p>
          <a:p>
            <a:r>
              <a:rPr lang="is-IS">
                <a:solidFill>
                  <a:schemeClr val="accent6"/>
                </a:solidFill>
              </a:rPr>
              <a:t>	</a:t>
            </a:r>
          </a:p>
          <a:p>
            <a:r>
              <a:rPr lang="is-IS">
                <a:solidFill>
                  <a:schemeClr val="accent6"/>
                </a:solidFill>
              </a:rPr>
              <a:t>	</a:t>
            </a:r>
            <a:r>
              <a:rPr lang="is-IS"/>
              <a:t>Vaktaálag 33% + 3 klst.</a:t>
            </a:r>
            <a:endParaRPr lang="is-IS">
              <a:cs typeface="Calibri"/>
            </a:endParaRPr>
          </a:p>
          <a:p>
            <a:r>
              <a:rPr lang="is-IS">
                <a:solidFill>
                  <a:schemeClr val="accent6"/>
                </a:solidFill>
              </a:rPr>
              <a:t>	Vaktaálag 55% – 15 klst. </a:t>
            </a:r>
            <a:endParaRPr lang="is-IS">
              <a:solidFill>
                <a:schemeClr val="accent6"/>
              </a:solidFill>
              <a:cs typeface="Calibri"/>
            </a:endParaRPr>
          </a:p>
          <a:p>
            <a:endParaRPr lang="is-IS"/>
          </a:p>
        </p:txBody>
      </p:sp>
      <p:sp>
        <p:nvSpPr>
          <p:cNvPr id="17" name="Textarammi 16">
            <a:extLst>
              <a:ext uri="{FF2B5EF4-FFF2-40B4-BE49-F238E27FC236}">
                <a16:creationId xmlns:a16="http://schemas.microsoft.com/office/drawing/2014/main" id="{E4C79C0C-5E24-4461-9B11-23727704362C}"/>
              </a:ext>
            </a:extLst>
          </p:cNvPr>
          <p:cNvSpPr txBox="1"/>
          <p:nvPr/>
        </p:nvSpPr>
        <p:spPr>
          <a:xfrm>
            <a:off x="5525020" y="5415663"/>
            <a:ext cx="1997507" cy="369332"/>
          </a:xfrm>
          <a:prstGeom prst="rect">
            <a:avLst/>
          </a:prstGeom>
          <a:noFill/>
        </p:spPr>
        <p:txBody>
          <a:bodyPr wrap="square" rtlCol="0">
            <a:spAutoFit/>
          </a:bodyPr>
          <a:lstStyle/>
          <a:p>
            <a:r>
              <a:rPr lang="is-IS"/>
              <a:t>Mæting +2</a:t>
            </a:r>
          </a:p>
        </p:txBody>
      </p:sp>
      <p:sp>
        <p:nvSpPr>
          <p:cNvPr id="18" name="Rétthyrningur: Ávöl horn 17">
            <a:extLst>
              <a:ext uri="{FF2B5EF4-FFF2-40B4-BE49-F238E27FC236}">
                <a16:creationId xmlns:a16="http://schemas.microsoft.com/office/drawing/2014/main" id="{72D5910B-CC7F-479D-A919-570CF47995BA}"/>
              </a:ext>
            </a:extLst>
          </p:cNvPr>
          <p:cNvSpPr/>
          <p:nvPr/>
        </p:nvSpPr>
        <p:spPr>
          <a:xfrm>
            <a:off x="7461343" y="3598305"/>
            <a:ext cx="711647" cy="398721"/>
          </a:xfrm>
          <a:prstGeom prst="roundRect">
            <a:avLst/>
          </a:prstGeom>
          <a:noFill/>
          <a:ln w="38100">
            <a:solidFill>
              <a:srgbClr val="0950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19" name="Rétthyrningur: Ávöl horn 18">
            <a:extLst>
              <a:ext uri="{FF2B5EF4-FFF2-40B4-BE49-F238E27FC236}">
                <a16:creationId xmlns:a16="http://schemas.microsoft.com/office/drawing/2014/main" id="{97A339E0-C892-46BE-98E4-35A07A78C9A0}"/>
              </a:ext>
            </a:extLst>
          </p:cNvPr>
          <p:cNvSpPr/>
          <p:nvPr/>
        </p:nvSpPr>
        <p:spPr>
          <a:xfrm>
            <a:off x="8217786" y="4354191"/>
            <a:ext cx="711647" cy="398721"/>
          </a:xfrm>
          <a:prstGeom prst="roundRect">
            <a:avLst/>
          </a:prstGeom>
          <a:noFill/>
          <a:ln w="38100">
            <a:solidFill>
              <a:srgbClr val="0950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20" name="Rétthyrningur: Ávöl horn 19">
            <a:extLst>
              <a:ext uri="{FF2B5EF4-FFF2-40B4-BE49-F238E27FC236}">
                <a16:creationId xmlns:a16="http://schemas.microsoft.com/office/drawing/2014/main" id="{F3CDC43A-EF77-4E76-9448-A37D093B0D63}"/>
              </a:ext>
            </a:extLst>
          </p:cNvPr>
          <p:cNvSpPr/>
          <p:nvPr/>
        </p:nvSpPr>
        <p:spPr>
          <a:xfrm>
            <a:off x="8185981" y="1269984"/>
            <a:ext cx="774669" cy="447081"/>
          </a:xfrm>
          <a:prstGeom prst="roundRect">
            <a:avLst/>
          </a:prstGeom>
          <a:noFill/>
          <a:ln w="38100">
            <a:solidFill>
              <a:srgbClr val="0950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21" name="Rétthyrningur: Ávöl horn 20">
            <a:extLst>
              <a:ext uri="{FF2B5EF4-FFF2-40B4-BE49-F238E27FC236}">
                <a16:creationId xmlns:a16="http://schemas.microsoft.com/office/drawing/2014/main" id="{6435177B-3730-40FA-97C8-0F146F7AD98B}"/>
              </a:ext>
            </a:extLst>
          </p:cNvPr>
          <p:cNvSpPr/>
          <p:nvPr/>
        </p:nvSpPr>
        <p:spPr>
          <a:xfrm>
            <a:off x="8244549" y="2800145"/>
            <a:ext cx="711647" cy="398721"/>
          </a:xfrm>
          <a:prstGeom prst="roundRect">
            <a:avLst/>
          </a:prstGeom>
          <a:noFill/>
          <a:ln w="38100">
            <a:solidFill>
              <a:srgbClr val="0950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22" name="Sprenging: 8 punkta 21">
            <a:extLst>
              <a:ext uri="{FF2B5EF4-FFF2-40B4-BE49-F238E27FC236}">
                <a16:creationId xmlns:a16="http://schemas.microsoft.com/office/drawing/2014/main" id="{50E8A021-D091-4171-8E3C-560DE98ED858}"/>
              </a:ext>
            </a:extLst>
          </p:cNvPr>
          <p:cNvSpPr/>
          <p:nvPr/>
        </p:nvSpPr>
        <p:spPr>
          <a:xfrm>
            <a:off x="4819094" y="555216"/>
            <a:ext cx="2193956" cy="2259766"/>
          </a:xfrm>
          <a:prstGeom prst="irregularSeal1">
            <a:avLst/>
          </a:prstGeom>
          <a:solidFill>
            <a:srgbClr val="09501E"/>
          </a:solidFill>
          <a:ln>
            <a:solidFill>
              <a:srgbClr val="0950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s-IS"/>
              <a:t>Hvaða vaktir fara út?</a:t>
            </a:r>
          </a:p>
        </p:txBody>
      </p:sp>
      <p:sp>
        <p:nvSpPr>
          <p:cNvPr id="23" name="Tólfhyrningur 22">
            <a:extLst>
              <a:ext uri="{FF2B5EF4-FFF2-40B4-BE49-F238E27FC236}">
                <a16:creationId xmlns:a16="http://schemas.microsoft.com/office/drawing/2014/main" id="{21F6FB40-F3CE-4D36-8469-A70F12BDA3E8}"/>
              </a:ext>
            </a:extLst>
          </p:cNvPr>
          <p:cNvSpPr/>
          <p:nvPr/>
        </p:nvSpPr>
        <p:spPr>
          <a:xfrm>
            <a:off x="5817847" y="2767059"/>
            <a:ext cx="814942" cy="562676"/>
          </a:xfrm>
          <a:prstGeom prst="dodecagon">
            <a:avLst/>
          </a:prstGeom>
          <a:solidFill>
            <a:srgbClr val="09501E"/>
          </a:solidFill>
          <a:ln>
            <a:solidFill>
              <a:srgbClr val="0950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s-IS"/>
              <a:t>40</a:t>
            </a:r>
          </a:p>
        </p:txBody>
      </p:sp>
      <p:sp>
        <p:nvSpPr>
          <p:cNvPr id="24" name="Rétthyrningur: Ávöl horn 23">
            <a:extLst>
              <a:ext uri="{FF2B5EF4-FFF2-40B4-BE49-F238E27FC236}">
                <a16:creationId xmlns:a16="http://schemas.microsoft.com/office/drawing/2014/main" id="{A4C9CDF1-13D4-4710-9ED8-6DEF2CFB2503}"/>
              </a:ext>
            </a:extLst>
          </p:cNvPr>
          <p:cNvSpPr/>
          <p:nvPr/>
        </p:nvSpPr>
        <p:spPr>
          <a:xfrm>
            <a:off x="7522432" y="2814982"/>
            <a:ext cx="711647" cy="398721"/>
          </a:xfrm>
          <a:prstGeom prst="roundRect">
            <a:avLst/>
          </a:prstGeom>
          <a:noFill/>
          <a:ln w="38100">
            <a:solidFill>
              <a:srgbClr val="0950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pic>
        <p:nvPicPr>
          <p:cNvPr id="3" name="Hljóð 2">
            <a:hlinkClick r:id="" action="ppaction://media"/>
            <a:extLst>
              <a:ext uri="{FF2B5EF4-FFF2-40B4-BE49-F238E27FC236}">
                <a16:creationId xmlns:a16="http://schemas.microsoft.com/office/drawing/2014/main" id="{B0A86795-F399-4899-9FFE-C75520DB748A}"/>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734800" y="6400800"/>
            <a:ext cx="304800" cy="304800"/>
          </a:xfrm>
          <a:prstGeom prst="rect">
            <a:avLst/>
          </a:prstGeom>
        </p:spPr>
      </p:pic>
    </p:spTree>
    <p:custDataLst>
      <p:tags r:id="rId1"/>
    </p:custDataLst>
    <p:extLst>
      <p:ext uri="{BB962C8B-B14F-4D97-AF65-F5344CB8AC3E}">
        <p14:creationId xmlns:p14="http://schemas.microsoft.com/office/powerpoint/2010/main" val="881608985"/>
      </p:ext>
    </p:extLst>
  </p:cSld>
  <p:clrMapOvr>
    <a:masterClrMapping/>
  </p:clrMapOvr>
  <mc:AlternateContent xmlns:mc="http://schemas.openxmlformats.org/markup-compatibility/2006">
    <mc:Choice xmlns:p14="http://schemas.microsoft.com/office/powerpoint/2010/main" Requires="p14">
      <p:transition spd="slow" p14:dur="2000" advTm="25410"/>
    </mc:Choice>
    <mc:Fallback>
      <p:transition spd="slow" advTm="254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3"/>
                </p:tgtEl>
              </p:cMediaNode>
            </p:audio>
          </p:childTnLst>
        </p:cTn>
      </p:par>
    </p:tnLst>
    <p:bldLst>
      <p:bldP spid="18" grpId="0" animBg="1"/>
      <p:bldP spid="19" grpId="0" animBg="1"/>
      <p:bldP spid="20" grpId="0" animBg="1"/>
      <p:bldP spid="21" grpId="0" animBg="1"/>
      <p:bldP spid="23" grpId="0" animBg="1"/>
      <p:bldP spid="2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taðgengill lóðrétts texta 3">
            <a:extLst>
              <a:ext uri="{FF2B5EF4-FFF2-40B4-BE49-F238E27FC236}">
                <a16:creationId xmlns:a16="http://schemas.microsoft.com/office/drawing/2014/main" id="{412FA24A-7533-4C96-BCF8-465BDB61E34D}"/>
              </a:ext>
            </a:extLst>
          </p:cNvPr>
          <p:cNvSpPr>
            <a:spLocks noGrp="1"/>
          </p:cNvSpPr>
          <p:nvPr>
            <p:ph type="body" orient="vert" sz="quarter" idx="10"/>
          </p:nvPr>
        </p:nvSpPr>
        <p:spPr>
          <a:xfrm rot="16200000">
            <a:off x="1540893" y="-699364"/>
            <a:ext cx="558119" cy="2611482"/>
          </a:xfrm>
        </p:spPr>
        <p:txBody>
          <a:bodyPr/>
          <a:lstStyle/>
          <a:p>
            <a:pPr algn="l"/>
            <a:r>
              <a:rPr lang="is-IS"/>
              <a:t>Var 2-2-3 vaktakerfi</a:t>
            </a:r>
          </a:p>
        </p:txBody>
      </p:sp>
      <p:pic>
        <p:nvPicPr>
          <p:cNvPr id="6" name="Mynd 5">
            <a:extLst>
              <a:ext uri="{FF2B5EF4-FFF2-40B4-BE49-F238E27FC236}">
                <a16:creationId xmlns:a16="http://schemas.microsoft.com/office/drawing/2014/main" id="{9B5DCEED-828C-4CAA-A5F6-E7E88494A4AE}"/>
              </a:ext>
            </a:extLst>
          </p:cNvPr>
          <p:cNvPicPr/>
          <p:nvPr/>
        </p:nvPicPr>
        <p:blipFill>
          <a:blip r:embed="rId6"/>
          <a:stretch>
            <a:fillRect/>
          </a:stretch>
        </p:blipFill>
        <p:spPr>
          <a:xfrm>
            <a:off x="450129" y="954507"/>
            <a:ext cx="5731510" cy="3728720"/>
          </a:xfrm>
          <a:prstGeom prst="rect">
            <a:avLst/>
          </a:prstGeom>
        </p:spPr>
      </p:pic>
      <p:sp>
        <p:nvSpPr>
          <p:cNvPr id="8" name="Staðgengill lóðrétts texta 3">
            <a:extLst>
              <a:ext uri="{FF2B5EF4-FFF2-40B4-BE49-F238E27FC236}">
                <a16:creationId xmlns:a16="http://schemas.microsoft.com/office/drawing/2014/main" id="{B1B081B1-572C-4A97-8D74-6861CDAD0CBA}"/>
              </a:ext>
            </a:extLst>
          </p:cNvPr>
          <p:cNvSpPr txBox="1">
            <a:spLocks/>
          </p:cNvSpPr>
          <p:nvPr/>
        </p:nvSpPr>
        <p:spPr>
          <a:xfrm rot="16200000">
            <a:off x="8858442" y="-2148004"/>
            <a:ext cx="558119" cy="5526697"/>
          </a:xfrm>
          <a:prstGeom prst="rect">
            <a:avLst/>
          </a:prstGeom>
        </p:spPr>
        <p:txBody>
          <a:bodyPr vert="eaVert"/>
          <a:lstStyle>
            <a:lvl1pPr marL="0" indent="0" algn="r" defTabSz="914400" rtl="0" eaLnBrk="1" latinLnBrk="0" hangingPunct="1">
              <a:lnSpc>
                <a:spcPct val="90000"/>
              </a:lnSpc>
              <a:spcBef>
                <a:spcPts val="1000"/>
              </a:spcBef>
              <a:buFontTx/>
              <a:buNone/>
              <a:defRPr sz="2400" b="1" i="0" kern="1200">
                <a:solidFill>
                  <a:srgbClr val="092E1E"/>
                </a:solidFill>
                <a:latin typeface="FiraGO SemiBold" panose="020B0503050000020004" pitchFamily="34" charset="0"/>
                <a:ea typeface="+mn-ea"/>
                <a:cs typeface="FiraGO SemiBold" panose="020B05030500000200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is-IS"/>
              <a:t>Verður 8 klst.  Vaktakerfi – </a:t>
            </a:r>
            <a:r>
              <a:rPr lang="is-IS">
                <a:solidFill>
                  <a:srgbClr val="F18921"/>
                </a:solidFill>
              </a:rPr>
              <a:t>samsetning 2</a:t>
            </a:r>
          </a:p>
        </p:txBody>
      </p:sp>
      <p:sp>
        <p:nvSpPr>
          <p:cNvPr id="9" name="Textarammi 8">
            <a:extLst>
              <a:ext uri="{FF2B5EF4-FFF2-40B4-BE49-F238E27FC236}">
                <a16:creationId xmlns:a16="http://schemas.microsoft.com/office/drawing/2014/main" id="{9525BA82-C60D-4B42-AB75-FD915CA0DA94}"/>
              </a:ext>
            </a:extLst>
          </p:cNvPr>
          <p:cNvSpPr txBox="1"/>
          <p:nvPr/>
        </p:nvSpPr>
        <p:spPr>
          <a:xfrm>
            <a:off x="8490799" y="5143224"/>
            <a:ext cx="1997507" cy="369332"/>
          </a:xfrm>
          <a:prstGeom prst="rect">
            <a:avLst/>
          </a:prstGeom>
          <a:noFill/>
        </p:spPr>
        <p:txBody>
          <a:bodyPr wrap="square" rtlCol="0">
            <a:spAutoFit/>
          </a:bodyPr>
          <a:lstStyle/>
          <a:p>
            <a:r>
              <a:rPr lang="is-IS"/>
              <a:t>Mæting x18</a:t>
            </a:r>
          </a:p>
        </p:txBody>
      </p:sp>
      <p:sp>
        <p:nvSpPr>
          <p:cNvPr id="10" name="Textarammi 9">
            <a:extLst>
              <a:ext uri="{FF2B5EF4-FFF2-40B4-BE49-F238E27FC236}">
                <a16:creationId xmlns:a16="http://schemas.microsoft.com/office/drawing/2014/main" id="{B636174D-909C-4A37-8D48-7863395EC175}"/>
              </a:ext>
            </a:extLst>
          </p:cNvPr>
          <p:cNvSpPr txBox="1"/>
          <p:nvPr/>
        </p:nvSpPr>
        <p:spPr>
          <a:xfrm>
            <a:off x="8488223" y="5488173"/>
            <a:ext cx="2163299" cy="369332"/>
          </a:xfrm>
          <a:prstGeom prst="rect">
            <a:avLst/>
          </a:prstGeom>
          <a:noFill/>
        </p:spPr>
        <p:txBody>
          <a:bodyPr wrap="square" rtlCol="0">
            <a:spAutoFit/>
          </a:bodyPr>
          <a:lstStyle/>
          <a:p>
            <a:r>
              <a:rPr lang="is-IS"/>
              <a:t>Vinnuskylda 156</a:t>
            </a:r>
          </a:p>
        </p:txBody>
      </p:sp>
      <p:sp>
        <p:nvSpPr>
          <p:cNvPr id="11" name="Textarammi 10">
            <a:extLst>
              <a:ext uri="{FF2B5EF4-FFF2-40B4-BE49-F238E27FC236}">
                <a16:creationId xmlns:a16="http://schemas.microsoft.com/office/drawing/2014/main" id="{AA5BFA61-0C6F-4378-8486-479C39B21E7A}"/>
              </a:ext>
            </a:extLst>
          </p:cNvPr>
          <p:cNvSpPr txBox="1"/>
          <p:nvPr/>
        </p:nvSpPr>
        <p:spPr>
          <a:xfrm>
            <a:off x="8488223" y="5821475"/>
            <a:ext cx="3578362" cy="1200329"/>
          </a:xfrm>
          <a:prstGeom prst="rect">
            <a:avLst/>
          </a:prstGeom>
          <a:noFill/>
        </p:spPr>
        <p:txBody>
          <a:bodyPr wrap="square" rtlCol="0">
            <a:spAutoFit/>
          </a:bodyPr>
          <a:lstStyle/>
          <a:p>
            <a:r>
              <a:rPr lang="is-IS"/>
              <a:t>Tímar unnir 141,2</a:t>
            </a:r>
          </a:p>
          <a:p>
            <a:r>
              <a:rPr lang="is-IS"/>
              <a:t>	Vaktaálag 33% 27 klst.</a:t>
            </a:r>
          </a:p>
          <a:p>
            <a:r>
              <a:rPr lang="is-IS"/>
              <a:t>	Vaktaálag 55% 84 klst. </a:t>
            </a:r>
          </a:p>
          <a:p>
            <a:endParaRPr lang="is-IS"/>
          </a:p>
        </p:txBody>
      </p:sp>
      <p:sp>
        <p:nvSpPr>
          <p:cNvPr id="12" name="Textarammi 11">
            <a:extLst>
              <a:ext uri="{FF2B5EF4-FFF2-40B4-BE49-F238E27FC236}">
                <a16:creationId xmlns:a16="http://schemas.microsoft.com/office/drawing/2014/main" id="{F6FD0065-BFFB-4F98-9226-40A789433260}"/>
              </a:ext>
            </a:extLst>
          </p:cNvPr>
          <p:cNvSpPr txBox="1"/>
          <p:nvPr/>
        </p:nvSpPr>
        <p:spPr>
          <a:xfrm>
            <a:off x="4909861" y="5452143"/>
            <a:ext cx="2163299" cy="369332"/>
          </a:xfrm>
          <a:prstGeom prst="rect">
            <a:avLst/>
          </a:prstGeom>
          <a:noFill/>
        </p:spPr>
        <p:txBody>
          <a:bodyPr wrap="square" rtlCol="0">
            <a:spAutoFit/>
          </a:bodyPr>
          <a:lstStyle/>
          <a:p>
            <a:r>
              <a:rPr lang="is-IS" b="1">
                <a:solidFill>
                  <a:schemeClr val="accent6"/>
                </a:solidFill>
              </a:rPr>
              <a:t>Vinnuskylda -17,33</a:t>
            </a:r>
          </a:p>
        </p:txBody>
      </p:sp>
      <p:sp>
        <p:nvSpPr>
          <p:cNvPr id="13" name="Textarammi 12">
            <a:extLst>
              <a:ext uri="{FF2B5EF4-FFF2-40B4-BE49-F238E27FC236}">
                <a16:creationId xmlns:a16="http://schemas.microsoft.com/office/drawing/2014/main" id="{9F628088-CF93-4FC9-A800-7C4C4CBA3A64}"/>
              </a:ext>
            </a:extLst>
          </p:cNvPr>
          <p:cNvSpPr txBox="1"/>
          <p:nvPr/>
        </p:nvSpPr>
        <p:spPr>
          <a:xfrm>
            <a:off x="4909861" y="5807019"/>
            <a:ext cx="3578362" cy="923330"/>
          </a:xfrm>
          <a:prstGeom prst="rect">
            <a:avLst/>
          </a:prstGeom>
          <a:noFill/>
        </p:spPr>
        <p:txBody>
          <a:bodyPr wrap="square" rtlCol="0">
            <a:spAutoFit/>
          </a:bodyPr>
          <a:lstStyle/>
          <a:p>
            <a:r>
              <a:rPr lang="is-IS" b="1">
                <a:solidFill>
                  <a:schemeClr val="accent6"/>
                </a:solidFill>
              </a:rPr>
              <a:t>Aukinn frítími um 38,8 klst. </a:t>
            </a:r>
          </a:p>
          <a:p>
            <a:r>
              <a:rPr lang="is-IS">
                <a:solidFill>
                  <a:schemeClr val="accent6"/>
                </a:solidFill>
              </a:rPr>
              <a:t>	Vaktaálag 33% - 4 klst.</a:t>
            </a:r>
          </a:p>
          <a:p>
            <a:r>
              <a:rPr lang="is-IS">
                <a:solidFill>
                  <a:schemeClr val="accent6"/>
                </a:solidFill>
              </a:rPr>
              <a:t>	Vaktaálag 55% - 11 klst. </a:t>
            </a:r>
          </a:p>
        </p:txBody>
      </p:sp>
      <p:sp>
        <p:nvSpPr>
          <p:cNvPr id="14" name="Textarammi 13">
            <a:extLst>
              <a:ext uri="{FF2B5EF4-FFF2-40B4-BE49-F238E27FC236}">
                <a16:creationId xmlns:a16="http://schemas.microsoft.com/office/drawing/2014/main" id="{78A7B389-D7DC-4FC6-BC8D-8192EE71023C}"/>
              </a:ext>
            </a:extLst>
          </p:cNvPr>
          <p:cNvSpPr txBox="1"/>
          <p:nvPr/>
        </p:nvSpPr>
        <p:spPr>
          <a:xfrm>
            <a:off x="872771" y="5066283"/>
            <a:ext cx="1997507" cy="369332"/>
          </a:xfrm>
          <a:prstGeom prst="rect">
            <a:avLst/>
          </a:prstGeom>
          <a:noFill/>
        </p:spPr>
        <p:txBody>
          <a:bodyPr wrap="square" rtlCol="0">
            <a:spAutoFit/>
          </a:bodyPr>
          <a:lstStyle/>
          <a:p>
            <a:r>
              <a:rPr lang="is-IS"/>
              <a:t>Mæting x15</a:t>
            </a:r>
          </a:p>
        </p:txBody>
      </p:sp>
      <p:sp>
        <p:nvSpPr>
          <p:cNvPr id="15" name="Textarammi 14">
            <a:extLst>
              <a:ext uri="{FF2B5EF4-FFF2-40B4-BE49-F238E27FC236}">
                <a16:creationId xmlns:a16="http://schemas.microsoft.com/office/drawing/2014/main" id="{67401D40-470D-409D-B0D0-EDB8322B937B}"/>
              </a:ext>
            </a:extLst>
          </p:cNvPr>
          <p:cNvSpPr txBox="1"/>
          <p:nvPr/>
        </p:nvSpPr>
        <p:spPr>
          <a:xfrm>
            <a:off x="872771" y="5435615"/>
            <a:ext cx="2163299" cy="369332"/>
          </a:xfrm>
          <a:prstGeom prst="rect">
            <a:avLst/>
          </a:prstGeom>
          <a:noFill/>
        </p:spPr>
        <p:txBody>
          <a:bodyPr wrap="square" rtlCol="0">
            <a:spAutoFit/>
          </a:bodyPr>
          <a:lstStyle/>
          <a:p>
            <a:r>
              <a:rPr lang="is-IS"/>
              <a:t>Vinnuskylda 173,33</a:t>
            </a:r>
          </a:p>
        </p:txBody>
      </p:sp>
      <p:sp>
        <p:nvSpPr>
          <p:cNvPr id="16" name="Textarammi 15">
            <a:extLst>
              <a:ext uri="{FF2B5EF4-FFF2-40B4-BE49-F238E27FC236}">
                <a16:creationId xmlns:a16="http://schemas.microsoft.com/office/drawing/2014/main" id="{259A498F-D79C-4882-85B4-B5B00DF57DAD}"/>
              </a:ext>
            </a:extLst>
          </p:cNvPr>
          <p:cNvSpPr txBox="1"/>
          <p:nvPr/>
        </p:nvSpPr>
        <p:spPr>
          <a:xfrm>
            <a:off x="872771" y="5784713"/>
            <a:ext cx="3160108" cy="1200329"/>
          </a:xfrm>
          <a:prstGeom prst="rect">
            <a:avLst/>
          </a:prstGeom>
          <a:noFill/>
        </p:spPr>
        <p:txBody>
          <a:bodyPr wrap="square" rtlCol="0">
            <a:spAutoFit/>
          </a:bodyPr>
          <a:lstStyle/>
          <a:p>
            <a:r>
              <a:rPr lang="is-IS"/>
              <a:t>Tímar unnir 180</a:t>
            </a:r>
          </a:p>
          <a:p>
            <a:r>
              <a:rPr lang="is-IS"/>
              <a:t>	Vaktaálag 33% 31 klst.</a:t>
            </a:r>
          </a:p>
          <a:p>
            <a:r>
              <a:rPr lang="is-IS"/>
              <a:t>	Vaktaálag 55% 95 klst. </a:t>
            </a:r>
          </a:p>
          <a:p>
            <a:endParaRPr lang="is-IS"/>
          </a:p>
        </p:txBody>
      </p:sp>
      <p:sp>
        <p:nvSpPr>
          <p:cNvPr id="17" name="Textarammi 16">
            <a:extLst>
              <a:ext uri="{FF2B5EF4-FFF2-40B4-BE49-F238E27FC236}">
                <a16:creationId xmlns:a16="http://schemas.microsoft.com/office/drawing/2014/main" id="{E4C79C0C-5E24-4461-9B11-23727704362C}"/>
              </a:ext>
            </a:extLst>
          </p:cNvPr>
          <p:cNvSpPr txBox="1"/>
          <p:nvPr/>
        </p:nvSpPr>
        <p:spPr>
          <a:xfrm>
            <a:off x="4912437" y="5082826"/>
            <a:ext cx="1997507" cy="369332"/>
          </a:xfrm>
          <a:prstGeom prst="rect">
            <a:avLst/>
          </a:prstGeom>
          <a:noFill/>
        </p:spPr>
        <p:txBody>
          <a:bodyPr wrap="square" rtlCol="0">
            <a:spAutoFit/>
          </a:bodyPr>
          <a:lstStyle/>
          <a:p>
            <a:r>
              <a:rPr lang="is-IS"/>
              <a:t>Mæting +3</a:t>
            </a:r>
          </a:p>
        </p:txBody>
      </p:sp>
      <p:pic>
        <p:nvPicPr>
          <p:cNvPr id="3" name="Mynd 2">
            <a:extLst>
              <a:ext uri="{FF2B5EF4-FFF2-40B4-BE49-F238E27FC236}">
                <a16:creationId xmlns:a16="http://schemas.microsoft.com/office/drawing/2014/main" id="{44166AAA-EA33-4DEF-B82D-64C719A18593}"/>
              </a:ext>
            </a:extLst>
          </p:cNvPr>
          <p:cNvPicPr>
            <a:picLocks noChangeAspect="1"/>
          </p:cNvPicPr>
          <p:nvPr/>
        </p:nvPicPr>
        <p:blipFill>
          <a:blip r:embed="rId7"/>
          <a:stretch>
            <a:fillRect/>
          </a:stretch>
        </p:blipFill>
        <p:spPr>
          <a:xfrm>
            <a:off x="6236231" y="954507"/>
            <a:ext cx="5736493" cy="3728720"/>
          </a:xfrm>
          <a:prstGeom prst="rect">
            <a:avLst/>
          </a:prstGeom>
        </p:spPr>
      </p:pic>
      <p:sp>
        <p:nvSpPr>
          <p:cNvPr id="2" name="Rétthyrningur 1">
            <a:extLst>
              <a:ext uri="{FF2B5EF4-FFF2-40B4-BE49-F238E27FC236}">
                <a16:creationId xmlns:a16="http://schemas.microsoft.com/office/drawing/2014/main" id="{D2D0D717-5B33-49D6-8370-D2B1AC30E201}"/>
              </a:ext>
            </a:extLst>
          </p:cNvPr>
          <p:cNvSpPr/>
          <p:nvPr/>
        </p:nvSpPr>
        <p:spPr>
          <a:xfrm>
            <a:off x="284337" y="4543537"/>
            <a:ext cx="851770" cy="478353"/>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is-IS" b="1"/>
              <a:t>Var</a:t>
            </a:r>
          </a:p>
        </p:txBody>
      </p:sp>
      <p:sp>
        <p:nvSpPr>
          <p:cNvPr id="5" name="Rétthyrningur 4">
            <a:extLst>
              <a:ext uri="{FF2B5EF4-FFF2-40B4-BE49-F238E27FC236}">
                <a16:creationId xmlns:a16="http://schemas.microsoft.com/office/drawing/2014/main" id="{34027DD7-94F6-4587-A705-1426EAC267BB}"/>
              </a:ext>
            </a:extLst>
          </p:cNvPr>
          <p:cNvSpPr/>
          <p:nvPr/>
        </p:nvSpPr>
        <p:spPr>
          <a:xfrm flipH="1">
            <a:off x="10460927" y="4561627"/>
            <a:ext cx="1431308" cy="478353"/>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is-IS" b="1"/>
              <a:t>Verður</a:t>
            </a:r>
          </a:p>
        </p:txBody>
      </p:sp>
      <p:sp>
        <p:nvSpPr>
          <p:cNvPr id="7" name="Rétthyrningur 6">
            <a:extLst>
              <a:ext uri="{FF2B5EF4-FFF2-40B4-BE49-F238E27FC236}">
                <a16:creationId xmlns:a16="http://schemas.microsoft.com/office/drawing/2014/main" id="{3F5AEE0F-1971-42E2-BC59-00EB661E14F6}"/>
              </a:ext>
            </a:extLst>
          </p:cNvPr>
          <p:cNvSpPr/>
          <p:nvPr/>
        </p:nvSpPr>
        <p:spPr>
          <a:xfrm flipH="1">
            <a:off x="5007350" y="4516440"/>
            <a:ext cx="1713831" cy="478353"/>
          </a:xfrm>
          <a:prstGeom prst="rect">
            <a:avLst/>
          </a:prstGeom>
          <a:ln/>
        </p:spPr>
        <p:style>
          <a:lnRef idx="1">
            <a:schemeClr val="accent2"/>
          </a:lnRef>
          <a:fillRef idx="3">
            <a:schemeClr val="accent2"/>
          </a:fillRef>
          <a:effectRef idx="2">
            <a:schemeClr val="accent2"/>
          </a:effectRef>
          <a:fontRef idx="minor">
            <a:schemeClr val="lt1"/>
          </a:fontRef>
        </p:style>
        <p:txBody>
          <a:bodyPr rtlCol="0" anchor="ctr"/>
          <a:lstStyle/>
          <a:p>
            <a:pPr algn="ctr"/>
            <a:r>
              <a:rPr lang="is-IS" b="1"/>
              <a:t>Samanburður</a:t>
            </a:r>
          </a:p>
        </p:txBody>
      </p:sp>
      <p:pic>
        <p:nvPicPr>
          <p:cNvPr id="19" name="Hljóð 18">
            <a:hlinkClick r:id="" action="ppaction://media"/>
            <a:extLst>
              <a:ext uri="{FF2B5EF4-FFF2-40B4-BE49-F238E27FC236}">
                <a16:creationId xmlns:a16="http://schemas.microsoft.com/office/drawing/2014/main" id="{8B7DAA98-0225-41D6-BE11-0E289470AE91}"/>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734800" y="6400800"/>
            <a:ext cx="304800" cy="304800"/>
          </a:xfrm>
          <a:prstGeom prst="rect">
            <a:avLst/>
          </a:prstGeom>
        </p:spPr>
      </p:pic>
    </p:spTree>
    <p:custDataLst>
      <p:tags r:id="rId1"/>
    </p:custDataLst>
    <p:extLst>
      <p:ext uri="{BB962C8B-B14F-4D97-AF65-F5344CB8AC3E}">
        <p14:creationId xmlns:p14="http://schemas.microsoft.com/office/powerpoint/2010/main" val="2140849160"/>
      </p:ext>
    </p:extLst>
  </p:cSld>
  <p:clrMapOvr>
    <a:masterClrMapping/>
  </p:clrMapOvr>
  <mc:AlternateContent xmlns:mc="http://schemas.openxmlformats.org/markup-compatibility/2006">
    <mc:Choice xmlns:p14="http://schemas.microsoft.com/office/powerpoint/2010/main" Requires="p14">
      <p:transition spd="slow" p14:dur="2000" advTm="103803"/>
    </mc:Choice>
    <mc:Fallback>
      <p:transition spd="slow" advTm="1038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19"/>
                </p:tgtEl>
              </p:cMediaNode>
            </p:audio>
          </p:childTnLst>
        </p:cTn>
      </p:par>
    </p:tnLst>
    <p:bldLst>
      <p:bldP spid="9" grpId="0"/>
      <p:bldP spid="10" grpId="0"/>
      <p:bldP spid="11" grpId="0"/>
      <p:bldP spid="12" grpId="0"/>
      <p:bldP spid="13" grpId="0"/>
      <p:bldP spid="14" grpId="0"/>
      <p:bldP spid="15" grpId="0"/>
      <p:bldP spid="16"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ynd 2">
            <a:extLst>
              <a:ext uri="{FF2B5EF4-FFF2-40B4-BE49-F238E27FC236}">
                <a16:creationId xmlns:a16="http://schemas.microsoft.com/office/drawing/2014/main" id="{5C2DAAEE-0F57-4BCB-9CC2-DE76D1AF60EB}"/>
              </a:ext>
            </a:extLst>
          </p:cNvPr>
          <p:cNvPicPr>
            <a:picLocks noChangeAspect="1"/>
          </p:cNvPicPr>
          <p:nvPr/>
        </p:nvPicPr>
        <p:blipFill>
          <a:blip r:embed="rId6"/>
          <a:stretch>
            <a:fillRect/>
          </a:stretch>
        </p:blipFill>
        <p:spPr>
          <a:xfrm>
            <a:off x="6015608" y="859040"/>
            <a:ext cx="6064587" cy="4269244"/>
          </a:xfrm>
          <a:prstGeom prst="rect">
            <a:avLst/>
          </a:prstGeom>
        </p:spPr>
      </p:pic>
      <p:pic>
        <p:nvPicPr>
          <p:cNvPr id="29" name="Mynd 28">
            <a:extLst>
              <a:ext uri="{FF2B5EF4-FFF2-40B4-BE49-F238E27FC236}">
                <a16:creationId xmlns:a16="http://schemas.microsoft.com/office/drawing/2014/main" id="{B30A317B-3349-4448-AFBF-9A19D013A014}"/>
              </a:ext>
            </a:extLst>
          </p:cNvPr>
          <p:cNvPicPr/>
          <p:nvPr/>
        </p:nvPicPr>
        <p:blipFill>
          <a:blip r:embed="rId7"/>
          <a:stretch>
            <a:fillRect/>
          </a:stretch>
        </p:blipFill>
        <p:spPr>
          <a:xfrm>
            <a:off x="186619" y="892187"/>
            <a:ext cx="5731510" cy="4071803"/>
          </a:xfrm>
          <a:prstGeom prst="rect">
            <a:avLst/>
          </a:prstGeom>
        </p:spPr>
      </p:pic>
      <p:sp>
        <p:nvSpPr>
          <p:cNvPr id="4" name="Staðgengill lóðrétts texta 3">
            <a:extLst>
              <a:ext uri="{FF2B5EF4-FFF2-40B4-BE49-F238E27FC236}">
                <a16:creationId xmlns:a16="http://schemas.microsoft.com/office/drawing/2014/main" id="{88224E9D-1A3B-4FB7-9649-AC3795D283D9}"/>
              </a:ext>
            </a:extLst>
          </p:cNvPr>
          <p:cNvSpPr>
            <a:spLocks noGrp="1"/>
          </p:cNvSpPr>
          <p:nvPr>
            <p:ph type="body" orient="vert" sz="quarter" idx="10"/>
          </p:nvPr>
        </p:nvSpPr>
        <p:spPr>
          <a:xfrm rot="16200000">
            <a:off x="1516645" y="-518881"/>
            <a:ext cx="558119" cy="2288400"/>
          </a:xfrm>
        </p:spPr>
        <p:txBody>
          <a:bodyPr/>
          <a:lstStyle/>
          <a:p>
            <a:pPr algn="l"/>
            <a:r>
              <a:rPr lang="is-IS"/>
              <a:t>Laun voru </a:t>
            </a:r>
          </a:p>
        </p:txBody>
      </p:sp>
      <p:sp>
        <p:nvSpPr>
          <p:cNvPr id="11" name="Staðgengill lóðrétts texta 3">
            <a:extLst>
              <a:ext uri="{FF2B5EF4-FFF2-40B4-BE49-F238E27FC236}">
                <a16:creationId xmlns:a16="http://schemas.microsoft.com/office/drawing/2014/main" id="{5C5631EE-D65E-4221-A473-B54F05915D15}"/>
              </a:ext>
            </a:extLst>
          </p:cNvPr>
          <p:cNvSpPr txBox="1">
            <a:spLocks/>
          </p:cNvSpPr>
          <p:nvPr/>
        </p:nvSpPr>
        <p:spPr>
          <a:xfrm rot="16200000">
            <a:off x="7465731" y="-532355"/>
            <a:ext cx="558119" cy="2288400"/>
          </a:xfrm>
          <a:prstGeom prst="rect">
            <a:avLst/>
          </a:prstGeom>
        </p:spPr>
        <p:txBody>
          <a:bodyPr vert="eaVert"/>
          <a:lstStyle>
            <a:lvl1pPr marL="0" indent="0" algn="r" defTabSz="914400" rtl="0" eaLnBrk="1" latinLnBrk="0" hangingPunct="1">
              <a:lnSpc>
                <a:spcPct val="90000"/>
              </a:lnSpc>
              <a:spcBef>
                <a:spcPts val="1000"/>
              </a:spcBef>
              <a:buFontTx/>
              <a:buNone/>
              <a:defRPr sz="2400" b="1" i="0" kern="1200">
                <a:solidFill>
                  <a:srgbClr val="092E1E"/>
                </a:solidFill>
                <a:latin typeface="FiraGO SemiBold" panose="020B0503050000020004" pitchFamily="34" charset="0"/>
                <a:ea typeface="+mn-ea"/>
                <a:cs typeface="FiraGO SemiBold" panose="020B05030500000200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is-IS"/>
              <a:t>Laun verða </a:t>
            </a:r>
          </a:p>
        </p:txBody>
      </p:sp>
      <p:sp>
        <p:nvSpPr>
          <p:cNvPr id="12" name="Textarammi 11">
            <a:extLst>
              <a:ext uri="{FF2B5EF4-FFF2-40B4-BE49-F238E27FC236}">
                <a16:creationId xmlns:a16="http://schemas.microsoft.com/office/drawing/2014/main" id="{4BDA5033-8588-4F09-B877-BA0DA137C1D7}"/>
              </a:ext>
            </a:extLst>
          </p:cNvPr>
          <p:cNvSpPr txBox="1"/>
          <p:nvPr/>
        </p:nvSpPr>
        <p:spPr>
          <a:xfrm>
            <a:off x="797442" y="4991986"/>
            <a:ext cx="1796346" cy="369332"/>
          </a:xfrm>
          <a:prstGeom prst="rect">
            <a:avLst/>
          </a:prstGeom>
          <a:noFill/>
        </p:spPr>
        <p:txBody>
          <a:bodyPr wrap="square" rtlCol="0">
            <a:spAutoFit/>
          </a:bodyPr>
          <a:lstStyle/>
          <a:p>
            <a:r>
              <a:rPr lang="is-IS"/>
              <a:t>Laun 538.302</a:t>
            </a:r>
          </a:p>
        </p:txBody>
      </p:sp>
      <p:sp>
        <p:nvSpPr>
          <p:cNvPr id="14" name="Textarammi 13">
            <a:extLst>
              <a:ext uri="{FF2B5EF4-FFF2-40B4-BE49-F238E27FC236}">
                <a16:creationId xmlns:a16="http://schemas.microsoft.com/office/drawing/2014/main" id="{D6388839-0976-413A-AA64-C8CB0672F23A}"/>
              </a:ext>
            </a:extLst>
          </p:cNvPr>
          <p:cNvSpPr txBox="1"/>
          <p:nvPr/>
        </p:nvSpPr>
        <p:spPr>
          <a:xfrm>
            <a:off x="797442" y="5389314"/>
            <a:ext cx="2328252" cy="369332"/>
          </a:xfrm>
          <a:prstGeom prst="rect">
            <a:avLst/>
          </a:prstGeom>
          <a:noFill/>
        </p:spPr>
        <p:txBody>
          <a:bodyPr wrap="square" rtlCol="0">
            <a:spAutoFit/>
          </a:bodyPr>
          <a:lstStyle/>
          <a:p>
            <a:r>
              <a:rPr lang="is-IS"/>
              <a:t>Vinnuframlag 180 klst.</a:t>
            </a:r>
          </a:p>
        </p:txBody>
      </p:sp>
      <p:sp>
        <p:nvSpPr>
          <p:cNvPr id="16" name="Textarammi 15">
            <a:extLst>
              <a:ext uri="{FF2B5EF4-FFF2-40B4-BE49-F238E27FC236}">
                <a16:creationId xmlns:a16="http://schemas.microsoft.com/office/drawing/2014/main" id="{917681EA-3BAC-46B6-83D4-B788178EFDC1}"/>
              </a:ext>
            </a:extLst>
          </p:cNvPr>
          <p:cNvSpPr txBox="1"/>
          <p:nvPr/>
        </p:nvSpPr>
        <p:spPr>
          <a:xfrm>
            <a:off x="797442" y="5786642"/>
            <a:ext cx="2328252" cy="369332"/>
          </a:xfrm>
          <a:prstGeom prst="rect">
            <a:avLst/>
          </a:prstGeom>
          <a:noFill/>
        </p:spPr>
        <p:txBody>
          <a:bodyPr wrap="square" rtlCol="0">
            <a:spAutoFit/>
          </a:bodyPr>
          <a:lstStyle/>
          <a:p>
            <a:r>
              <a:rPr lang="is-IS"/>
              <a:t>Fjöldi mætinga 15</a:t>
            </a:r>
          </a:p>
        </p:txBody>
      </p:sp>
      <p:sp>
        <p:nvSpPr>
          <p:cNvPr id="18" name="Textarammi 17">
            <a:extLst>
              <a:ext uri="{FF2B5EF4-FFF2-40B4-BE49-F238E27FC236}">
                <a16:creationId xmlns:a16="http://schemas.microsoft.com/office/drawing/2014/main" id="{3E5C722F-AB63-4F37-9C71-47ED25FA3F5D}"/>
              </a:ext>
            </a:extLst>
          </p:cNvPr>
          <p:cNvSpPr txBox="1"/>
          <p:nvPr/>
        </p:nvSpPr>
        <p:spPr>
          <a:xfrm>
            <a:off x="749630" y="6234515"/>
            <a:ext cx="2650982" cy="369332"/>
          </a:xfrm>
          <a:prstGeom prst="rect">
            <a:avLst/>
          </a:prstGeom>
          <a:noFill/>
        </p:spPr>
        <p:txBody>
          <a:bodyPr wrap="square" rtlCol="0">
            <a:spAutoFit/>
          </a:bodyPr>
          <a:lstStyle/>
          <a:p>
            <a:r>
              <a:rPr lang="is-IS"/>
              <a:t>Virði unnina klst. 2.990 kr. </a:t>
            </a:r>
          </a:p>
        </p:txBody>
      </p:sp>
      <p:sp>
        <p:nvSpPr>
          <p:cNvPr id="20" name="Textarammi 19">
            <a:extLst>
              <a:ext uri="{FF2B5EF4-FFF2-40B4-BE49-F238E27FC236}">
                <a16:creationId xmlns:a16="http://schemas.microsoft.com/office/drawing/2014/main" id="{777FE9F0-CF00-44E7-8C67-F7F016CCC201}"/>
              </a:ext>
            </a:extLst>
          </p:cNvPr>
          <p:cNvSpPr txBox="1"/>
          <p:nvPr/>
        </p:nvSpPr>
        <p:spPr>
          <a:xfrm>
            <a:off x="4804244" y="5096428"/>
            <a:ext cx="1796346" cy="369332"/>
          </a:xfrm>
          <a:prstGeom prst="rect">
            <a:avLst/>
          </a:prstGeom>
          <a:noFill/>
        </p:spPr>
        <p:txBody>
          <a:bodyPr wrap="square" rtlCol="0">
            <a:spAutoFit/>
          </a:bodyPr>
          <a:lstStyle/>
          <a:p>
            <a:r>
              <a:rPr lang="is-IS" b="1">
                <a:solidFill>
                  <a:schemeClr val="accent6"/>
                </a:solidFill>
              </a:rPr>
              <a:t>Laun + 30.077 kr.</a:t>
            </a:r>
          </a:p>
        </p:txBody>
      </p:sp>
      <p:sp>
        <p:nvSpPr>
          <p:cNvPr id="22" name="Textarammi 21">
            <a:extLst>
              <a:ext uri="{FF2B5EF4-FFF2-40B4-BE49-F238E27FC236}">
                <a16:creationId xmlns:a16="http://schemas.microsoft.com/office/drawing/2014/main" id="{DEE66FC5-6D81-4449-946C-F814E1FE5DE2}"/>
              </a:ext>
            </a:extLst>
          </p:cNvPr>
          <p:cNvSpPr txBox="1"/>
          <p:nvPr/>
        </p:nvSpPr>
        <p:spPr>
          <a:xfrm>
            <a:off x="4801047" y="5481452"/>
            <a:ext cx="2848522" cy="369332"/>
          </a:xfrm>
          <a:prstGeom prst="rect">
            <a:avLst/>
          </a:prstGeom>
          <a:noFill/>
        </p:spPr>
        <p:txBody>
          <a:bodyPr wrap="square" rtlCol="0">
            <a:spAutoFit/>
          </a:bodyPr>
          <a:lstStyle/>
          <a:p>
            <a:r>
              <a:rPr lang="is-IS" b="1">
                <a:solidFill>
                  <a:schemeClr val="accent6"/>
                </a:solidFill>
              </a:rPr>
              <a:t>Aukinn frítími um 38,8 klst.</a:t>
            </a:r>
          </a:p>
        </p:txBody>
      </p:sp>
      <p:sp>
        <p:nvSpPr>
          <p:cNvPr id="24" name="Textarammi 23">
            <a:extLst>
              <a:ext uri="{FF2B5EF4-FFF2-40B4-BE49-F238E27FC236}">
                <a16:creationId xmlns:a16="http://schemas.microsoft.com/office/drawing/2014/main" id="{86290FF1-C569-457F-ABD5-24D0D2D4CAE8}"/>
              </a:ext>
            </a:extLst>
          </p:cNvPr>
          <p:cNvSpPr txBox="1"/>
          <p:nvPr/>
        </p:nvSpPr>
        <p:spPr>
          <a:xfrm>
            <a:off x="4790380" y="5856580"/>
            <a:ext cx="2328252" cy="369332"/>
          </a:xfrm>
          <a:prstGeom prst="rect">
            <a:avLst/>
          </a:prstGeom>
          <a:noFill/>
        </p:spPr>
        <p:txBody>
          <a:bodyPr wrap="square" rtlCol="0">
            <a:spAutoFit/>
          </a:bodyPr>
          <a:lstStyle/>
          <a:p>
            <a:r>
              <a:rPr lang="is-IS"/>
              <a:t>Fjöldi mætinga + 3</a:t>
            </a:r>
          </a:p>
        </p:txBody>
      </p:sp>
      <p:sp>
        <p:nvSpPr>
          <p:cNvPr id="26" name="Textarammi 25">
            <a:extLst>
              <a:ext uri="{FF2B5EF4-FFF2-40B4-BE49-F238E27FC236}">
                <a16:creationId xmlns:a16="http://schemas.microsoft.com/office/drawing/2014/main" id="{BCBC4144-B65C-4837-A278-6BB35A70210F}"/>
              </a:ext>
            </a:extLst>
          </p:cNvPr>
          <p:cNvSpPr txBox="1"/>
          <p:nvPr/>
        </p:nvSpPr>
        <p:spPr>
          <a:xfrm>
            <a:off x="4801046" y="6225912"/>
            <a:ext cx="3070745" cy="369332"/>
          </a:xfrm>
          <a:prstGeom prst="rect">
            <a:avLst/>
          </a:prstGeom>
          <a:noFill/>
        </p:spPr>
        <p:txBody>
          <a:bodyPr wrap="square" rtlCol="0">
            <a:spAutoFit/>
          </a:bodyPr>
          <a:lstStyle/>
          <a:p>
            <a:r>
              <a:rPr lang="is-IS" b="1">
                <a:solidFill>
                  <a:schemeClr val="accent6"/>
                </a:solidFill>
              </a:rPr>
              <a:t>Unnin klst. hækkar um 29,2%</a:t>
            </a:r>
          </a:p>
        </p:txBody>
      </p:sp>
      <p:sp>
        <p:nvSpPr>
          <p:cNvPr id="27" name="Textarammi 26">
            <a:extLst>
              <a:ext uri="{FF2B5EF4-FFF2-40B4-BE49-F238E27FC236}">
                <a16:creationId xmlns:a16="http://schemas.microsoft.com/office/drawing/2014/main" id="{300C3084-9C71-44D4-B4ED-BF4E1068211F}"/>
              </a:ext>
            </a:extLst>
          </p:cNvPr>
          <p:cNvSpPr txBox="1"/>
          <p:nvPr/>
        </p:nvSpPr>
        <p:spPr>
          <a:xfrm>
            <a:off x="8546788" y="5189588"/>
            <a:ext cx="1796346" cy="369332"/>
          </a:xfrm>
          <a:prstGeom prst="rect">
            <a:avLst/>
          </a:prstGeom>
          <a:noFill/>
        </p:spPr>
        <p:txBody>
          <a:bodyPr wrap="square" rtlCol="0">
            <a:spAutoFit/>
          </a:bodyPr>
          <a:lstStyle/>
          <a:p>
            <a:r>
              <a:rPr lang="is-IS"/>
              <a:t>Laun 568.379</a:t>
            </a:r>
          </a:p>
        </p:txBody>
      </p:sp>
      <p:sp>
        <p:nvSpPr>
          <p:cNvPr id="28" name="Textarammi 27">
            <a:extLst>
              <a:ext uri="{FF2B5EF4-FFF2-40B4-BE49-F238E27FC236}">
                <a16:creationId xmlns:a16="http://schemas.microsoft.com/office/drawing/2014/main" id="{3805124D-3393-4F6E-B77F-A570200B510F}"/>
              </a:ext>
            </a:extLst>
          </p:cNvPr>
          <p:cNvSpPr txBox="1"/>
          <p:nvPr/>
        </p:nvSpPr>
        <p:spPr>
          <a:xfrm>
            <a:off x="8557799" y="5530805"/>
            <a:ext cx="3199114" cy="369332"/>
          </a:xfrm>
          <a:prstGeom prst="rect">
            <a:avLst/>
          </a:prstGeom>
          <a:noFill/>
        </p:spPr>
        <p:txBody>
          <a:bodyPr wrap="square" rtlCol="0">
            <a:spAutoFit/>
          </a:bodyPr>
          <a:lstStyle/>
          <a:p>
            <a:r>
              <a:rPr lang="is-IS"/>
              <a:t>Vinnuframlag 141,2</a:t>
            </a:r>
          </a:p>
        </p:txBody>
      </p:sp>
      <p:sp>
        <p:nvSpPr>
          <p:cNvPr id="30" name="Textarammi 29">
            <a:extLst>
              <a:ext uri="{FF2B5EF4-FFF2-40B4-BE49-F238E27FC236}">
                <a16:creationId xmlns:a16="http://schemas.microsoft.com/office/drawing/2014/main" id="{2020020D-4298-43C3-90D2-0C8A032A337D}"/>
              </a:ext>
            </a:extLst>
          </p:cNvPr>
          <p:cNvSpPr txBox="1"/>
          <p:nvPr/>
        </p:nvSpPr>
        <p:spPr>
          <a:xfrm>
            <a:off x="8555796" y="6280909"/>
            <a:ext cx="2650982" cy="369332"/>
          </a:xfrm>
          <a:prstGeom prst="rect">
            <a:avLst/>
          </a:prstGeom>
          <a:noFill/>
        </p:spPr>
        <p:txBody>
          <a:bodyPr wrap="square" rtlCol="0">
            <a:spAutoFit/>
          </a:bodyPr>
          <a:lstStyle/>
          <a:p>
            <a:r>
              <a:rPr lang="is-IS"/>
              <a:t>Virði unnina klst. 4.026 kr. </a:t>
            </a:r>
          </a:p>
        </p:txBody>
      </p:sp>
      <p:sp>
        <p:nvSpPr>
          <p:cNvPr id="35" name="Textarammi 34">
            <a:extLst>
              <a:ext uri="{FF2B5EF4-FFF2-40B4-BE49-F238E27FC236}">
                <a16:creationId xmlns:a16="http://schemas.microsoft.com/office/drawing/2014/main" id="{0A2EEFE0-C138-45AD-91B0-07E43D752471}"/>
              </a:ext>
            </a:extLst>
          </p:cNvPr>
          <p:cNvSpPr txBox="1"/>
          <p:nvPr/>
        </p:nvSpPr>
        <p:spPr>
          <a:xfrm>
            <a:off x="8555796" y="5911577"/>
            <a:ext cx="3199114" cy="369332"/>
          </a:xfrm>
          <a:prstGeom prst="rect">
            <a:avLst/>
          </a:prstGeom>
          <a:noFill/>
        </p:spPr>
        <p:txBody>
          <a:bodyPr wrap="square" rtlCol="0">
            <a:spAutoFit/>
          </a:bodyPr>
          <a:lstStyle/>
          <a:p>
            <a:r>
              <a:rPr lang="is-IS"/>
              <a:t>Fjöldi mætinga 18</a:t>
            </a:r>
          </a:p>
        </p:txBody>
      </p:sp>
      <p:sp>
        <p:nvSpPr>
          <p:cNvPr id="39" name="Rétthyrningur: Ávöl horn 38">
            <a:extLst>
              <a:ext uri="{FF2B5EF4-FFF2-40B4-BE49-F238E27FC236}">
                <a16:creationId xmlns:a16="http://schemas.microsoft.com/office/drawing/2014/main" id="{53CC7648-235E-4733-970A-F6F7C9FAC81B}"/>
              </a:ext>
            </a:extLst>
          </p:cNvPr>
          <p:cNvSpPr/>
          <p:nvPr/>
        </p:nvSpPr>
        <p:spPr>
          <a:xfrm>
            <a:off x="189724" y="1966263"/>
            <a:ext cx="2801098" cy="2032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41" name="Rétthyrningur: Ávöl horn 40">
            <a:extLst>
              <a:ext uri="{FF2B5EF4-FFF2-40B4-BE49-F238E27FC236}">
                <a16:creationId xmlns:a16="http://schemas.microsoft.com/office/drawing/2014/main" id="{3285E8BA-6E30-4C78-AD12-05B3F5CF55DC}"/>
              </a:ext>
            </a:extLst>
          </p:cNvPr>
          <p:cNvSpPr/>
          <p:nvPr/>
        </p:nvSpPr>
        <p:spPr>
          <a:xfrm>
            <a:off x="9090569" y="1985487"/>
            <a:ext cx="2987001" cy="2032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43" name="Rétthyrningur: Ávöl horn 42">
            <a:extLst>
              <a:ext uri="{FF2B5EF4-FFF2-40B4-BE49-F238E27FC236}">
                <a16:creationId xmlns:a16="http://schemas.microsoft.com/office/drawing/2014/main" id="{717AA724-BFF9-4DA7-A54C-81B6D978EE47}"/>
              </a:ext>
            </a:extLst>
          </p:cNvPr>
          <p:cNvSpPr/>
          <p:nvPr/>
        </p:nvSpPr>
        <p:spPr>
          <a:xfrm>
            <a:off x="210519" y="3851837"/>
            <a:ext cx="2801098" cy="2032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45" name="Rétthyrningur: Ávöl horn 44">
            <a:extLst>
              <a:ext uri="{FF2B5EF4-FFF2-40B4-BE49-F238E27FC236}">
                <a16:creationId xmlns:a16="http://schemas.microsoft.com/office/drawing/2014/main" id="{F457A057-5059-4481-9018-BB11786A6365}"/>
              </a:ext>
            </a:extLst>
          </p:cNvPr>
          <p:cNvSpPr/>
          <p:nvPr/>
        </p:nvSpPr>
        <p:spPr>
          <a:xfrm>
            <a:off x="207543" y="4040093"/>
            <a:ext cx="2801098" cy="2032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47" name="Rétthyrningur: Ávöl horn 46">
            <a:extLst>
              <a:ext uri="{FF2B5EF4-FFF2-40B4-BE49-F238E27FC236}">
                <a16:creationId xmlns:a16="http://schemas.microsoft.com/office/drawing/2014/main" id="{256CF4BF-4A80-4D3D-94E3-81EEB55CD573}"/>
              </a:ext>
            </a:extLst>
          </p:cNvPr>
          <p:cNvSpPr/>
          <p:nvPr/>
        </p:nvSpPr>
        <p:spPr>
          <a:xfrm>
            <a:off x="186636" y="4598891"/>
            <a:ext cx="2801098" cy="2032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49" name="Rétthyrningur: Ávöl horn 48">
            <a:extLst>
              <a:ext uri="{FF2B5EF4-FFF2-40B4-BE49-F238E27FC236}">
                <a16:creationId xmlns:a16="http://schemas.microsoft.com/office/drawing/2014/main" id="{241F66B4-ED59-4A0E-8A18-44F040DB4F4F}"/>
              </a:ext>
            </a:extLst>
          </p:cNvPr>
          <p:cNvSpPr/>
          <p:nvPr/>
        </p:nvSpPr>
        <p:spPr>
          <a:xfrm>
            <a:off x="9048434" y="3943986"/>
            <a:ext cx="3049638" cy="2032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51" name="Rétthyrningur: Ávöl horn 50">
            <a:extLst>
              <a:ext uri="{FF2B5EF4-FFF2-40B4-BE49-F238E27FC236}">
                <a16:creationId xmlns:a16="http://schemas.microsoft.com/office/drawing/2014/main" id="{50EC881F-0AA9-488B-BA24-3E3E378035D6}"/>
              </a:ext>
            </a:extLst>
          </p:cNvPr>
          <p:cNvSpPr/>
          <p:nvPr/>
        </p:nvSpPr>
        <p:spPr>
          <a:xfrm>
            <a:off x="9047153" y="4166853"/>
            <a:ext cx="3049637" cy="18946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53" name="Rétthyrningur: Ávöl horn 52">
            <a:extLst>
              <a:ext uri="{FF2B5EF4-FFF2-40B4-BE49-F238E27FC236}">
                <a16:creationId xmlns:a16="http://schemas.microsoft.com/office/drawing/2014/main" id="{69EDE808-DC7E-4993-9C44-CF6E77057288}"/>
              </a:ext>
            </a:extLst>
          </p:cNvPr>
          <p:cNvSpPr/>
          <p:nvPr/>
        </p:nvSpPr>
        <p:spPr>
          <a:xfrm>
            <a:off x="9046758" y="4729448"/>
            <a:ext cx="3022735" cy="21384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54" name="Sporaskja 53">
            <a:extLst>
              <a:ext uri="{FF2B5EF4-FFF2-40B4-BE49-F238E27FC236}">
                <a16:creationId xmlns:a16="http://schemas.microsoft.com/office/drawing/2014/main" id="{8D7A5B5E-E4C4-407E-816E-D597922B74EA}"/>
              </a:ext>
            </a:extLst>
          </p:cNvPr>
          <p:cNvSpPr/>
          <p:nvPr/>
        </p:nvSpPr>
        <p:spPr>
          <a:xfrm>
            <a:off x="2551953" y="4765025"/>
            <a:ext cx="528070" cy="25903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56" name="Sporaskja 55">
            <a:extLst>
              <a:ext uri="{FF2B5EF4-FFF2-40B4-BE49-F238E27FC236}">
                <a16:creationId xmlns:a16="http://schemas.microsoft.com/office/drawing/2014/main" id="{A5040E4F-A6F8-47F9-9922-DFC141109A58}"/>
              </a:ext>
            </a:extLst>
          </p:cNvPr>
          <p:cNvSpPr/>
          <p:nvPr/>
        </p:nvSpPr>
        <p:spPr>
          <a:xfrm>
            <a:off x="11576796" y="4917015"/>
            <a:ext cx="528070" cy="25903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2" name="Rétthyrningur: Ávöl horn 1">
            <a:extLst>
              <a:ext uri="{FF2B5EF4-FFF2-40B4-BE49-F238E27FC236}">
                <a16:creationId xmlns:a16="http://schemas.microsoft.com/office/drawing/2014/main" id="{15D8BDAE-B142-4863-9B69-D0B77940CC8C}"/>
              </a:ext>
            </a:extLst>
          </p:cNvPr>
          <p:cNvSpPr/>
          <p:nvPr/>
        </p:nvSpPr>
        <p:spPr>
          <a:xfrm>
            <a:off x="186619" y="2329732"/>
            <a:ext cx="1920477" cy="43983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5" name="Rétthyrningur: Ávöl horn 4">
            <a:extLst>
              <a:ext uri="{FF2B5EF4-FFF2-40B4-BE49-F238E27FC236}">
                <a16:creationId xmlns:a16="http://schemas.microsoft.com/office/drawing/2014/main" id="{5C5302B5-B546-4287-AB24-D7BC687900A7}"/>
              </a:ext>
            </a:extLst>
          </p:cNvPr>
          <p:cNvSpPr/>
          <p:nvPr/>
        </p:nvSpPr>
        <p:spPr>
          <a:xfrm>
            <a:off x="6015608" y="2346965"/>
            <a:ext cx="2054966" cy="43983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pic>
        <p:nvPicPr>
          <p:cNvPr id="7" name="Hljóð 6">
            <a:hlinkClick r:id="" action="ppaction://media"/>
            <a:extLst>
              <a:ext uri="{FF2B5EF4-FFF2-40B4-BE49-F238E27FC236}">
                <a16:creationId xmlns:a16="http://schemas.microsoft.com/office/drawing/2014/main" id="{8D58DEB1-64ED-4DBA-B9C6-A67C40CF8C65}"/>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734800" y="6400800"/>
            <a:ext cx="304800" cy="304800"/>
          </a:xfrm>
          <a:prstGeom prst="rect">
            <a:avLst/>
          </a:prstGeom>
        </p:spPr>
      </p:pic>
    </p:spTree>
    <p:custDataLst>
      <p:tags r:id="rId1"/>
    </p:custDataLst>
    <p:extLst>
      <p:ext uri="{BB962C8B-B14F-4D97-AF65-F5344CB8AC3E}">
        <p14:creationId xmlns:p14="http://schemas.microsoft.com/office/powerpoint/2010/main" val="900634047"/>
      </p:ext>
    </p:extLst>
  </p:cSld>
  <p:clrMapOvr>
    <a:masterClrMapping/>
  </p:clrMapOvr>
  <mc:AlternateContent xmlns:mc="http://schemas.openxmlformats.org/markup-compatibility/2006">
    <mc:Choice xmlns:p14="http://schemas.microsoft.com/office/powerpoint/2010/main" Requires="p14">
      <p:transition spd="slow" p14:dur="2000" advTm="111848"/>
    </mc:Choice>
    <mc:Fallback>
      <p:transition spd="slow" advTm="1118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7"/>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53"/>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0"/>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9" fill="hold" display="0">
                  <p:stCondLst>
                    <p:cond delay="indefinite"/>
                  </p:stCondLst>
                  <p:endCondLst>
                    <p:cond evt="onStopAudio" delay="0">
                      <p:tgtEl>
                        <p:sldTgt/>
                      </p:tgtEl>
                    </p:cond>
                  </p:endCondLst>
                </p:cTn>
                <p:tgtEl>
                  <p:spTgt spid="7"/>
                </p:tgtEl>
              </p:cMediaNode>
            </p:audio>
          </p:childTnLst>
        </p:cTn>
      </p:par>
    </p:tnLst>
    <p:bldLst>
      <p:bldP spid="12" grpId="0"/>
      <p:bldP spid="14" grpId="0"/>
      <p:bldP spid="16" grpId="0"/>
      <p:bldP spid="18" grpId="0"/>
      <p:bldP spid="20" grpId="0"/>
      <p:bldP spid="22" grpId="0"/>
      <p:bldP spid="24" grpId="0"/>
      <p:bldP spid="26" grpId="0"/>
      <p:bldP spid="27" grpId="0"/>
      <p:bldP spid="28" grpId="0"/>
      <p:bldP spid="30" grpId="0"/>
      <p:bldP spid="35" grpId="0"/>
      <p:bldP spid="43" grpId="0" animBg="1"/>
      <p:bldP spid="45" grpId="0" animBg="1"/>
      <p:bldP spid="47" grpId="0" animBg="1"/>
      <p:bldP spid="49" grpId="0" animBg="1"/>
      <p:bldP spid="51" grpId="0" animBg="1"/>
      <p:bldP spid="53" grpId="0" animBg="1"/>
      <p:bldP spid="54" grpId="0" animBg="1"/>
      <p:bldP spid="56" grpId="0" animBg="1"/>
      <p:bldP spid="2"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taðgengill lóðrétts texta 3">
            <a:extLst>
              <a:ext uri="{FF2B5EF4-FFF2-40B4-BE49-F238E27FC236}">
                <a16:creationId xmlns:a16="http://schemas.microsoft.com/office/drawing/2014/main" id="{412FA24A-7533-4C96-BCF8-465BDB61E34D}"/>
              </a:ext>
            </a:extLst>
          </p:cNvPr>
          <p:cNvSpPr>
            <a:spLocks noGrp="1"/>
          </p:cNvSpPr>
          <p:nvPr>
            <p:ph type="body" orient="vert" sz="quarter" idx="10"/>
          </p:nvPr>
        </p:nvSpPr>
        <p:spPr>
          <a:xfrm rot="16200000">
            <a:off x="1540893" y="-699364"/>
            <a:ext cx="558119" cy="2611482"/>
          </a:xfrm>
        </p:spPr>
        <p:txBody>
          <a:bodyPr/>
          <a:lstStyle/>
          <a:p>
            <a:pPr algn="l"/>
            <a:r>
              <a:rPr lang="is-IS"/>
              <a:t>Var 2-2-3 vaktakerfi</a:t>
            </a:r>
          </a:p>
        </p:txBody>
      </p:sp>
      <p:pic>
        <p:nvPicPr>
          <p:cNvPr id="6" name="Mynd 5">
            <a:extLst>
              <a:ext uri="{FF2B5EF4-FFF2-40B4-BE49-F238E27FC236}">
                <a16:creationId xmlns:a16="http://schemas.microsoft.com/office/drawing/2014/main" id="{9B5DCEED-828C-4CAA-A5F6-E7E88494A4AE}"/>
              </a:ext>
            </a:extLst>
          </p:cNvPr>
          <p:cNvPicPr/>
          <p:nvPr/>
        </p:nvPicPr>
        <p:blipFill>
          <a:blip r:embed="rId6"/>
          <a:stretch>
            <a:fillRect/>
          </a:stretch>
        </p:blipFill>
        <p:spPr>
          <a:xfrm>
            <a:off x="143122" y="954506"/>
            <a:ext cx="6162261" cy="4156916"/>
          </a:xfrm>
          <a:prstGeom prst="rect">
            <a:avLst/>
          </a:prstGeom>
        </p:spPr>
      </p:pic>
      <p:sp>
        <p:nvSpPr>
          <p:cNvPr id="8" name="Staðgengill lóðrétts texta 3">
            <a:extLst>
              <a:ext uri="{FF2B5EF4-FFF2-40B4-BE49-F238E27FC236}">
                <a16:creationId xmlns:a16="http://schemas.microsoft.com/office/drawing/2014/main" id="{B1B081B1-572C-4A97-8D74-6861CDAD0CBA}"/>
              </a:ext>
            </a:extLst>
          </p:cNvPr>
          <p:cNvSpPr txBox="1">
            <a:spLocks/>
          </p:cNvSpPr>
          <p:nvPr/>
        </p:nvSpPr>
        <p:spPr>
          <a:xfrm rot="16200000">
            <a:off x="8858442" y="-2148004"/>
            <a:ext cx="558119" cy="5526697"/>
          </a:xfrm>
          <a:prstGeom prst="rect">
            <a:avLst/>
          </a:prstGeom>
        </p:spPr>
        <p:txBody>
          <a:bodyPr vert="eaVert"/>
          <a:lstStyle>
            <a:lvl1pPr marL="0" indent="0" algn="r" defTabSz="914400" rtl="0" eaLnBrk="1" latinLnBrk="0" hangingPunct="1">
              <a:lnSpc>
                <a:spcPct val="90000"/>
              </a:lnSpc>
              <a:spcBef>
                <a:spcPts val="1000"/>
              </a:spcBef>
              <a:buFontTx/>
              <a:buNone/>
              <a:defRPr sz="2400" b="1" i="0" kern="1200">
                <a:solidFill>
                  <a:srgbClr val="092E1E"/>
                </a:solidFill>
                <a:latin typeface="FiraGO SemiBold" panose="020B0503050000020004" pitchFamily="34" charset="0"/>
                <a:ea typeface="+mn-ea"/>
                <a:cs typeface="FiraGO SemiBold" panose="020B05030500000200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is-IS"/>
              <a:t>Verður 8 klst.  Vaktakerfi – </a:t>
            </a:r>
            <a:r>
              <a:rPr lang="is-IS">
                <a:solidFill>
                  <a:srgbClr val="F18921"/>
                </a:solidFill>
              </a:rPr>
              <a:t>samsetning 2</a:t>
            </a:r>
          </a:p>
        </p:txBody>
      </p:sp>
      <p:sp>
        <p:nvSpPr>
          <p:cNvPr id="13" name="Textarammi 12">
            <a:extLst>
              <a:ext uri="{FF2B5EF4-FFF2-40B4-BE49-F238E27FC236}">
                <a16:creationId xmlns:a16="http://schemas.microsoft.com/office/drawing/2014/main" id="{9F628088-CF93-4FC9-A800-7C4C4CBA3A64}"/>
              </a:ext>
            </a:extLst>
          </p:cNvPr>
          <p:cNvSpPr txBox="1"/>
          <p:nvPr/>
        </p:nvSpPr>
        <p:spPr>
          <a:xfrm>
            <a:off x="8168125" y="5341175"/>
            <a:ext cx="3594462" cy="1477328"/>
          </a:xfrm>
          <a:prstGeom prst="rect">
            <a:avLst/>
          </a:prstGeom>
          <a:noFill/>
        </p:spPr>
        <p:txBody>
          <a:bodyPr wrap="square" lIns="91440" tIns="45720" rIns="91440" bIns="45720" rtlCol="0" anchor="t">
            <a:spAutoFit/>
          </a:bodyPr>
          <a:lstStyle/>
          <a:p>
            <a:r>
              <a:rPr lang="is-IS" b="1">
                <a:solidFill>
                  <a:schemeClr val="accent6"/>
                </a:solidFill>
              </a:rPr>
              <a:t>Aukinn frítími um 38,8 klst. </a:t>
            </a:r>
          </a:p>
          <a:p>
            <a:endParaRPr lang="is-IS" b="1">
              <a:solidFill>
                <a:schemeClr val="accent6"/>
              </a:solidFill>
            </a:endParaRPr>
          </a:p>
          <a:p>
            <a:r>
              <a:rPr lang="is-IS">
                <a:solidFill>
                  <a:schemeClr val="accent6"/>
                </a:solidFill>
              </a:rPr>
              <a:t>	Vaktaálag 33% - 4 klst.</a:t>
            </a:r>
            <a:endParaRPr lang="is-IS">
              <a:solidFill>
                <a:schemeClr val="accent6"/>
              </a:solidFill>
              <a:cs typeface="Calibri"/>
            </a:endParaRPr>
          </a:p>
          <a:p>
            <a:r>
              <a:rPr lang="is-IS">
                <a:solidFill>
                  <a:schemeClr val="accent6"/>
                </a:solidFill>
              </a:rPr>
              <a:t>	Vaktaálag 55% - 11 klst. </a:t>
            </a:r>
            <a:endParaRPr lang="is-IS">
              <a:solidFill>
                <a:schemeClr val="accent6"/>
              </a:solidFill>
              <a:cs typeface="Calibri"/>
            </a:endParaRPr>
          </a:p>
          <a:p>
            <a:endParaRPr lang="is-IS"/>
          </a:p>
        </p:txBody>
      </p:sp>
      <p:sp>
        <p:nvSpPr>
          <p:cNvPr id="17" name="Textarammi 16">
            <a:extLst>
              <a:ext uri="{FF2B5EF4-FFF2-40B4-BE49-F238E27FC236}">
                <a16:creationId xmlns:a16="http://schemas.microsoft.com/office/drawing/2014/main" id="{E4C79C0C-5E24-4461-9B11-23727704362C}"/>
              </a:ext>
            </a:extLst>
          </p:cNvPr>
          <p:cNvSpPr txBox="1"/>
          <p:nvPr/>
        </p:nvSpPr>
        <p:spPr>
          <a:xfrm>
            <a:off x="5445977" y="5341583"/>
            <a:ext cx="1997507" cy="369332"/>
          </a:xfrm>
          <a:prstGeom prst="rect">
            <a:avLst/>
          </a:prstGeom>
          <a:noFill/>
        </p:spPr>
        <p:txBody>
          <a:bodyPr wrap="square" rtlCol="0">
            <a:spAutoFit/>
          </a:bodyPr>
          <a:lstStyle/>
          <a:p>
            <a:r>
              <a:rPr lang="is-IS"/>
              <a:t>Mæting +3</a:t>
            </a:r>
          </a:p>
        </p:txBody>
      </p:sp>
      <p:pic>
        <p:nvPicPr>
          <p:cNvPr id="3" name="Mynd 2">
            <a:extLst>
              <a:ext uri="{FF2B5EF4-FFF2-40B4-BE49-F238E27FC236}">
                <a16:creationId xmlns:a16="http://schemas.microsoft.com/office/drawing/2014/main" id="{44166AAA-EA33-4DEF-B82D-64C719A18593}"/>
              </a:ext>
            </a:extLst>
          </p:cNvPr>
          <p:cNvPicPr>
            <a:picLocks noChangeAspect="1"/>
          </p:cNvPicPr>
          <p:nvPr/>
        </p:nvPicPr>
        <p:blipFill>
          <a:blip r:embed="rId7"/>
          <a:stretch>
            <a:fillRect/>
          </a:stretch>
        </p:blipFill>
        <p:spPr>
          <a:xfrm>
            <a:off x="6152973" y="1166477"/>
            <a:ext cx="5969056" cy="3879886"/>
          </a:xfrm>
          <a:prstGeom prst="rect">
            <a:avLst/>
          </a:prstGeom>
        </p:spPr>
      </p:pic>
      <p:sp>
        <p:nvSpPr>
          <p:cNvPr id="18" name="Rétthyrningur: Ávöl horn 17">
            <a:extLst>
              <a:ext uri="{FF2B5EF4-FFF2-40B4-BE49-F238E27FC236}">
                <a16:creationId xmlns:a16="http://schemas.microsoft.com/office/drawing/2014/main" id="{0C7E292E-4D40-48B1-8CB7-580233FC23A2}"/>
              </a:ext>
            </a:extLst>
          </p:cNvPr>
          <p:cNvSpPr/>
          <p:nvPr/>
        </p:nvSpPr>
        <p:spPr>
          <a:xfrm>
            <a:off x="7360297" y="3495630"/>
            <a:ext cx="711647" cy="398721"/>
          </a:xfrm>
          <a:prstGeom prst="roundRect">
            <a:avLst/>
          </a:prstGeom>
          <a:noFill/>
          <a:ln w="38100">
            <a:solidFill>
              <a:srgbClr val="0950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22" name="Sprenging: 8 punkta 21">
            <a:extLst>
              <a:ext uri="{FF2B5EF4-FFF2-40B4-BE49-F238E27FC236}">
                <a16:creationId xmlns:a16="http://schemas.microsoft.com/office/drawing/2014/main" id="{6C13D9AE-5972-4B1E-8BD4-95F14BFC4AC4}"/>
              </a:ext>
            </a:extLst>
          </p:cNvPr>
          <p:cNvSpPr/>
          <p:nvPr/>
        </p:nvSpPr>
        <p:spPr>
          <a:xfrm>
            <a:off x="4837523" y="526311"/>
            <a:ext cx="2366359" cy="2542891"/>
          </a:xfrm>
          <a:prstGeom prst="irregularSeal1">
            <a:avLst/>
          </a:prstGeom>
          <a:solidFill>
            <a:srgbClr val="09501E"/>
          </a:solidFill>
          <a:ln>
            <a:solidFill>
              <a:srgbClr val="0950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s-IS"/>
              <a:t>Hvaða vaktir fara út?</a:t>
            </a:r>
          </a:p>
        </p:txBody>
      </p:sp>
      <p:sp>
        <p:nvSpPr>
          <p:cNvPr id="23" name="Tólfhyrningur 22">
            <a:extLst>
              <a:ext uri="{FF2B5EF4-FFF2-40B4-BE49-F238E27FC236}">
                <a16:creationId xmlns:a16="http://schemas.microsoft.com/office/drawing/2014/main" id="{983EA547-55B3-47B4-876C-B943DCB86137}"/>
              </a:ext>
            </a:extLst>
          </p:cNvPr>
          <p:cNvSpPr/>
          <p:nvPr/>
        </p:nvSpPr>
        <p:spPr>
          <a:xfrm>
            <a:off x="5962496" y="3107086"/>
            <a:ext cx="814942" cy="562676"/>
          </a:xfrm>
          <a:prstGeom prst="dodecagon">
            <a:avLst/>
          </a:prstGeom>
          <a:solidFill>
            <a:srgbClr val="09501E"/>
          </a:solidFill>
          <a:ln>
            <a:solidFill>
              <a:srgbClr val="0950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s-IS"/>
              <a:t>32</a:t>
            </a:r>
          </a:p>
        </p:txBody>
      </p:sp>
      <p:sp>
        <p:nvSpPr>
          <p:cNvPr id="24" name="Rétthyrningur: Ávöl horn 23">
            <a:extLst>
              <a:ext uri="{FF2B5EF4-FFF2-40B4-BE49-F238E27FC236}">
                <a16:creationId xmlns:a16="http://schemas.microsoft.com/office/drawing/2014/main" id="{3AD83484-69AC-44C3-A875-79312BBC5116}"/>
              </a:ext>
            </a:extLst>
          </p:cNvPr>
          <p:cNvSpPr/>
          <p:nvPr/>
        </p:nvSpPr>
        <p:spPr>
          <a:xfrm>
            <a:off x="7362133" y="1273633"/>
            <a:ext cx="711647" cy="398721"/>
          </a:xfrm>
          <a:prstGeom prst="roundRect">
            <a:avLst/>
          </a:prstGeom>
          <a:noFill/>
          <a:ln w="38100">
            <a:solidFill>
              <a:srgbClr val="0950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25" name="Rétthyrningur: Ávöl horn 24">
            <a:extLst>
              <a:ext uri="{FF2B5EF4-FFF2-40B4-BE49-F238E27FC236}">
                <a16:creationId xmlns:a16="http://schemas.microsoft.com/office/drawing/2014/main" id="{8892FC04-6D34-41F0-B1D1-A70689BAD49C}"/>
              </a:ext>
            </a:extLst>
          </p:cNvPr>
          <p:cNvSpPr/>
          <p:nvPr/>
        </p:nvSpPr>
        <p:spPr>
          <a:xfrm>
            <a:off x="8165437" y="2737706"/>
            <a:ext cx="711647" cy="398721"/>
          </a:xfrm>
          <a:prstGeom prst="roundRect">
            <a:avLst/>
          </a:prstGeom>
          <a:noFill/>
          <a:ln w="38100">
            <a:solidFill>
              <a:srgbClr val="0950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sp>
        <p:nvSpPr>
          <p:cNvPr id="26" name="Rétthyrningur: Ávöl horn 25">
            <a:extLst>
              <a:ext uri="{FF2B5EF4-FFF2-40B4-BE49-F238E27FC236}">
                <a16:creationId xmlns:a16="http://schemas.microsoft.com/office/drawing/2014/main" id="{AF628EBA-2B8F-46AF-BDED-D4572CCD90CC}"/>
              </a:ext>
            </a:extLst>
          </p:cNvPr>
          <p:cNvSpPr/>
          <p:nvPr/>
        </p:nvSpPr>
        <p:spPr>
          <a:xfrm>
            <a:off x="9726676" y="2022547"/>
            <a:ext cx="711647" cy="398721"/>
          </a:xfrm>
          <a:prstGeom prst="roundRect">
            <a:avLst/>
          </a:prstGeom>
          <a:noFill/>
          <a:ln w="38100">
            <a:solidFill>
              <a:srgbClr val="0950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s-IS"/>
          </a:p>
        </p:txBody>
      </p:sp>
      <p:pic>
        <p:nvPicPr>
          <p:cNvPr id="9" name="Hljóð 8">
            <a:hlinkClick r:id="" action="ppaction://media"/>
            <a:extLst>
              <a:ext uri="{FF2B5EF4-FFF2-40B4-BE49-F238E27FC236}">
                <a16:creationId xmlns:a16="http://schemas.microsoft.com/office/drawing/2014/main" id="{7864BBBD-23C9-4FD8-AFA9-FDFC7E096F27}"/>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734800" y="6400800"/>
            <a:ext cx="304800" cy="304800"/>
          </a:xfrm>
          <a:prstGeom prst="rect">
            <a:avLst/>
          </a:prstGeom>
        </p:spPr>
      </p:pic>
    </p:spTree>
    <p:custDataLst>
      <p:tags r:id="rId1"/>
    </p:custDataLst>
    <p:extLst>
      <p:ext uri="{BB962C8B-B14F-4D97-AF65-F5344CB8AC3E}">
        <p14:creationId xmlns:p14="http://schemas.microsoft.com/office/powerpoint/2010/main" val="2217417704"/>
      </p:ext>
    </p:extLst>
  </p:cSld>
  <p:clrMapOvr>
    <a:masterClrMapping/>
  </p:clrMapOvr>
  <mc:AlternateContent xmlns:mc="http://schemas.openxmlformats.org/markup-compatibility/2006">
    <mc:Choice xmlns:p14="http://schemas.microsoft.com/office/powerpoint/2010/main" Requires="p14">
      <p:transition spd="slow" p14:dur="2000" advTm="31087"/>
    </mc:Choice>
    <mc:Fallback>
      <p:transition spd="slow" advTm="310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9"/>
                </p:tgtEl>
              </p:cMediaNode>
            </p:audio>
          </p:childTnLst>
        </p:cTn>
      </p:par>
    </p:tnLst>
    <p:bldLst>
      <p:bldP spid="18" grpId="0" animBg="1"/>
      <p:bldP spid="23" grpId="0" animBg="1"/>
      <p:bldP spid="24" grpId="0" animBg="1"/>
      <p:bldP spid="25" grpId="0" animBg="1"/>
      <p:bldP spid="2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astaðgengill 3">
            <a:extLst>
              <a:ext uri="{FF2B5EF4-FFF2-40B4-BE49-F238E27FC236}">
                <a16:creationId xmlns:a16="http://schemas.microsoft.com/office/drawing/2014/main" id="{AF34E2B1-3113-4DCC-BC39-A424FD66E29B}"/>
              </a:ext>
            </a:extLst>
          </p:cNvPr>
          <p:cNvSpPr>
            <a:spLocks noGrp="1"/>
          </p:cNvSpPr>
          <p:nvPr>
            <p:ph type="body" sz="quarter" idx="10"/>
          </p:nvPr>
        </p:nvSpPr>
        <p:spPr/>
        <p:txBody>
          <a:bodyPr/>
          <a:lstStyle/>
          <a:p>
            <a:r>
              <a:rPr lang="is-IS"/>
              <a:t>TAKK FYRIR</a:t>
            </a:r>
          </a:p>
        </p:txBody>
      </p:sp>
      <p:pic>
        <p:nvPicPr>
          <p:cNvPr id="2" name="Hljóð 1">
            <a:hlinkClick r:id="" action="ppaction://media"/>
            <a:extLst>
              <a:ext uri="{FF2B5EF4-FFF2-40B4-BE49-F238E27FC236}">
                <a16:creationId xmlns:a16="http://schemas.microsoft.com/office/drawing/2014/main" id="{097C4705-D1AD-4A5D-BDFF-9F88E25904C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854787772"/>
      </p:ext>
    </p:extLst>
  </p:cSld>
  <p:clrMapOvr>
    <a:masterClrMapping/>
  </p:clrMapOvr>
  <mc:AlternateContent xmlns:mc="http://schemas.openxmlformats.org/markup-compatibility/2006">
    <mc:Choice xmlns:p14="http://schemas.microsoft.com/office/powerpoint/2010/main" Requires="p14">
      <p:transition spd="slow" p14:dur="2000" advTm="4096"/>
    </mc:Choice>
    <mc:Fallback>
      <p:transition spd="slow" advTm="40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8.9|14|2.3|14|4.5|19.4"/>
</p:tagLst>
</file>

<file path=ppt/tags/tag2.xml><?xml version="1.0" encoding="utf-8"?>
<p:tagLst xmlns:a="http://schemas.openxmlformats.org/drawingml/2006/main" xmlns:r="http://schemas.openxmlformats.org/officeDocument/2006/relationships" xmlns:p="http://schemas.openxmlformats.org/presentationml/2006/main">
  <p:tag name="TIMING" val="|32.3|1.7|17.4|26.3|28.1|0.8|9.3|3.1|14.8"/>
</p:tagLst>
</file>

<file path=ppt/tags/tag3.xml><?xml version="1.0" encoding="utf-8"?>
<p:tagLst xmlns:a="http://schemas.openxmlformats.org/drawingml/2006/main" xmlns:r="http://schemas.openxmlformats.org/officeDocument/2006/relationships" xmlns:p="http://schemas.openxmlformats.org/presentationml/2006/main">
  <p:tag name="TIMING" val="|11.3|4.1"/>
</p:tagLst>
</file>

<file path=ppt/tags/tag4.xml><?xml version="1.0" encoding="utf-8"?>
<p:tagLst xmlns:a="http://schemas.openxmlformats.org/drawingml/2006/main" xmlns:r="http://schemas.openxmlformats.org/officeDocument/2006/relationships" xmlns:p="http://schemas.openxmlformats.org/presentationml/2006/main">
  <p:tag name="TIMING" val="|30.1|15.5|2.5|11.6|4.5|17"/>
</p:tagLst>
</file>

<file path=ppt/tags/tag5.xml><?xml version="1.0" encoding="utf-8"?>
<p:tagLst xmlns:a="http://schemas.openxmlformats.org/drawingml/2006/main" xmlns:r="http://schemas.openxmlformats.org/officeDocument/2006/relationships" xmlns:p="http://schemas.openxmlformats.org/presentationml/2006/main">
  <p:tag name="TIMING" val="|14.4|11.9|22.2|1.4|20.1|5.5|3.2|6.2|18.1"/>
</p:tagLst>
</file>

<file path=ppt/tags/tag6.xml><?xml version="1.0" encoding="utf-8"?>
<p:tagLst xmlns:a="http://schemas.openxmlformats.org/drawingml/2006/main" xmlns:r="http://schemas.openxmlformats.org/officeDocument/2006/relationships" xmlns:p="http://schemas.openxmlformats.org/presentationml/2006/main">
  <p:tag name="TIMING" val="|13.8|9.1"/>
</p:tagLst>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þ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C91AEC1185B1A40B8C22CFA6E75963B" ma:contentTypeVersion="9" ma:contentTypeDescription="Create a new document." ma:contentTypeScope="" ma:versionID="1845670ecbd6f9ac8626a7849ba12b2f">
  <xsd:schema xmlns:xsd="http://www.w3.org/2001/XMLSchema" xmlns:xs="http://www.w3.org/2001/XMLSchema" xmlns:p="http://schemas.microsoft.com/office/2006/metadata/properties" xmlns:ns2="a2136bab-dc0a-4432-b245-68a21579025f" xmlns:ns3="3a3e3c52-78ac-497f-93ea-854a23b373ee" targetNamespace="http://schemas.microsoft.com/office/2006/metadata/properties" ma:root="true" ma:fieldsID="f98bcc93e06959568d4a339ee561b87b" ns2:_="" ns3:_="">
    <xsd:import namespace="a2136bab-dc0a-4432-b245-68a21579025f"/>
    <xsd:import namespace="3a3e3c52-78ac-497f-93ea-854a23b373e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2136bab-dc0a-4432-b245-68a21579025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a3e3c52-78ac-497f-93ea-854a23b373e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6F5C896-6195-4D19-BC3A-EDC14584C446}">
  <ds:schemaRefs>
    <ds:schemaRef ds:uri="http://schemas.microsoft.com/sharepoint/v3/contenttype/forms"/>
  </ds:schemaRefs>
</ds:datastoreItem>
</file>

<file path=customXml/itemProps2.xml><?xml version="1.0" encoding="utf-8"?>
<ds:datastoreItem xmlns:ds="http://schemas.openxmlformats.org/officeDocument/2006/customXml" ds:itemID="{CFCA608B-E80A-4D4E-BF51-873421C4BCE3}">
  <ds:schemaRefs>
    <ds:schemaRef ds:uri="3a3e3c52-78ac-497f-93ea-854a23b373ee"/>
    <ds:schemaRef ds:uri="a2136bab-dc0a-4432-b245-68a21579025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494B70FD-3663-452D-831B-4A318E28E3EC}">
  <ds:schemaRefs>
    <ds:schemaRef ds:uri="3a3e3c52-78ac-497f-93ea-854a23b373ee"/>
    <ds:schemaRef ds:uri="a2136bab-dc0a-4432-b245-68a21579025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8</Slides>
  <Notes>8</Notes>
  <HiddenSlides>0</HiddenSlides>
  <ScaleCrop>false</ScaleCrop>
  <HeadingPairs>
    <vt:vector size="4" baseType="variant">
      <vt:variant>
        <vt:lpstr>Theme</vt:lpstr>
      </vt:variant>
      <vt:variant>
        <vt:i4>3</vt:i4>
      </vt:variant>
      <vt:variant>
        <vt:lpstr>Slide Titles</vt:lpstr>
      </vt:variant>
      <vt:variant>
        <vt:i4>8</vt:i4>
      </vt:variant>
    </vt:vector>
  </HeadingPairs>
  <TitlesOfParts>
    <vt:vector size="11" baseType="lpstr">
      <vt:lpstr>2_Office Theme</vt:lpstr>
      <vt:lpstr>3_Office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Ásgerður Karlsdóttir</dc:creator>
  <cp:revision>1</cp:revision>
  <dcterms:created xsi:type="dcterms:W3CDTF">2020-03-12T10:49:42Z</dcterms:created>
  <dcterms:modified xsi:type="dcterms:W3CDTF">2020-10-06T13:20:50Z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0x0101001C91AEC1185B1A40B8C22CFA6E75963B</vt:lpwstr>
  </property>
</Properties>
</file>