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Lst>
  <p:notesMasterIdLst>
    <p:notesMasterId r:id="rId15"/>
  </p:notesMasterIdLst>
  <p:sldIdLst>
    <p:sldId id="257" r:id="rId7"/>
    <p:sldId id="261" r:id="rId8"/>
    <p:sldId id="306" r:id="rId9"/>
    <p:sldId id="266" r:id="rId10"/>
    <p:sldId id="262" r:id="rId11"/>
    <p:sldId id="267" r:id="rId12"/>
    <p:sldId id="802" r:id="rId13"/>
    <p:sldId id="803" r:id="rId14"/>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a Hildur Jóhannsdóttir" initials="BHJ" lastIdx="1" clrIdx="0">
    <p:extLst>
      <p:ext uri="{19B8F6BF-5375-455C-9EA6-DF929625EA0E}">
        <p15:presenceInfo xmlns:p15="http://schemas.microsoft.com/office/powerpoint/2012/main" userId="S::barahildur@rikissattasemjari.is::418bbdc2-a87c-4c4b-863d-86eeefff96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E4CE"/>
    <a:srgbClr val="09501E"/>
    <a:srgbClr val="FFFF00"/>
    <a:srgbClr val="60986E"/>
    <a:srgbClr val="F18921"/>
    <a:srgbClr val="E4F8E7"/>
    <a:srgbClr val="09321E"/>
    <a:srgbClr val="092E1E"/>
    <a:srgbClr val="09361E"/>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56A3C8-A969-4D9A-B836-3BFE348CA028}" v="211" dt="2020-10-06T12:28:07.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25" autoAdjust="0"/>
  </p:normalViewPr>
  <p:slideViewPr>
    <p:cSldViewPr snapToGrid="0">
      <p:cViewPr varScale="1">
        <p:scale>
          <a:sx n="67" d="100"/>
          <a:sy n="67" d="100"/>
        </p:scale>
        <p:origin x="621"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418bbdc2-a87c-4c4b-863d-86eeefff96ea" providerId="ADAL" clId="{A22E0FD6-4D16-48CD-B292-3CD723FD4AAE}"/>
    <pc:docChg chg="custSel addSld modSld">
      <pc:chgData name="Bára Hildur Jóhannsdóttir" userId="418bbdc2-a87c-4c4b-863d-86eeefff96ea" providerId="ADAL" clId="{A22E0FD6-4D16-48CD-B292-3CD723FD4AAE}" dt="2020-09-29T09:50:48.687" v="787" actId="20577"/>
      <pc:docMkLst>
        <pc:docMk/>
      </pc:docMkLst>
      <pc:sldChg chg="modNotesTx">
        <pc:chgData name="Bára Hildur Jóhannsdóttir" userId="418bbdc2-a87c-4c4b-863d-86eeefff96ea" providerId="ADAL" clId="{A22E0FD6-4D16-48CD-B292-3CD723FD4AAE}" dt="2020-09-29T09:39:19.898" v="46" actId="6549"/>
        <pc:sldMkLst>
          <pc:docMk/>
          <pc:sldMk cId="2241934540" sldId="257"/>
        </pc:sldMkLst>
      </pc:sldChg>
      <pc:sldChg chg="modNotesTx">
        <pc:chgData name="Bára Hildur Jóhannsdóttir" userId="418bbdc2-a87c-4c4b-863d-86eeefff96ea" providerId="ADAL" clId="{A22E0FD6-4D16-48CD-B292-3CD723FD4AAE}" dt="2020-09-29T09:40:08.156" v="94" actId="20577"/>
        <pc:sldMkLst>
          <pc:docMk/>
          <pc:sldMk cId="1973373083" sldId="261"/>
        </pc:sldMkLst>
      </pc:sldChg>
      <pc:sldChg chg="modNotesTx">
        <pc:chgData name="Bára Hildur Jóhannsdóttir" userId="418bbdc2-a87c-4c4b-863d-86eeefff96ea" providerId="ADAL" clId="{A22E0FD6-4D16-48CD-B292-3CD723FD4AAE}" dt="2020-09-29T09:47:27.610" v="682" actId="20577"/>
        <pc:sldMkLst>
          <pc:docMk/>
          <pc:sldMk cId="941233919" sldId="262"/>
        </pc:sldMkLst>
      </pc:sldChg>
      <pc:sldChg chg="modNotesTx">
        <pc:chgData name="Bára Hildur Jóhannsdóttir" userId="418bbdc2-a87c-4c4b-863d-86eeefff96ea" providerId="ADAL" clId="{A22E0FD6-4D16-48CD-B292-3CD723FD4AAE}" dt="2020-09-29T09:49:21.187" v="767" actId="6549"/>
        <pc:sldMkLst>
          <pc:docMk/>
          <pc:sldMk cId="394756243" sldId="267"/>
        </pc:sldMkLst>
      </pc:sldChg>
      <pc:sldChg chg="modNotesTx">
        <pc:chgData name="Bára Hildur Jóhannsdóttir" userId="418bbdc2-a87c-4c4b-863d-86eeefff96ea" providerId="ADAL" clId="{A22E0FD6-4D16-48CD-B292-3CD723FD4AAE}" dt="2020-09-29T09:43:16.563" v="360" actId="20577"/>
        <pc:sldMkLst>
          <pc:docMk/>
          <pc:sldMk cId="2671135334" sldId="306"/>
        </pc:sldMkLst>
      </pc:sldChg>
      <pc:sldChg chg="modNotesTx">
        <pc:chgData name="Bára Hildur Jóhannsdóttir" userId="418bbdc2-a87c-4c4b-863d-86eeefff96ea" providerId="ADAL" clId="{A22E0FD6-4D16-48CD-B292-3CD723FD4AAE}" dt="2020-09-29T09:50:26.082" v="775" actId="20577"/>
        <pc:sldMkLst>
          <pc:docMk/>
          <pc:sldMk cId="4184198829" sldId="802"/>
        </pc:sldMkLst>
      </pc:sldChg>
      <pc:sldChg chg="delSp modSp new mod">
        <pc:chgData name="Bára Hildur Jóhannsdóttir" userId="418bbdc2-a87c-4c4b-863d-86eeefff96ea" providerId="ADAL" clId="{A22E0FD6-4D16-48CD-B292-3CD723FD4AAE}" dt="2020-09-29T09:50:48.687" v="787" actId="20577"/>
        <pc:sldMkLst>
          <pc:docMk/>
          <pc:sldMk cId="3196730890" sldId="803"/>
        </pc:sldMkLst>
        <pc:spChg chg="mod">
          <ac:chgData name="Bára Hildur Jóhannsdóttir" userId="418bbdc2-a87c-4c4b-863d-86eeefff96ea" providerId="ADAL" clId="{A22E0FD6-4D16-48CD-B292-3CD723FD4AAE}" dt="2020-09-29T09:50:48.687" v="787" actId="20577"/>
          <ac:spMkLst>
            <pc:docMk/>
            <pc:sldMk cId="3196730890" sldId="803"/>
            <ac:spMk id="2" creationId="{A0F0E3E6-DC13-4FFF-9E50-B1BFAD8769D7}"/>
          </ac:spMkLst>
        </pc:spChg>
        <pc:spChg chg="del">
          <ac:chgData name="Bára Hildur Jóhannsdóttir" userId="418bbdc2-a87c-4c4b-863d-86eeefff96ea" providerId="ADAL" clId="{A22E0FD6-4D16-48CD-B292-3CD723FD4AAE}" dt="2020-09-29T09:50:45.722" v="777" actId="478"/>
          <ac:spMkLst>
            <pc:docMk/>
            <pc:sldMk cId="3196730890" sldId="803"/>
            <ac:spMk id="3" creationId="{A4153AE5-5C27-4F38-ACC8-F3CBE4B3BE6E}"/>
          </ac:spMkLst>
        </pc:spChg>
      </pc:sldChg>
    </pc:docChg>
  </pc:docChgLst>
  <pc:docChgLst>
    <pc:chgData name="Dagný Aradóttir Pind" userId="779632e3-4e8e-454d-a833-29931627e246" providerId="ADAL" clId="{E70CD078-FBD2-4A27-B46B-740F4EAEFBD2}"/>
    <pc:docChg chg="modSld">
      <pc:chgData name="Dagný Aradóttir Pind" userId="779632e3-4e8e-454d-a833-29931627e246" providerId="ADAL" clId="{E70CD078-FBD2-4A27-B46B-740F4EAEFBD2}" dt="2020-09-28T10:13:13.573" v="7" actId="20577"/>
      <pc:docMkLst>
        <pc:docMk/>
      </pc:docMkLst>
      <pc:sldChg chg="modSp modNotesTx">
        <pc:chgData name="Dagný Aradóttir Pind" userId="779632e3-4e8e-454d-a833-29931627e246" providerId="ADAL" clId="{E70CD078-FBD2-4A27-B46B-740F4EAEFBD2}" dt="2020-09-28T10:13:13.573" v="7" actId="20577"/>
        <pc:sldMkLst>
          <pc:docMk/>
          <pc:sldMk cId="2671135334" sldId="306"/>
        </pc:sldMkLst>
        <pc:spChg chg="mod">
          <ac:chgData name="Dagný Aradóttir Pind" userId="779632e3-4e8e-454d-a833-29931627e246" providerId="ADAL" clId="{E70CD078-FBD2-4A27-B46B-740F4EAEFBD2}" dt="2020-09-28T10:12:47.911" v="0" actId="20577"/>
          <ac:spMkLst>
            <pc:docMk/>
            <pc:sldMk cId="2671135334" sldId="306"/>
            <ac:spMk id="32" creationId="{58AF5932-DE61-4574-9157-CB91B646DAA2}"/>
          </ac:spMkLst>
        </pc:spChg>
      </pc:sldChg>
    </pc:docChg>
  </pc:docChgLst>
  <pc:docChgLst>
    <pc:chgData name="Bára Hildur Jóhannsdóttir" userId="418bbdc2-a87c-4c4b-863d-86eeefff96ea" providerId="ADAL" clId="{B0C88FCB-604D-483C-BCC7-8ABDAC054C52}"/>
    <pc:docChg chg="undo custSel addSld delSld">
      <pc:chgData name="Bára Hildur Jóhannsdóttir" userId="418bbdc2-a87c-4c4b-863d-86eeefff96ea" providerId="ADAL" clId="{B0C88FCB-604D-483C-BCC7-8ABDAC054C52}" dt="2020-09-25T16:43:44.242" v="36" actId="47"/>
      <pc:docMkLst>
        <pc:docMk/>
      </pc:docMkLst>
      <pc:sldChg chg="del">
        <pc:chgData name="Bára Hildur Jóhannsdóttir" userId="418bbdc2-a87c-4c4b-863d-86eeefff96ea" providerId="ADAL" clId="{B0C88FCB-604D-483C-BCC7-8ABDAC054C52}" dt="2020-09-25T16:43:34.565" v="9" actId="47"/>
        <pc:sldMkLst>
          <pc:docMk/>
          <pc:sldMk cId="3597494533" sldId="281"/>
        </pc:sldMkLst>
      </pc:sldChg>
      <pc:sldChg chg="del">
        <pc:chgData name="Bára Hildur Jóhannsdóttir" userId="418bbdc2-a87c-4c4b-863d-86eeefff96ea" providerId="ADAL" clId="{B0C88FCB-604D-483C-BCC7-8ABDAC054C52}" dt="2020-09-25T16:43:34.796" v="10" actId="47"/>
        <pc:sldMkLst>
          <pc:docMk/>
          <pc:sldMk cId="1525111420" sldId="282"/>
        </pc:sldMkLst>
      </pc:sldChg>
      <pc:sldChg chg="del">
        <pc:chgData name="Bára Hildur Jóhannsdóttir" userId="418bbdc2-a87c-4c4b-863d-86eeefff96ea" providerId="ADAL" clId="{B0C88FCB-604D-483C-BCC7-8ABDAC054C52}" dt="2020-09-25T16:43:35.969" v="16" actId="47"/>
        <pc:sldMkLst>
          <pc:docMk/>
          <pc:sldMk cId="3448087144" sldId="283"/>
        </pc:sldMkLst>
      </pc:sldChg>
      <pc:sldChg chg="del">
        <pc:chgData name="Bára Hildur Jóhannsdóttir" userId="418bbdc2-a87c-4c4b-863d-86eeefff96ea" providerId="ADAL" clId="{B0C88FCB-604D-483C-BCC7-8ABDAC054C52}" dt="2020-09-25T16:43:34.417" v="8" actId="47"/>
        <pc:sldMkLst>
          <pc:docMk/>
          <pc:sldMk cId="2305339087" sldId="284"/>
        </pc:sldMkLst>
      </pc:sldChg>
      <pc:sldChg chg="del">
        <pc:chgData name="Bára Hildur Jóhannsdóttir" userId="418bbdc2-a87c-4c4b-863d-86eeefff96ea" providerId="ADAL" clId="{B0C88FCB-604D-483C-BCC7-8ABDAC054C52}" dt="2020-09-25T16:43:36.164" v="17" actId="47"/>
        <pc:sldMkLst>
          <pc:docMk/>
          <pc:sldMk cId="352891510" sldId="285"/>
        </pc:sldMkLst>
      </pc:sldChg>
      <pc:sldChg chg="del">
        <pc:chgData name="Bára Hildur Jóhannsdóttir" userId="418bbdc2-a87c-4c4b-863d-86eeefff96ea" providerId="ADAL" clId="{B0C88FCB-604D-483C-BCC7-8ABDAC054C52}" dt="2020-09-25T16:43:36.352" v="18" actId="47"/>
        <pc:sldMkLst>
          <pc:docMk/>
          <pc:sldMk cId="3809848482" sldId="286"/>
        </pc:sldMkLst>
      </pc:sldChg>
      <pc:sldChg chg="del">
        <pc:chgData name="Bára Hildur Jóhannsdóttir" userId="418bbdc2-a87c-4c4b-863d-86eeefff96ea" providerId="ADAL" clId="{B0C88FCB-604D-483C-BCC7-8ABDAC054C52}" dt="2020-09-25T16:43:38.335" v="24" actId="47"/>
        <pc:sldMkLst>
          <pc:docMk/>
          <pc:sldMk cId="224245900" sldId="287"/>
        </pc:sldMkLst>
      </pc:sldChg>
      <pc:sldChg chg="del">
        <pc:chgData name="Bára Hildur Jóhannsdóttir" userId="418bbdc2-a87c-4c4b-863d-86eeefff96ea" providerId="ADAL" clId="{B0C88FCB-604D-483C-BCC7-8ABDAC054C52}" dt="2020-09-25T16:43:38.847" v="25" actId="47"/>
        <pc:sldMkLst>
          <pc:docMk/>
          <pc:sldMk cId="3956330451" sldId="288"/>
        </pc:sldMkLst>
      </pc:sldChg>
      <pc:sldChg chg="del">
        <pc:chgData name="Bára Hildur Jóhannsdóttir" userId="418bbdc2-a87c-4c4b-863d-86eeefff96ea" providerId="ADAL" clId="{B0C88FCB-604D-483C-BCC7-8ABDAC054C52}" dt="2020-09-25T16:43:39.125" v="26" actId="47"/>
        <pc:sldMkLst>
          <pc:docMk/>
          <pc:sldMk cId="1116531027" sldId="289"/>
        </pc:sldMkLst>
      </pc:sldChg>
      <pc:sldChg chg="del">
        <pc:chgData name="Bára Hildur Jóhannsdóttir" userId="418bbdc2-a87c-4c4b-863d-86eeefff96ea" providerId="ADAL" clId="{B0C88FCB-604D-483C-BCC7-8ABDAC054C52}" dt="2020-09-25T16:43:40.495" v="32" actId="47"/>
        <pc:sldMkLst>
          <pc:docMk/>
          <pc:sldMk cId="1412840378" sldId="290"/>
        </pc:sldMkLst>
      </pc:sldChg>
      <pc:sldChg chg="del">
        <pc:chgData name="Bára Hildur Jóhannsdóttir" userId="418bbdc2-a87c-4c4b-863d-86eeefff96ea" providerId="ADAL" clId="{B0C88FCB-604D-483C-BCC7-8ABDAC054C52}" dt="2020-09-25T16:43:40.895" v="33" actId="47"/>
        <pc:sldMkLst>
          <pc:docMk/>
          <pc:sldMk cId="3051857377" sldId="291"/>
        </pc:sldMkLst>
      </pc:sldChg>
      <pc:sldChg chg="del">
        <pc:chgData name="Bára Hildur Jóhannsdóttir" userId="418bbdc2-a87c-4c4b-863d-86eeefff96ea" providerId="ADAL" clId="{B0C88FCB-604D-483C-BCC7-8ABDAC054C52}" dt="2020-09-25T16:43:41.133" v="34" actId="47"/>
        <pc:sldMkLst>
          <pc:docMk/>
          <pc:sldMk cId="830677432" sldId="292"/>
        </pc:sldMkLst>
      </pc:sldChg>
      <pc:sldChg chg="del">
        <pc:chgData name="Bára Hildur Jóhannsdóttir" userId="418bbdc2-a87c-4c4b-863d-86eeefff96ea" providerId="ADAL" clId="{B0C88FCB-604D-483C-BCC7-8ABDAC054C52}" dt="2020-09-25T16:43:35.117" v="12" actId="47"/>
        <pc:sldMkLst>
          <pc:docMk/>
          <pc:sldMk cId="2007654151" sldId="293"/>
        </pc:sldMkLst>
      </pc:sldChg>
      <pc:sldChg chg="del">
        <pc:chgData name="Bára Hildur Jóhannsdóttir" userId="418bbdc2-a87c-4c4b-863d-86eeefff96ea" providerId="ADAL" clId="{B0C88FCB-604D-483C-BCC7-8ABDAC054C52}" dt="2020-09-25T16:43:35.311" v="13" actId="47"/>
        <pc:sldMkLst>
          <pc:docMk/>
          <pc:sldMk cId="944387917" sldId="294"/>
        </pc:sldMkLst>
      </pc:sldChg>
      <pc:sldChg chg="del">
        <pc:chgData name="Bára Hildur Jóhannsdóttir" userId="418bbdc2-a87c-4c4b-863d-86eeefff96ea" providerId="ADAL" clId="{B0C88FCB-604D-483C-BCC7-8ABDAC054C52}" dt="2020-09-25T16:43:36.727" v="20" actId="47"/>
        <pc:sldMkLst>
          <pc:docMk/>
          <pc:sldMk cId="2140849160" sldId="295"/>
        </pc:sldMkLst>
      </pc:sldChg>
      <pc:sldChg chg="del">
        <pc:chgData name="Bára Hildur Jóhannsdóttir" userId="418bbdc2-a87c-4c4b-863d-86eeefff96ea" providerId="ADAL" clId="{B0C88FCB-604D-483C-BCC7-8ABDAC054C52}" dt="2020-09-25T16:43:37.240" v="21" actId="47"/>
        <pc:sldMkLst>
          <pc:docMk/>
          <pc:sldMk cId="900634047" sldId="296"/>
        </pc:sldMkLst>
      </pc:sldChg>
      <pc:sldChg chg="del">
        <pc:chgData name="Bára Hildur Jóhannsdóttir" userId="418bbdc2-a87c-4c4b-863d-86eeefff96ea" providerId="ADAL" clId="{B0C88FCB-604D-483C-BCC7-8ABDAC054C52}" dt="2020-09-25T16:43:40.302" v="31" actId="47"/>
        <pc:sldMkLst>
          <pc:docMk/>
          <pc:sldMk cId="2627559329" sldId="297"/>
        </pc:sldMkLst>
      </pc:sldChg>
      <pc:sldChg chg="del">
        <pc:chgData name="Bára Hildur Jóhannsdóttir" userId="418bbdc2-a87c-4c4b-863d-86eeefff96ea" providerId="ADAL" clId="{B0C88FCB-604D-483C-BCC7-8ABDAC054C52}" dt="2020-09-25T16:43:34.919" v="11" actId="47"/>
        <pc:sldMkLst>
          <pc:docMk/>
          <pc:sldMk cId="3212238070" sldId="298"/>
        </pc:sldMkLst>
      </pc:sldChg>
      <pc:sldChg chg="del">
        <pc:chgData name="Bára Hildur Jóhannsdóttir" userId="418bbdc2-a87c-4c4b-863d-86eeefff96ea" providerId="ADAL" clId="{B0C88FCB-604D-483C-BCC7-8ABDAC054C52}" dt="2020-09-25T16:43:35.474" v="14" actId="47"/>
        <pc:sldMkLst>
          <pc:docMk/>
          <pc:sldMk cId="730119468" sldId="299"/>
        </pc:sldMkLst>
      </pc:sldChg>
      <pc:sldChg chg="del">
        <pc:chgData name="Bára Hildur Jóhannsdóttir" userId="418bbdc2-a87c-4c4b-863d-86eeefff96ea" providerId="ADAL" clId="{B0C88FCB-604D-483C-BCC7-8ABDAC054C52}" dt="2020-09-25T16:43:36.494" v="19" actId="47"/>
        <pc:sldMkLst>
          <pc:docMk/>
          <pc:sldMk cId="881608985" sldId="300"/>
        </pc:sldMkLst>
      </pc:sldChg>
      <pc:sldChg chg="del">
        <pc:chgData name="Bára Hildur Jóhannsdóttir" userId="418bbdc2-a87c-4c4b-863d-86eeefff96ea" providerId="ADAL" clId="{B0C88FCB-604D-483C-BCC7-8ABDAC054C52}" dt="2020-09-25T16:43:37.433" v="22" actId="47"/>
        <pc:sldMkLst>
          <pc:docMk/>
          <pc:sldMk cId="2217417704" sldId="301"/>
        </pc:sldMkLst>
      </pc:sldChg>
      <pc:sldChg chg="del">
        <pc:chgData name="Bára Hildur Jóhannsdóttir" userId="418bbdc2-a87c-4c4b-863d-86eeefff96ea" providerId="ADAL" clId="{B0C88FCB-604D-483C-BCC7-8ABDAC054C52}" dt="2020-09-25T16:43:39.330" v="27" actId="47"/>
        <pc:sldMkLst>
          <pc:docMk/>
          <pc:sldMk cId="581780994" sldId="302"/>
        </pc:sldMkLst>
      </pc:sldChg>
      <pc:sldChg chg="del">
        <pc:chgData name="Bára Hildur Jóhannsdóttir" userId="418bbdc2-a87c-4c4b-863d-86eeefff96ea" providerId="ADAL" clId="{B0C88FCB-604D-483C-BCC7-8ABDAC054C52}" dt="2020-09-25T16:43:39.522" v="28" actId="47"/>
        <pc:sldMkLst>
          <pc:docMk/>
          <pc:sldMk cId="3031789581" sldId="303"/>
        </pc:sldMkLst>
      </pc:sldChg>
      <pc:sldChg chg="del">
        <pc:chgData name="Bára Hildur Jóhannsdóttir" userId="418bbdc2-a87c-4c4b-863d-86eeefff96ea" providerId="ADAL" clId="{B0C88FCB-604D-483C-BCC7-8ABDAC054C52}" dt="2020-09-25T16:43:39.896" v="29" actId="47"/>
        <pc:sldMkLst>
          <pc:docMk/>
          <pc:sldMk cId="2414326949" sldId="304"/>
        </pc:sldMkLst>
      </pc:sldChg>
      <pc:sldChg chg="del">
        <pc:chgData name="Bára Hildur Jóhannsdóttir" userId="418bbdc2-a87c-4c4b-863d-86eeefff96ea" providerId="ADAL" clId="{B0C88FCB-604D-483C-BCC7-8ABDAC054C52}" dt="2020-09-25T16:43:40.110" v="30" actId="47"/>
        <pc:sldMkLst>
          <pc:docMk/>
          <pc:sldMk cId="1009373363" sldId="305"/>
        </pc:sldMkLst>
      </pc:sldChg>
      <pc:sldChg chg="del">
        <pc:chgData name="Bára Hildur Jóhannsdóttir" userId="418bbdc2-a87c-4c4b-863d-86eeefff96ea" providerId="ADAL" clId="{B0C88FCB-604D-483C-BCC7-8ABDAC054C52}" dt="2020-09-25T16:43:33.477" v="5" actId="47"/>
        <pc:sldMkLst>
          <pc:docMk/>
          <pc:sldMk cId="3246135398" sldId="307"/>
        </pc:sldMkLst>
      </pc:sldChg>
      <pc:sldChg chg="del">
        <pc:chgData name="Bára Hildur Jóhannsdóttir" userId="418bbdc2-a87c-4c4b-863d-86eeefff96ea" providerId="ADAL" clId="{B0C88FCB-604D-483C-BCC7-8ABDAC054C52}" dt="2020-09-25T16:43:33.642" v="6" actId="47"/>
        <pc:sldMkLst>
          <pc:docMk/>
          <pc:sldMk cId="767297473" sldId="309"/>
        </pc:sldMkLst>
      </pc:sldChg>
      <pc:sldChg chg="del">
        <pc:chgData name="Bára Hildur Jóhannsdóttir" userId="418bbdc2-a87c-4c4b-863d-86eeefff96ea" providerId="ADAL" clId="{B0C88FCB-604D-483C-BCC7-8ABDAC054C52}" dt="2020-09-25T16:43:32.259" v="1" actId="47"/>
        <pc:sldMkLst>
          <pc:docMk/>
          <pc:sldMk cId="3894594529" sldId="795"/>
        </pc:sldMkLst>
      </pc:sldChg>
      <pc:sldChg chg="del">
        <pc:chgData name="Bára Hildur Jóhannsdóttir" userId="418bbdc2-a87c-4c4b-863d-86eeefff96ea" providerId="ADAL" clId="{B0C88FCB-604D-483C-BCC7-8ABDAC054C52}" dt="2020-09-25T16:43:33.061" v="3" actId="47"/>
        <pc:sldMkLst>
          <pc:docMk/>
          <pc:sldMk cId="2304668309" sldId="796"/>
        </pc:sldMkLst>
      </pc:sldChg>
      <pc:sldChg chg="del">
        <pc:chgData name="Bára Hildur Jóhannsdóttir" userId="418bbdc2-a87c-4c4b-863d-86eeefff96ea" providerId="ADAL" clId="{B0C88FCB-604D-483C-BCC7-8ABDAC054C52}" dt="2020-09-25T16:43:33.293" v="4" actId="47"/>
        <pc:sldMkLst>
          <pc:docMk/>
          <pc:sldMk cId="112967846" sldId="797"/>
        </pc:sldMkLst>
      </pc:sldChg>
      <pc:sldChg chg="del">
        <pc:chgData name="Bára Hildur Jóhannsdóttir" userId="418bbdc2-a87c-4c4b-863d-86eeefff96ea" providerId="ADAL" clId="{B0C88FCB-604D-483C-BCC7-8ABDAC054C52}" dt="2020-09-25T16:43:32.455" v="2" actId="47"/>
        <pc:sldMkLst>
          <pc:docMk/>
          <pc:sldMk cId="2375262980" sldId="798"/>
        </pc:sldMkLst>
      </pc:sldChg>
      <pc:sldChg chg="del">
        <pc:chgData name="Bára Hildur Jóhannsdóttir" userId="418bbdc2-a87c-4c4b-863d-86eeefff96ea" providerId="ADAL" clId="{B0C88FCB-604D-483C-BCC7-8ABDAC054C52}" dt="2020-09-25T16:43:37.822" v="23" actId="47"/>
        <pc:sldMkLst>
          <pc:docMk/>
          <pc:sldMk cId="1989394081" sldId="799"/>
        </pc:sldMkLst>
      </pc:sldChg>
      <pc:sldChg chg="del">
        <pc:chgData name="Bára Hildur Jóhannsdóttir" userId="418bbdc2-a87c-4c4b-863d-86eeefff96ea" providerId="ADAL" clId="{B0C88FCB-604D-483C-BCC7-8ABDAC054C52}" dt="2020-09-25T16:43:34.259" v="7" actId="47"/>
        <pc:sldMkLst>
          <pc:docMk/>
          <pc:sldMk cId="528766068" sldId="800"/>
        </pc:sldMkLst>
      </pc:sldChg>
      <pc:sldChg chg="del">
        <pc:chgData name="Bára Hildur Jóhannsdóttir" userId="418bbdc2-a87c-4c4b-863d-86eeefff96ea" providerId="ADAL" clId="{B0C88FCB-604D-483C-BCC7-8ABDAC054C52}" dt="2020-09-25T16:43:35.680" v="15" actId="47"/>
        <pc:sldMkLst>
          <pc:docMk/>
          <pc:sldMk cId="1388366519" sldId="801"/>
        </pc:sldMkLst>
      </pc:sldChg>
      <pc:sldChg chg="add del">
        <pc:chgData name="Bára Hildur Jóhannsdóttir" userId="418bbdc2-a87c-4c4b-863d-86eeefff96ea" providerId="ADAL" clId="{B0C88FCB-604D-483C-BCC7-8ABDAC054C52}" dt="2020-09-25T16:43:44.242" v="36" actId="47"/>
        <pc:sldMkLst>
          <pc:docMk/>
          <pc:sldMk cId="4184198829" sldId="802"/>
        </pc:sldMkLst>
      </pc:sldChg>
      <pc:sldChg chg="del">
        <pc:chgData name="Bára Hildur Jóhannsdóttir" userId="418bbdc2-a87c-4c4b-863d-86eeefff96ea" providerId="ADAL" clId="{B0C88FCB-604D-483C-BCC7-8ABDAC054C52}" dt="2020-09-25T16:43:32.056" v="0" actId="47"/>
        <pc:sldMkLst>
          <pc:docMk/>
          <pc:sldMk cId="300500230" sldId="803"/>
        </pc:sldMkLst>
      </pc:sldChg>
    </pc:docChg>
  </pc:docChgLst>
  <pc:docChgLst>
    <pc:chgData name="Bára Hildur Jóhannsdóttir" userId="S::barahildur_rikissattasemjari.is#ext#@governmentis.onmicrosoft.com::29a14658-2aab-46bd-8c0b-9caea726cbb4" providerId="AD" clId="Web-{29417134-FD97-4286-B703-855D1C97F320}"/>
    <pc:docChg chg="modSld">
      <pc:chgData name="Bára Hildur Jóhannsdóttir" userId="S::barahildur_rikissattasemjari.is#ext#@governmentis.onmicrosoft.com::29a14658-2aab-46bd-8c0b-9caea726cbb4" providerId="AD" clId="Web-{29417134-FD97-4286-B703-855D1C97F320}" dt="2020-10-04T14:51:36.309" v="1" actId="20577"/>
      <pc:docMkLst>
        <pc:docMk/>
      </pc:docMkLst>
      <pc:sldChg chg="modSp">
        <pc:chgData name="Bára Hildur Jóhannsdóttir" userId="S::barahildur_rikissattasemjari.is#ext#@governmentis.onmicrosoft.com::29a14658-2aab-46bd-8c0b-9caea726cbb4" providerId="AD" clId="Web-{29417134-FD97-4286-B703-855D1C97F320}" dt="2020-10-04T14:51:36.309" v="1" actId="20577"/>
        <pc:sldMkLst>
          <pc:docMk/>
          <pc:sldMk cId="2241934540" sldId="257"/>
        </pc:sldMkLst>
        <pc:spChg chg="mod">
          <ac:chgData name="Bára Hildur Jóhannsdóttir" userId="S::barahildur_rikissattasemjari.is#ext#@governmentis.onmicrosoft.com::29a14658-2aab-46bd-8c0b-9caea726cbb4" providerId="AD" clId="Web-{29417134-FD97-4286-B703-855D1C97F320}" dt="2020-10-04T14:51:36.309" v="1" actId="20577"/>
          <ac:spMkLst>
            <pc:docMk/>
            <pc:sldMk cId="2241934540" sldId="257"/>
            <ac:spMk id="5" creationId="{2A7A135A-C741-4542-8664-141FB8F21C29}"/>
          </ac:spMkLst>
        </pc:spChg>
      </pc:sldChg>
    </pc:docChg>
  </pc:docChgLst>
  <pc:docChgLst>
    <pc:chgData name="Bára Hildur Jóhannsdóttir" userId="418bbdc2-a87c-4c4b-863d-86eeefff96ea" providerId="ADAL" clId="{AF56A3C8-A969-4D9A-B836-3BFE348CA028}"/>
    <pc:docChg chg="undo custSel modSld modShowInfo">
      <pc:chgData name="Bára Hildur Jóhannsdóttir" userId="418bbdc2-a87c-4c4b-863d-86eeefff96ea" providerId="ADAL" clId="{AF56A3C8-A969-4D9A-B836-3BFE348CA028}" dt="2020-10-06T08:39:02.898" v="1004"/>
      <pc:docMkLst>
        <pc:docMk/>
      </pc:docMkLst>
      <pc:sldChg chg="addSp delSp modSp mod delAnim modAnim">
        <pc:chgData name="Bára Hildur Jóhannsdóttir" userId="418bbdc2-a87c-4c4b-863d-86eeefff96ea" providerId="ADAL" clId="{AF56A3C8-A969-4D9A-B836-3BFE348CA028}" dt="2020-10-06T08:26:59.250" v="989"/>
        <pc:sldMkLst>
          <pc:docMk/>
          <pc:sldMk cId="2241934540" sldId="257"/>
        </pc:sldMkLst>
        <pc:picChg chg="add mod">
          <ac:chgData name="Bára Hildur Jóhannsdóttir" userId="418bbdc2-a87c-4c4b-863d-86eeefff96ea" providerId="ADAL" clId="{AF56A3C8-A969-4D9A-B836-3BFE348CA028}" dt="2020-10-06T08:26:59.250" v="989"/>
          <ac:picMkLst>
            <pc:docMk/>
            <pc:sldMk cId="2241934540" sldId="257"/>
            <ac:picMk id="2" creationId="{E2243257-A2E0-4AFA-833D-8376314AEE55}"/>
          </ac:picMkLst>
        </pc:picChg>
        <pc:picChg chg="add del mod">
          <ac:chgData name="Bára Hildur Jóhannsdóttir" userId="418bbdc2-a87c-4c4b-863d-86eeefff96ea" providerId="ADAL" clId="{AF56A3C8-A969-4D9A-B836-3BFE348CA028}" dt="2020-10-05T14:56:28.707" v="900"/>
          <ac:picMkLst>
            <pc:docMk/>
            <pc:sldMk cId="2241934540" sldId="257"/>
            <ac:picMk id="2" creationId="{EC3A1A1C-9622-42CE-9324-B90D576E1D49}"/>
          </ac:picMkLst>
        </pc:picChg>
        <pc:picChg chg="add del mod">
          <ac:chgData name="Bára Hildur Jóhannsdóttir" userId="418bbdc2-a87c-4c4b-863d-86eeefff96ea" providerId="ADAL" clId="{AF56A3C8-A969-4D9A-B836-3BFE348CA028}" dt="2020-10-06T08:23:39.180" v="981" actId="478"/>
          <ac:picMkLst>
            <pc:docMk/>
            <pc:sldMk cId="2241934540" sldId="257"/>
            <ac:picMk id="4" creationId="{C4801CD9-278C-4CCA-988E-94368D306C0E}"/>
          </ac:picMkLst>
        </pc:picChg>
      </pc:sldChg>
      <pc:sldChg chg="addSp delSp modSp mod delAnim modAnim">
        <pc:chgData name="Bára Hildur Jóhannsdóttir" userId="418bbdc2-a87c-4c4b-863d-86eeefff96ea" providerId="ADAL" clId="{AF56A3C8-A969-4D9A-B836-3BFE348CA028}" dt="2020-10-06T08:27:43.658" v="990"/>
        <pc:sldMkLst>
          <pc:docMk/>
          <pc:sldMk cId="1973373083" sldId="261"/>
        </pc:sldMkLst>
        <pc:picChg chg="add mod">
          <ac:chgData name="Bára Hildur Jóhannsdóttir" userId="418bbdc2-a87c-4c4b-863d-86eeefff96ea" providerId="ADAL" clId="{AF56A3C8-A969-4D9A-B836-3BFE348CA028}" dt="2020-10-06T08:27:43.658" v="990"/>
          <ac:picMkLst>
            <pc:docMk/>
            <pc:sldMk cId="1973373083" sldId="261"/>
            <ac:picMk id="3" creationId="{BE98DE9C-9385-4156-AAA6-7066A1A5CC92}"/>
          </ac:picMkLst>
        </pc:picChg>
        <pc:picChg chg="add del mod">
          <ac:chgData name="Bára Hildur Jóhannsdóttir" userId="418bbdc2-a87c-4c4b-863d-86eeefff96ea" providerId="ADAL" clId="{AF56A3C8-A969-4D9A-B836-3BFE348CA028}" dt="2020-10-05T14:57:09.394" v="901"/>
          <ac:picMkLst>
            <pc:docMk/>
            <pc:sldMk cId="1973373083" sldId="261"/>
            <ac:picMk id="3" creationId="{EDD5FBC7-1341-45A7-956E-874DF9C067C6}"/>
          </ac:picMkLst>
        </pc:picChg>
        <pc:picChg chg="add del mod">
          <ac:chgData name="Bára Hildur Jóhannsdóttir" userId="418bbdc2-a87c-4c4b-863d-86eeefff96ea" providerId="ADAL" clId="{AF56A3C8-A969-4D9A-B836-3BFE348CA028}" dt="2020-10-06T08:23:45.150" v="982" actId="478"/>
          <ac:picMkLst>
            <pc:docMk/>
            <pc:sldMk cId="1973373083" sldId="261"/>
            <ac:picMk id="4" creationId="{BF2133FB-0139-4005-A3A3-A1686D07AC6F}"/>
          </ac:picMkLst>
        </pc:picChg>
      </pc:sldChg>
      <pc:sldChg chg="addSp delSp modSp mod delAnim modAnim">
        <pc:chgData name="Bára Hildur Jóhannsdóttir" userId="418bbdc2-a87c-4c4b-863d-86eeefff96ea" providerId="ADAL" clId="{AF56A3C8-A969-4D9A-B836-3BFE348CA028}" dt="2020-10-06T08:32:33.243" v="995"/>
        <pc:sldMkLst>
          <pc:docMk/>
          <pc:sldMk cId="941233919" sldId="262"/>
        </pc:sldMkLst>
        <pc:picChg chg="add del mod">
          <ac:chgData name="Bára Hildur Jóhannsdóttir" userId="418bbdc2-a87c-4c4b-863d-86eeefff96ea" providerId="ADAL" clId="{AF56A3C8-A969-4D9A-B836-3BFE348CA028}" dt="2020-10-05T15:00:59.730" v="904"/>
          <ac:picMkLst>
            <pc:docMk/>
            <pc:sldMk cId="941233919" sldId="262"/>
            <ac:picMk id="5" creationId="{AA7CA794-E8F3-40C3-B872-D50930CFAC3B}"/>
          </ac:picMkLst>
        </pc:picChg>
        <pc:picChg chg="add mod">
          <ac:chgData name="Bára Hildur Jóhannsdóttir" userId="418bbdc2-a87c-4c4b-863d-86eeefff96ea" providerId="ADAL" clId="{AF56A3C8-A969-4D9A-B836-3BFE348CA028}" dt="2020-10-06T08:32:33.243" v="995"/>
          <ac:picMkLst>
            <pc:docMk/>
            <pc:sldMk cId="941233919" sldId="262"/>
            <ac:picMk id="5" creationId="{F031D07C-3ACB-48DF-9BFC-A315215992C4}"/>
          </ac:picMkLst>
        </pc:picChg>
        <pc:picChg chg="add del mod">
          <ac:chgData name="Bára Hildur Jóhannsdóttir" userId="418bbdc2-a87c-4c4b-863d-86eeefff96ea" providerId="ADAL" clId="{AF56A3C8-A969-4D9A-B836-3BFE348CA028}" dt="2020-10-06T08:24:00.020" v="985" actId="478"/>
          <ac:picMkLst>
            <pc:docMk/>
            <pc:sldMk cId="941233919" sldId="262"/>
            <ac:picMk id="8" creationId="{307FAAE7-CBAF-4F82-828E-E508D1B1458B}"/>
          </ac:picMkLst>
        </pc:picChg>
      </pc:sldChg>
      <pc:sldChg chg="addSp delSp modSp mod delAnim modAnim">
        <pc:chgData name="Bára Hildur Jóhannsdóttir" userId="418bbdc2-a87c-4c4b-863d-86eeefff96ea" providerId="ADAL" clId="{AF56A3C8-A969-4D9A-B836-3BFE348CA028}" dt="2020-10-06T08:31:09.999" v="994"/>
        <pc:sldMkLst>
          <pc:docMk/>
          <pc:sldMk cId="2719434796" sldId="266"/>
        </pc:sldMkLst>
        <pc:spChg chg="add mod">
          <ac:chgData name="Bára Hildur Jóhannsdóttir" userId="418bbdc2-a87c-4c4b-863d-86eeefff96ea" providerId="ADAL" clId="{AF56A3C8-A969-4D9A-B836-3BFE348CA028}" dt="2020-10-06T08:11:01.681" v="940" actId="2085"/>
          <ac:spMkLst>
            <pc:docMk/>
            <pc:sldMk cId="2719434796" sldId="266"/>
            <ac:spMk id="5" creationId="{0ACC3583-70B9-462B-9FA4-D6784EFF462E}"/>
          </ac:spMkLst>
        </pc:spChg>
        <pc:graphicFrameChg chg="modGraphic">
          <ac:chgData name="Bára Hildur Jóhannsdóttir" userId="418bbdc2-a87c-4c4b-863d-86eeefff96ea" providerId="ADAL" clId="{AF56A3C8-A969-4D9A-B836-3BFE348CA028}" dt="2020-10-06T08:10:37.110" v="937" actId="14734"/>
          <ac:graphicFrameMkLst>
            <pc:docMk/>
            <pc:sldMk cId="2719434796" sldId="266"/>
            <ac:graphicFrameMk id="7" creationId="{F5F2269A-DBF7-2942-BEEE-601CACF613B9}"/>
          </ac:graphicFrameMkLst>
        </pc:graphicFrameChg>
        <pc:graphicFrameChg chg="modGraphic">
          <ac:chgData name="Bára Hildur Jóhannsdóttir" userId="418bbdc2-a87c-4c4b-863d-86eeefff96ea" providerId="ADAL" clId="{AF56A3C8-A969-4D9A-B836-3BFE348CA028}" dt="2020-10-06T08:11:14.020" v="972" actId="20577"/>
          <ac:graphicFrameMkLst>
            <pc:docMk/>
            <pc:sldMk cId="2719434796" sldId="266"/>
            <ac:graphicFrameMk id="8" creationId="{3304C525-B687-3944-A5DA-364960B8D83D}"/>
          </ac:graphicFrameMkLst>
        </pc:graphicFrameChg>
        <pc:picChg chg="add del mod">
          <ac:chgData name="Bára Hildur Jóhannsdóttir" userId="418bbdc2-a87c-4c4b-863d-86eeefff96ea" providerId="ADAL" clId="{AF56A3C8-A969-4D9A-B836-3BFE348CA028}" dt="2020-10-05T14:59:37.531" v="903"/>
          <ac:picMkLst>
            <pc:docMk/>
            <pc:sldMk cId="2719434796" sldId="266"/>
            <ac:picMk id="5" creationId="{83B4050B-12AC-48D1-9A79-31732128A37E}"/>
          </ac:picMkLst>
        </pc:picChg>
        <pc:picChg chg="add del mod">
          <ac:chgData name="Bára Hildur Jóhannsdóttir" userId="418bbdc2-a87c-4c4b-863d-86eeefff96ea" providerId="ADAL" clId="{AF56A3C8-A969-4D9A-B836-3BFE348CA028}" dt="2020-10-06T08:23:55.720" v="984" actId="478"/>
          <ac:picMkLst>
            <pc:docMk/>
            <pc:sldMk cId="2719434796" sldId="266"/>
            <ac:picMk id="12" creationId="{968C2451-EA2E-4B5D-AC5D-51250782A4A4}"/>
          </ac:picMkLst>
        </pc:picChg>
        <pc:picChg chg="add mod">
          <ac:chgData name="Bára Hildur Jóhannsdóttir" userId="418bbdc2-a87c-4c4b-863d-86eeefff96ea" providerId="ADAL" clId="{AF56A3C8-A969-4D9A-B836-3BFE348CA028}" dt="2020-10-06T08:31:09.999" v="994"/>
          <ac:picMkLst>
            <pc:docMk/>
            <pc:sldMk cId="2719434796" sldId="266"/>
            <ac:picMk id="13" creationId="{949C2FCF-2E1F-46FE-B768-6C68F71C3DA8}"/>
          </ac:picMkLst>
        </pc:picChg>
      </pc:sldChg>
      <pc:sldChg chg="addSp delSp modSp mod delAnim modAnim modNotesTx">
        <pc:chgData name="Bára Hildur Jóhannsdóttir" userId="418bbdc2-a87c-4c4b-863d-86eeefff96ea" providerId="ADAL" clId="{AF56A3C8-A969-4D9A-B836-3BFE348CA028}" dt="2020-10-06T08:34:07.232" v="996"/>
        <pc:sldMkLst>
          <pc:docMk/>
          <pc:sldMk cId="394756243" sldId="267"/>
        </pc:sldMkLst>
        <pc:picChg chg="add mod">
          <ac:chgData name="Bára Hildur Jóhannsdóttir" userId="418bbdc2-a87c-4c4b-863d-86eeefff96ea" providerId="ADAL" clId="{AF56A3C8-A969-4D9A-B836-3BFE348CA028}" dt="2020-10-06T08:34:07.232" v="996"/>
          <ac:picMkLst>
            <pc:docMk/>
            <pc:sldMk cId="394756243" sldId="267"/>
            <ac:picMk id="3" creationId="{5BE8200C-2AAA-4B06-A432-D8D7D0E068FF}"/>
          </ac:picMkLst>
        </pc:picChg>
        <pc:picChg chg="add del mod">
          <ac:chgData name="Bára Hildur Jóhannsdóttir" userId="418bbdc2-a87c-4c4b-863d-86eeefff96ea" providerId="ADAL" clId="{AF56A3C8-A969-4D9A-B836-3BFE348CA028}" dt="2020-10-05T15:01:47.231" v="905"/>
          <ac:picMkLst>
            <pc:docMk/>
            <pc:sldMk cId="394756243" sldId="267"/>
            <ac:picMk id="3" creationId="{E555A6AC-20FB-4AA5-A102-A457CDF11E15}"/>
          </ac:picMkLst>
        </pc:picChg>
        <pc:picChg chg="add del mod">
          <ac:chgData name="Bára Hildur Jóhannsdóttir" userId="418bbdc2-a87c-4c4b-863d-86eeefff96ea" providerId="ADAL" clId="{AF56A3C8-A969-4D9A-B836-3BFE348CA028}" dt="2020-10-05T15:03:14.340" v="907"/>
          <ac:picMkLst>
            <pc:docMk/>
            <pc:sldMk cId="394756243" sldId="267"/>
            <ac:picMk id="4" creationId="{6C06A0F0-DC0B-49B6-BC97-A49C4F6A7199}"/>
          </ac:picMkLst>
        </pc:picChg>
        <pc:picChg chg="add del mod">
          <ac:chgData name="Bára Hildur Jóhannsdóttir" userId="418bbdc2-a87c-4c4b-863d-86eeefff96ea" providerId="ADAL" clId="{AF56A3C8-A969-4D9A-B836-3BFE348CA028}" dt="2020-10-06T08:24:03.571" v="986" actId="478"/>
          <ac:picMkLst>
            <pc:docMk/>
            <pc:sldMk cId="394756243" sldId="267"/>
            <ac:picMk id="8" creationId="{DCA126BE-DFC4-4986-8026-2A7A4C48818F}"/>
          </ac:picMkLst>
        </pc:picChg>
      </pc:sldChg>
      <pc:sldChg chg="addSp delSp modSp mod delAnim modAnim modNotesTx">
        <pc:chgData name="Bára Hildur Jóhannsdóttir" userId="418bbdc2-a87c-4c4b-863d-86eeefff96ea" providerId="ADAL" clId="{AF56A3C8-A969-4D9A-B836-3BFE348CA028}" dt="2020-10-06T08:30:05.350" v="993"/>
        <pc:sldMkLst>
          <pc:docMk/>
          <pc:sldMk cId="2671135334" sldId="306"/>
        </pc:sldMkLst>
        <pc:picChg chg="add del mod">
          <ac:chgData name="Bára Hildur Jóhannsdóttir" userId="418bbdc2-a87c-4c4b-863d-86eeefff96ea" providerId="ADAL" clId="{AF56A3C8-A969-4D9A-B836-3BFE348CA028}" dt="2020-10-06T08:30:05.350" v="993"/>
          <ac:picMkLst>
            <pc:docMk/>
            <pc:sldMk cId="2671135334" sldId="306"/>
            <ac:picMk id="3" creationId="{17DB7342-303D-4E7A-9C44-9B85C0316A88}"/>
          </ac:picMkLst>
        </pc:picChg>
        <pc:picChg chg="add del mod">
          <ac:chgData name="Bára Hildur Jóhannsdóttir" userId="418bbdc2-a87c-4c4b-863d-86eeefff96ea" providerId="ADAL" clId="{AF56A3C8-A969-4D9A-B836-3BFE348CA028}" dt="2020-10-05T14:58:46.944" v="902"/>
          <ac:picMkLst>
            <pc:docMk/>
            <pc:sldMk cId="2671135334" sldId="306"/>
            <ac:picMk id="3" creationId="{9D092112-2E2B-46E6-9BEF-CE055B0465A7}"/>
          </ac:picMkLst>
        </pc:picChg>
        <pc:picChg chg="add del mod">
          <ac:chgData name="Bára Hildur Jóhannsdóttir" userId="418bbdc2-a87c-4c4b-863d-86eeefff96ea" providerId="ADAL" clId="{AF56A3C8-A969-4D9A-B836-3BFE348CA028}" dt="2020-10-06T08:23:50.255" v="983" actId="478"/>
          <ac:picMkLst>
            <pc:docMk/>
            <pc:sldMk cId="2671135334" sldId="306"/>
            <ac:picMk id="4" creationId="{3EC0539E-4706-4E10-AA63-1A9A9ED951E5}"/>
          </ac:picMkLst>
        </pc:picChg>
        <pc:picChg chg="add mod">
          <ac:chgData name="Bára Hildur Jóhannsdóttir" userId="418bbdc2-a87c-4c4b-863d-86eeefff96ea" providerId="ADAL" clId="{AF56A3C8-A969-4D9A-B836-3BFE348CA028}" dt="2020-10-06T08:30:05.350" v="993"/>
          <ac:picMkLst>
            <pc:docMk/>
            <pc:sldMk cId="2671135334" sldId="306"/>
            <ac:picMk id="8" creationId="{A8842B86-BDC4-4526-8E9D-5B600CFC422F}"/>
          </ac:picMkLst>
        </pc:picChg>
      </pc:sldChg>
      <pc:sldChg chg="addSp delSp modSp mod delAnim modAnim modNotesTx">
        <pc:chgData name="Bára Hildur Jóhannsdóttir" userId="418bbdc2-a87c-4c4b-863d-86eeefff96ea" providerId="ADAL" clId="{AF56A3C8-A969-4D9A-B836-3BFE348CA028}" dt="2020-10-06T08:38:25.939" v="1003"/>
        <pc:sldMkLst>
          <pc:docMk/>
          <pc:sldMk cId="4184198829" sldId="802"/>
        </pc:sldMkLst>
        <pc:spChg chg="mod">
          <ac:chgData name="Bára Hildur Jóhannsdóttir" userId="418bbdc2-a87c-4c4b-863d-86eeefff96ea" providerId="ADAL" clId="{AF56A3C8-A969-4D9A-B836-3BFE348CA028}" dt="2020-09-30T15:53:53.551" v="712" actId="20577"/>
          <ac:spMkLst>
            <pc:docMk/>
            <pc:sldMk cId="4184198829" sldId="802"/>
            <ac:spMk id="7" creationId="{3A037A0E-7FC3-4719-9352-033E0BCCF83D}"/>
          </ac:spMkLst>
        </pc:spChg>
        <pc:picChg chg="add del mod">
          <ac:chgData name="Bára Hildur Jóhannsdóttir" userId="418bbdc2-a87c-4c4b-863d-86eeefff96ea" providerId="ADAL" clId="{AF56A3C8-A969-4D9A-B836-3BFE348CA028}" dt="2020-10-06T08:35:49.540" v="999"/>
          <ac:picMkLst>
            <pc:docMk/>
            <pc:sldMk cId="4184198829" sldId="802"/>
            <ac:picMk id="4" creationId="{24B15B06-6F37-4809-AACA-AD1888D1DE8F}"/>
          </ac:picMkLst>
        </pc:picChg>
        <pc:picChg chg="add del mod">
          <ac:chgData name="Bára Hildur Jóhannsdóttir" userId="418bbdc2-a87c-4c4b-863d-86eeefff96ea" providerId="ADAL" clId="{AF56A3C8-A969-4D9A-B836-3BFE348CA028}" dt="2020-10-05T15:05:57.817" v="910"/>
          <ac:picMkLst>
            <pc:docMk/>
            <pc:sldMk cId="4184198829" sldId="802"/>
            <ac:picMk id="4" creationId="{BD323391-BBC4-4DE1-A94A-276AF6D02A95}"/>
          </ac:picMkLst>
        </pc:picChg>
        <pc:picChg chg="add del mod">
          <ac:chgData name="Bára Hildur Jóhannsdóttir" userId="418bbdc2-a87c-4c4b-863d-86eeefff96ea" providerId="ADAL" clId="{AF56A3C8-A969-4D9A-B836-3BFE348CA028}" dt="2020-10-06T08:36:58.464" v="1001"/>
          <ac:picMkLst>
            <pc:docMk/>
            <pc:sldMk cId="4184198829" sldId="802"/>
            <ac:picMk id="6" creationId="{3CB82BEA-CE27-4C05-83E8-7F72BB94EC5E}"/>
          </ac:picMkLst>
        </pc:picChg>
        <pc:picChg chg="add del mod">
          <ac:chgData name="Bára Hildur Jóhannsdóttir" userId="418bbdc2-a87c-4c4b-863d-86eeefff96ea" providerId="ADAL" clId="{AF56A3C8-A969-4D9A-B836-3BFE348CA028}" dt="2020-10-05T15:07:24.959" v="912"/>
          <ac:picMkLst>
            <pc:docMk/>
            <pc:sldMk cId="4184198829" sldId="802"/>
            <ac:picMk id="6" creationId="{CA5B437A-3FDB-4B14-9669-CF2A216519B3}"/>
          </ac:picMkLst>
        </pc:picChg>
        <pc:picChg chg="add del mod">
          <ac:chgData name="Bára Hildur Jóhannsdóttir" userId="418bbdc2-a87c-4c4b-863d-86eeefff96ea" providerId="ADAL" clId="{AF56A3C8-A969-4D9A-B836-3BFE348CA028}" dt="2020-10-06T08:38:25.939" v="1003"/>
          <ac:picMkLst>
            <pc:docMk/>
            <pc:sldMk cId="4184198829" sldId="802"/>
            <ac:picMk id="8" creationId="{0568E971-EF57-4CDC-95D7-745762909FBE}"/>
          </ac:picMkLst>
        </pc:picChg>
        <pc:picChg chg="add del mod">
          <ac:chgData name="Bára Hildur Jóhannsdóttir" userId="418bbdc2-a87c-4c4b-863d-86eeefff96ea" providerId="ADAL" clId="{AF56A3C8-A969-4D9A-B836-3BFE348CA028}" dt="2020-10-05T15:08:53.172" v="914"/>
          <ac:picMkLst>
            <pc:docMk/>
            <pc:sldMk cId="4184198829" sldId="802"/>
            <ac:picMk id="8" creationId="{E9316E29-1136-45D7-B32D-6437BD6334BE}"/>
          </ac:picMkLst>
        </pc:picChg>
        <pc:picChg chg="add del mod">
          <ac:chgData name="Bára Hildur Jóhannsdóttir" userId="418bbdc2-a87c-4c4b-863d-86eeefff96ea" providerId="ADAL" clId="{AF56A3C8-A969-4D9A-B836-3BFE348CA028}" dt="2020-10-06T08:24:07.867" v="987" actId="478"/>
          <ac:picMkLst>
            <pc:docMk/>
            <pc:sldMk cId="4184198829" sldId="802"/>
            <ac:picMk id="10" creationId="{9547A299-D82B-4064-A3C5-ACD1FFA6773B}"/>
          </ac:picMkLst>
        </pc:picChg>
        <pc:picChg chg="add mod">
          <ac:chgData name="Bára Hildur Jóhannsdóttir" userId="418bbdc2-a87c-4c4b-863d-86eeefff96ea" providerId="ADAL" clId="{AF56A3C8-A969-4D9A-B836-3BFE348CA028}" dt="2020-10-06T08:38:25.939" v="1003"/>
          <ac:picMkLst>
            <pc:docMk/>
            <pc:sldMk cId="4184198829" sldId="802"/>
            <ac:picMk id="12" creationId="{39F2C429-C0F3-44CB-8F2E-2A16C45D0B72}"/>
          </ac:picMkLst>
        </pc:picChg>
      </pc:sldChg>
      <pc:sldChg chg="addSp delSp modSp mod delAnim modAnim chgLayout">
        <pc:chgData name="Bára Hildur Jóhannsdóttir" userId="418bbdc2-a87c-4c4b-863d-86eeefff96ea" providerId="ADAL" clId="{AF56A3C8-A969-4D9A-B836-3BFE348CA028}" dt="2020-10-06T08:39:02.898" v="1004"/>
        <pc:sldMkLst>
          <pc:docMk/>
          <pc:sldMk cId="3196730890" sldId="803"/>
        </pc:sldMkLst>
        <pc:spChg chg="mod ord">
          <ac:chgData name="Bára Hildur Jóhannsdóttir" userId="418bbdc2-a87c-4c4b-863d-86eeefff96ea" providerId="ADAL" clId="{AF56A3C8-A969-4D9A-B836-3BFE348CA028}" dt="2020-10-04T14:51:58.846" v="757" actId="700"/>
          <ac:spMkLst>
            <pc:docMk/>
            <pc:sldMk cId="3196730890" sldId="803"/>
            <ac:spMk id="2" creationId="{A0F0E3E6-DC13-4FFF-9E50-B1BFAD8769D7}"/>
          </ac:spMkLst>
        </pc:spChg>
        <pc:spChg chg="add mod ord">
          <ac:chgData name="Bára Hildur Jóhannsdóttir" userId="418bbdc2-a87c-4c4b-863d-86eeefff96ea" providerId="ADAL" clId="{AF56A3C8-A969-4D9A-B836-3BFE348CA028}" dt="2020-10-04T14:53:53.160" v="893" actId="114"/>
          <ac:spMkLst>
            <pc:docMk/>
            <pc:sldMk cId="3196730890" sldId="803"/>
            <ac:spMk id="3" creationId="{443273BD-0C3E-402C-B595-45E62A3EA20C}"/>
          </ac:spMkLst>
        </pc:spChg>
        <pc:picChg chg="add del mod">
          <ac:chgData name="Bára Hildur Jóhannsdóttir" userId="418bbdc2-a87c-4c4b-863d-86eeefff96ea" providerId="ADAL" clId="{AF56A3C8-A969-4D9A-B836-3BFE348CA028}" dt="2020-10-06T08:24:12.058" v="988" actId="478"/>
          <ac:picMkLst>
            <pc:docMk/>
            <pc:sldMk cId="3196730890" sldId="803"/>
            <ac:picMk id="4" creationId="{142A7307-3725-4D8B-BC07-A68807A6F262}"/>
          </ac:picMkLst>
        </pc:picChg>
        <pc:picChg chg="add mod">
          <ac:chgData name="Bára Hildur Jóhannsdóttir" userId="418bbdc2-a87c-4c4b-863d-86eeefff96ea" providerId="ADAL" clId="{AF56A3C8-A969-4D9A-B836-3BFE348CA028}" dt="2020-10-06T08:39:02.898" v="1004"/>
          <ac:picMkLst>
            <pc:docMk/>
            <pc:sldMk cId="3196730890" sldId="803"/>
            <ac:picMk id="5" creationId="{E18A6E10-1857-4FAD-9B6D-EA0B5778AA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51D33-CF18-4890-B889-D24B6088DAF6}" type="datetimeFigureOut">
              <a:rPr lang="is-IS" smtClean="0"/>
              <a:t>21.10.2020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FEBD1-A765-4722-A78F-156C031D8950}" type="slidenum">
              <a:rPr lang="is-IS" smtClean="0"/>
              <a:t>‹#›</a:t>
            </a:fld>
            <a:endParaRPr lang="is-IS"/>
          </a:p>
        </p:txBody>
      </p:sp>
    </p:spTree>
    <p:extLst>
      <p:ext uri="{BB962C8B-B14F-4D97-AF65-F5344CB8AC3E}">
        <p14:creationId xmlns:p14="http://schemas.microsoft.com/office/powerpoint/2010/main" val="99225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dirty="0"/>
              <a:t>Í þessu myndbandi verður farið yfir leiðarljósin þrjú með Betri vinnutíma í vaktavinnu, það er Öryggi starfsfólks og þjónustuþega, heilsa starfsfólks og jafnvægi vinnu og einkalífs. Einnig verður farið yfir nýja og breytta hvata með Betri vinnutíma í vaktavinnu sem hafa þarf í huga við endurmat á lengd vakta og gefnar almennar ráðleggingar um hvernig skipuleggja á vaktir starfsfólks með öryggi, heilsu og jafnvægi að leiðarljósi. </a:t>
            </a:r>
          </a:p>
        </p:txBody>
      </p:sp>
      <p:sp>
        <p:nvSpPr>
          <p:cNvPr id="4" name="Skyggnunúmersstaðgengill 3"/>
          <p:cNvSpPr>
            <a:spLocks noGrp="1"/>
          </p:cNvSpPr>
          <p:nvPr>
            <p:ph type="sldNum" sz="quarter" idx="5"/>
          </p:nvPr>
        </p:nvSpPr>
        <p:spPr/>
        <p:txBody>
          <a:bodyPr/>
          <a:lstStyle/>
          <a:p>
            <a:fld id="{DADFEBD1-A765-4722-A78F-156C031D8950}" type="slidenum">
              <a:rPr lang="is-IS" smtClean="0"/>
              <a:t>1</a:t>
            </a:fld>
            <a:endParaRPr lang="is-IS"/>
          </a:p>
        </p:txBody>
      </p:sp>
    </p:spTree>
    <p:extLst>
      <p:ext uri="{BB962C8B-B14F-4D97-AF65-F5344CB8AC3E}">
        <p14:creationId xmlns:p14="http://schemas.microsoft.com/office/powerpoint/2010/main" val="119674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Leiðarljósin þrjú, ÖRYGGI, HEILSA og JAFNVÆGI endurspegla allar breytingar á launamyndun og breyttan vinnutíma vaktavinnufólks. </a:t>
            </a:r>
          </a:p>
          <a:p>
            <a:endParaRPr lang="is-IS"/>
          </a:p>
          <a:p>
            <a:r>
              <a:rPr lang="is-IS"/>
              <a:t>Í fylgiskjali 2 í kjarasamningum stéttarfélaga við Ríki og Reykjavíkurborg og í fylgiskjali 3 hjá sveitarfélögum má sjá breytingar á kjarasamningsákvæðum í heild sinni.</a:t>
            </a:r>
          </a:p>
        </p:txBody>
      </p:sp>
      <p:sp>
        <p:nvSpPr>
          <p:cNvPr id="4" name="Skyggnunúmersstaðgengill 3"/>
          <p:cNvSpPr>
            <a:spLocks noGrp="1"/>
          </p:cNvSpPr>
          <p:nvPr>
            <p:ph type="sldNum" sz="quarter" idx="5"/>
          </p:nvPr>
        </p:nvSpPr>
        <p:spPr/>
        <p:txBody>
          <a:bodyPr/>
          <a:lstStyle/>
          <a:p>
            <a:fld id="{DADFEBD1-A765-4722-A78F-156C031D8950}" type="slidenum">
              <a:rPr lang="is-IS" smtClean="0"/>
              <a:t>2</a:t>
            </a:fld>
            <a:endParaRPr lang="is-IS"/>
          </a:p>
        </p:txBody>
      </p:sp>
    </p:spTree>
    <p:extLst>
      <p:ext uri="{BB962C8B-B14F-4D97-AF65-F5344CB8AC3E}">
        <p14:creationId xmlns:p14="http://schemas.microsoft.com/office/powerpoint/2010/main" val="32004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Leiðarljósin Öryggi, heilsa og jafnvægi byggja á niðurstöðum rannsókna á starfsfólki í vaktavinnu. Bæði nýjar og eldri rannsóknir sýna að starfsfólk sem vinnur</a:t>
            </a:r>
            <a:r>
              <a:rPr lang="is-IS" sz="1200" kern="1200">
                <a:solidFill>
                  <a:schemeClr val="tx1"/>
                </a:solidFill>
                <a:latin typeface="+mn-lt"/>
                <a:ea typeface="MS PGothic" pitchFamily="34" charset="-128"/>
                <a:cs typeface="+mn-cs"/>
              </a:rPr>
              <a:t> óhefðbundinn vinnutíma stendur frammi fyrir mörgum áskorunum. </a:t>
            </a:r>
            <a:r>
              <a:rPr lang="is-IS"/>
              <a:t> </a:t>
            </a:r>
          </a:p>
          <a:p>
            <a:r>
              <a:rPr lang="is-IS" b="0" noProof="0"/>
              <a:t>Ein af áskorunum er hætta á vinnutengdum slysum eða mistökum. Þeir þættir sem hafa þar mest áhrif eru vinnutími og samsetning vakta, lengd þeirra og tegund sem og fjölda hvíldahléa. Samkvæmt rannsóknum er hættan mest þegar unnar eru fleiri en 3 næturvaktir í röð og þegar lengd vakta er umfram 9 klukkustundir. </a:t>
            </a:r>
          </a:p>
          <a:p>
            <a:endParaRPr lang="is-IS"/>
          </a:p>
          <a:p>
            <a:pPr marL="0" indent="0">
              <a:buNone/>
            </a:pPr>
            <a:r>
              <a:rPr lang="is-IS" sz="1200" kern="1200">
                <a:solidFill>
                  <a:schemeClr val="tx1"/>
                </a:solidFill>
                <a:latin typeface="+mn-lt"/>
                <a:ea typeface="MS PGothic" pitchFamily="34" charset="-128"/>
                <a:cs typeface="+mn-cs"/>
              </a:rPr>
              <a:t>Þá hafa rannsóknir einnig sýnt að svefn vaktavinnufólks er að jafnaði minni en dagvinnufólks og þreyta er algengari. Huga þarf sérstaklega að líkamlegri heilsu vaktavinnustarfsfólks í ljósi þess að mildar og alvarlegar neikvæðar afleiðingar vaktavinnu eru þekktar. </a:t>
            </a:r>
          </a:p>
          <a:p>
            <a:pPr marL="0" indent="0">
              <a:buNone/>
            </a:pPr>
            <a:r>
              <a:rPr lang="is-IS" sz="1200" kern="1200">
                <a:solidFill>
                  <a:schemeClr val="tx1"/>
                </a:solidFill>
                <a:latin typeface="+mn-lt"/>
                <a:ea typeface="MS PGothic" pitchFamily="34" charset="-128"/>
                <a:cs typeface="+mn-cs"/>
              </a:rPr>
              <a:t>Þá sýna rannsóknir að vaktavinnustarfsfólk upplifir oft meiri erfiðleika að samræma vinnu og einkalíf en dagvinnustarfsfólk og upplifa margir sig fjarlægjast fjölskyldu og vini þar sem viðburðir eru skipulagðir í kringum dæmigerða dagvinnu. </a:t>
            </a:r>
            <a:endParaRPr lang="en-US" sz="1200" kern="1200">
              <a:solidFill>
                <a:schemeClr val="tx1"/>
              </a:solidFill>
              <a:latin typeface="+mn-lt"/>
              <a:ea typeface="MS PGothic" pitchFamily="34" charset="-128"/>
              <a:cs typeface="+mn-cs"/>
            </a:endParaRPr>
          </a:p>
          <a:p>
            <a:endParaRPr lang="en-US" sz="1200" kern="1200">
              <a:solidFill>
                <a:schemeClr val="tx1"/>
              </a:solidFill>
              <a:latin typeface="+mn-lt"/>
              <a:ea typeface="MS PGothic" pitchFamily="34" charset="-128"/>
              <a:cs typeface="+mn-cs"/>
            </a:endParaRPr>
          </a:p>
          <a:p>
            <a:endParaRPr lang="en-US" sz="1200" kern="1200">
              <a:solidFill>
                <a:schemeClr val="tx1"/>
              </a:solidFill>
              <a:latin typeface="+mn-lt"/>
              <a:ea typeface="MS PGothic" pitchFamily="34" charset="-128"/>
              <a:cs typeface="+mn-cs"/>
            </a:endParaRPr>
          </a:p>
          <a:p>
            <a:endParaRPr lang="en-US"/>
          </a:p>
          <a:p>
            <a:endParaRPr lang="is-IS"/>
          </a:p>
        </p:txBody>
      </p:sp>
      <p:sp>
        <p:nvSpPr>
          <p:cNvPr id="4" name="Skyggnunúmersstaðgengill 3"/>
          <p:cNvSpPr>
            <a:spLocks noGrp="1"/>
          </p:cNvSpPr>
          <p:nvPr>
            <p:ph type="sldNum" sz="quarter" idx="5"/>
          </p:nvPr>
        </p:nvSpPr>
        <p:spPr/>
        <p:txBody>
          <a:bodyPr/>
          <a:lstStyle/>
          <a:p>
            <a:fld id="{DADFEBD1-A765-4722-A78F-156C031D8950}" type="slidenum">
              <a:rPr lang="is-IS" smtClean="0"/>
              <a:t>3</a:t>
            </a:fld>
            <a:endParaRPr lang="is-IS"/>
          </a:p>
        </p:txBody>
      </p:sp>
    </p:spTree>
    <p:extLst>
      <p:ext uri="{BB962C8B-B14F-4D97-AF65-F5344CB8AC3E}">
        <p14:creationId xmlns:p14="http://schemas.microsoft.com/office/powerpoint/2010/main" val="138414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Fyrsti launamyndunarþátturinn sem er að breytast er vaktaálag. Breytingar verða á vaktaálagi að næturlagi. Vaktaálag að næturlagi virka daga verður 65% í stað 55% áður og álag á næturvöktum um helgar 75%. </a:t>
            </a:r>
          </a:p>
          <a:p>
            <a:r>
              <a:rPr lang="is-IS"/>
              <a:t>Enn fremur mun vaktaálag á aðfangadagskvöld, jólanótt, gamlárskvöld og nýársnótt hækka í 120% í stað 90% áður. </a:t>
            </a:r>
          </a:p>
          <a:p>
            <a:endParaRPr lang="is-IS"/>
          </a:p>
          <a:p>
            <a:r>
              <a:rPr lang="is-IS"/>
              <a:t>Við endurskoðun á vaktaálagi var horft til leiðarljósanna öryggis, heilsu og jafnvægi vinnu og einkalífs. </a:t>
            </a:r>
          </a:p>
        </p:txBody>
      </p:sp>
      <p:sp>
        <p:nvSpPr>
          <p:cNvPr id="4" name="Skyggnunúmersstaðgengill 3"/>
          <p:cNvSpPr>
            <a:spLocks noGrp="1"/>
          </p:cNvSpPr>
          <p:nvPr>
            <p:ph type="sldNum" sz="quarter" idx="5"/>
          </p:nvPr>
        </p:nvSpPr>
        <p:spPr/>
        <p:txBody>
          <a:bodyPr/>
          <a:lstStyle/>
          <a:p>
            <a:fld id="{DADFEBD1-A765-4722-A78F-156C031D8950}" type="slidenum">
              <a:rPr lang="is-IS" smtClean="0"/>
              <a:t>4</a:t>
            </a:fld>
            <a:endParaRPr lang="is-IS"/>
          </a:p>
        </p:txBody>
      </p:sp>
    </p:spTree>
    <p:extLst>
      <p:ext uri="{BB962C8B-B14F-4D97-AF65-F5344CB8AC3E}">
        <p14:creationId xmlns:p14="http://schemas.microsoft.com/office/powerpoint/2010/main" val="408068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Nýr launamyndunarþáttur, vægi vinnuskyldustunda, endurspeglar ólíkt vægi klukkustunda á vöktum sem unnar eru utan dagvinnutíma. Á dagvinnutíma er vægi vinnuskyldustunda 1 á móti einum. Fyrir hverja vinnustund á álagi 33% eða á kvöldvöktum virka daga og álagi 55% á morgun- og kvöldvöktum um helgar er </a:t>
            </a:r>
            <a:r>
              <a:rPr lang="is-IS" err="1"/>
              <a:t>vægið</a:t>
            </a:r>
            <a:r>
              <a:rPr lang="is-IS"/>
              <a:t> 1,05. </a:t>
            </a:r>
            <a:r>
              <a:rPr lang="is-IS" err="1"/>
              <a:t>Vægið</a:t>
            </a:r>
            <a:r>
              <a:rPr lang="is-IS"/>
              <a:t> er mest að næturlagi eða 1,2. </a:t>
            </a:r>
          </a:p>
          <a:p>
            <a:endParaRPr lang="is-IS"/>
          </a:p>
          <a:p>
            <a:r>
              <a:rPr lang="is-IS"/>
              <a:t>Vinnuskil starfsmanns getur farið niður í 32 klst. Fer það eftir því hversu margar vaktir hver starfsmaður tekur á ólíkum tímum utan dagvinnu.</a:t>
            </a:r>
          </a:p>
          <a:p>
            <a:r>
              <a:rPr lang="is-IS"/>
              <a:t>Dæmi um starfsmann í vaktavinnu sem nær hámarksstyttingu vegna vægi vinnuskyldustunda er starfsmaður í fullu starfi sem vinnur að jafnaði tvær 8 klst. næturvaktir í viku og en að öðru leyti vinnur hann dagvaktir. </a:t>
            </a:r>
          </a:p>
          <a:p>
            <a:endParaRPr lang="is-IS"/>
          </a:p>
          <a:p>
            <a:r>
              <a:rPr lang="is-IS"/>
              <a:t>Vægi vinnuskyldustunda endurspeglar leiðarljósin heilsa og öryggi starfsfólks.</a:t>
            </a:r>
          </a:p>
          <a:p>
            <a:endParaRPr lang="is-IS"/>
          </a:p>
          <a:p>
            <a:endParaRPr lang="is-IS"/>
          </a:p>
        </p:txBody>
      </p:sp>
      <p:sp>
        <p:nvSpPr>
          <p:cNvPr id="4" name="Skyggnunúmersstaðgengill 3"/>
          <p:cNvSpPr>
            <a:spLocks noGrp="1"/>
          </p:cNvSpPr>
          <p:nvPr>
            <p:ph type="sldNum" sz="quarter" idx="5"/>
          </p:nvPr>
        </p:nvSpPr>
        <p:spPr/>
        <p:txBody>
          <a:bodyPr/>
          <a:lstStyle/>
          <a:p>
            <a:fld id="{DADFEBD1-A765-4722-A78F-156C031D8950}" type="slidenum">
              <a:rPr lang="is-IS" smtClean="0"/>
              <a:t>5</a:t>
            </a:fld>
            <a:endParaRPr lang="is-IS"/>
          </a:p>
        </p:txBody>
      </p:sp>
    </p:spTree>
    <p:extLst>
      <p:ext uri="{BB962C8B-B14F-4D97-AF65-F5344CB8AC3E}">
        <p14:creationId xmlns:p14="http://schemas.microsoft.com/office/powerpoint/2010/main" val="79578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Annar nýr þáttur í launamyndun er svokallaður vaktahvati. </a:t>
            </a:r>
          </a:p>
          <a:p>
            <a:endParaRPr lang="is-IS"/>
          </a:p>
          <a:p>
            <a:r>
              <a:rPr lang="is-IS"/>
              <a:t>Vaktahvati greiðist sem hlutfall mánaðarlauna vegna fjölbreytileika og fjölda vakta á skipulagðri vaktskrá. Vaktahvati getur mest gefið 12,5% af mánaðarlaunum og minnst gefur vaktahvati 2,5%. Hæstan vaktahvata fær sá starfsmaður sem er í fullu starfi á 7-9 klst. vöktum í sólarhringsþjónustu. </a:t>
            </a:r>
          </a:p>
          <a:p>
            <a:endParaRPr lang="is-IS"/>
          </a:p>
          <a:p>
            <a:r>
              <a:rPr lang="is-IS"/>
              <a:t>Til að starfsmaður fá greiddan vaktahvata þarf sá hinn sami að vinna að lágmarki 42 klst. utan dagvinnutíma á mánuði og mæta til starfa að lágmarki 14 sinnum. </a:t>
            </a:r>
          </a:p>
          <a:p>
            <a:r>
              <a:rPr lang="is-IS"/>
              <a:t>Fjöldi stunda utan dagvinnumarka samsvarar því að starfsmaður þarf að lágmarki að vinna eina kvöldvakt á viku og tvær 8 klst. vaktir um helgi á mánuði eða sex kvöld- og/eða næturvaktir virka daga.</a:t>
            </a:r>
          </a:p>
          <a:p>
            <a:endParaRPr lang="is-IS"/>
          </a:p>
          <a:p>
            <a:r>
              <a:rPr lang="is-IS"/>
              <a:t>Vaktahvati á að hvetja starfsfólk og stjórnendur til þess að skipuleggja vinnu með þeim hætti að sem flestir nái sem hæstum vaktahvata. </a:t>
            </a:r>
          </a:p>
          <a:p>
            <a:endParaRPr lang="is-IS"/>
          </a:p>
          <a:p>
            <a:r>
              <a:rPr lang="is-IS"/>
              <a:t>En af hverju er verið að umbuna sérstaklega fyrir fjölda vakta og fjölbreytileika?</a:t>
            </a:r>
          </a:p>
        </p:txBody>
      </p:sp>
      <p:sp>
        <p:nvSpPr>
          <p:cNvPr id="4" name="Skyggnunúmersstaðgengill 3"/>
          <p:cNvSpPr>
            <a:spLocks noGrp="1"/>
          </p:cNvSpPr>
          <p:nvPr>
            <p:ph type="sldNum" sz="quarter" idx="5"/>
          </p:nvPr>
        </p:nvSpPr>
        <p:spPr/>
        <p:txBody>
          <a:bodyPr/>
          <a:lstStyle/>
          <a:p>
            <a:fld id="{DADFEBD1-A765-4722-A78F-156C031D8950}" type="slidenum">
              <a:rPr lang="is-IS" smtClean="0"/>
              <a:t>6</a:t>
            </a:fld>
            <a:endParaRPr lang="is-IS"/>
          </a:p>
        </p:txBody>
      </p:sp>
    </p:spTree>
    <p:extLst>
      <p:ext uri="{BB962C8B-B14F-4D97-AF65-F5344CB8AC3E}">
        <p14:creationId xmlns:p14="http://schemas.microsoft.com/office/powerpoint/2010/main" val="231860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kern="1200">
                <a:solidFill>
                  <a:schemeClr val="tx1"/>
                </a:solidFill>
                <a:latin typeface="+mn-lt"/>
                <a:ea typeface="MS PGothic" pitchFamily="34" charset="-128"/>
                <a:cs typeface="+mn-cs"/>
              </a:rPr>
              <a:t>Ástæða þess að umbunað er sérstaklega fyrir fjölbreytileika og fjölda vakta með vaktahvata er almennar ráðleggingar um skipulag vakta og rannsóknir sem þær byggja á.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kern="1200">
              <a:solidFill>
                <a:schemeClr val="tx1"/>
              </a:solidFill>
              <a:latin typeface="+mn-lt"/>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kern="1200">
                <a:solidFill>
                  <a:schemeClr val="tx1"/>
                </a:solidFill>
                <a:latin typeface="+mn-lt"/>
                <a:ea typeface="MS PGothic" pitchFamily="34" charset="-128"/>
                <a:cs typeface="+mn-cs"/>
              </a:rPr>
              <a:t>Almennar ráðleggingar eru í fyrsta lagi að líkamlega eða andlega krefjandi vinna sé unnin á styttri vöktum og í öðru lagi að vaktir séu skipulagðar </a:t>
            </a:r>
            <a:r>
              <a:rPr lang="is-IS" sz="1200" b="0" kern="1200" err="1">
                <a:solidFill>
                  <a:schemeClr val="tx1"/>
                </a:solidFill>
                <a:latin typeface="+mn-lt"/>
                <a:ea typeface="MS PGothic" pitchFamily="34" charset="-128"/>
                <a:cs typeface="+mn-cs"/>
              </a:rPr>
              <a:t>réttsælis</a:t>
            </a:r>
            <a:r>
              <a:rPr lang="is-IS" sz="1200" b="0" kern="1200">
                <a:solidFill>
                  <a:schemeClr val="tx1"/>
                </a:solidFill>
                <a:latin typeface="+mn-lt"/>
                <a:ea typeface="MS PGothic" pitchFamily="34" charset="-128"/>
                <a:cs typeface="+mn-cs"/>
              </a:rPr>
              <a:t> vegna líkamsklukku.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kern="1200">
              <a:solidFill>
                <a:schemeClr val="tx1"/>
              </a:solidFill>
              <a:latin typeface="+mn-lt"/>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kern="1200">
                <a:solidFill>
                  <a:schemeClr val="tx1"/>
                </a:solidFill>
                <a:latin typeface="+mn-lt"/>
                <a:ea typeface="MS PGothic" pitchFamily="34" charset="-128"/>
                <a:cs typeface="+mn-cs"/>
              </a:rPr>
              <a:t>Þriðja ráðið er að hafa skipti á tegund vakta á tveggja eða þriggja daga fresti í stað fimm til sjö daga af sömu vaktategund af sömu ástæðum, það er áhrifum á líkamsklukkuna.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kern="1200">
              <a:solidFill>
                <a:schemeClr val="tx1"/>
              </a:solidFill>
              <a:latin typeface="+mn-lt"/>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kern="1200">
                <a:solidFill>
                  <a:schemeClr val="tx1"/>
                </a:solidFill>
                <a:latin typeface="+mn-lt"/>
                <a:ea typeface="MS PGothic" pitchFamily="34" charset="-128"/>
                <a:cs typeface="+mn-cs"/>
              </a:rPr>
              <a:t>Öllu launafólki og öllum launagreiðendum bera sömuleiðis að fara eftir evrópskri hvíldartímalöggjöf við framlagningu vaktaskrár. Í því fellst að tryggja 11 klst. milli skipulagðra vakta, 35 klst. samfellda hvíld á viku og að vinnutími á viku fari ekki umfram 48 klst.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kern="1200">
              <a:solidFill>
                <a:schemeClr val="tx1"/>
              </a:solidFill>
              <a:latin typeface="+mn-lt"/>
              <a:ea typeface="MS PGothic"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kern="1200">
                <a:solidFill>
                  <a:schemeClr val="tx1"/>
                </a:solidFill>
                <a:latin typeface="+mn-lt"/>
                <a:ea typeface="MS PGothic" pitchFamily="34" charset="-128"/>
                <a:cs typeface="+mn-cs"/>
              </a:rPr>
              <a:t>Fjölmargar rannsóknir hafa sýnt að starfsfólk eru ánægðara og afkastameira og slysum fækkar ef vaktir sem skipulagðar í samræmi við þessar ráðleggingarnar.</a:t>
            </a:r>
          </a:p>
          <a:p>
            <a:endParaRPr lang="is-IS"/>
          </a:p>
        </p:txBody>
      </p:sp>
      <p:sp>
        <p:nvSpPr>
          <p:cNvPr id="4" name="Skyggnunúmersstaðgengill 3"/>
          <p:cNvSpPr>
            <a:spLocks noGrp="1"/>
          </p:cNvSpPr>
          <p:nvPr>
            <p:ph type="sldNum" sz="quarter" idx="5"/>
          </p:nvPr>
        </p:nvSpPr>
        <p:spPr/>
        <p:txBody>
          <a:bodyPr/>
          <a:lstStyle/>
          <a:p>
            <a:fld id="{DADFEBD1-A765-4722-A78F-156C031D8950}" type="slidenum">
              <a:rPr lang="is-IS" smtClean="0"/>
              <a:t>7</a:t>
            </a:fld>
            <a:endParaRPr lang="is-IS"/>
          </a:p>
        </p:txBody>
      </p:sp>
    </p:spTree>
    <p:extLst>
      <p:ext uri="{BB962C8B-B14F-4D97-AF65-F5344CB8AC3E}">
        <p14:creationId xmlns:p14="http://schemas.microsoft.com/office/powerpoint/2010/main" val="275875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9759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14227710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93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CBE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94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A9C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711CB419-CE8A-434C-AD6E-677B1E00FC87}"/>
              </a:ext>
            </a:extLst>
          </p:cNvPr>
          <p:cNvPicPr>
            <a:picLocks noChangeAspect="1"/>
          </p:cNvPicPr>
          <p:nvPr/>
        </p:nvPicPr>
        <p:blipFill rotWithShape="1">
          <a:blip r:embed="rId3"/>
          <a:srcRect l="42363" t="17291" r="6192"/>
          <a:stretch/>
        </p:blipFill>
        <p:spPr>
          <a:xfrm>
            <a:off x="5579268" y="1050130"/>
            <a:ext cx="6272213" cy="5672137"/>
          </a:xfrm>
          <a:prstGeom prst="rect">
            <a:avLst/>
          </a:prstGeom>
        </p:spPr>
      </p:pic>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384178" y="1764861"/>
            <a:ext cx="5595203" cy="1693635"/>
          </a:xfrm>
        </p:spPr>
        <p:txBody>
          <a:bodyPr lIns="91440" tIns="45720" rIns="91440" bIns="45720" anchor="t"/>
          <a:lstStyle/>
          <a:p>
            <a:r>
              <a:rPr lang="is-IS" sz="4400" noProof="1">
                <a:latin typeface="FiraGO SemiBold"/>
              </a:rPr>
              <a:t>Betri vinnutími í vaktavinnu</a:t>
            </a:r>
          </a:p>
          <a:p>
            <a:endParaRPr lang="is-IS" sz="3200" noProof="1"/>
          </a:p>
          <a:p>
            <a:endParaRPr lang="is-IS" sz="3200" noProof="1"/>
          </a:p>
          <a:p>
            <a:pPr marL="457200" indent="-457200">
              <a:buFont typeface="Arial" panose="020B0604020202020204" pitchFamily="34" charset="0"/>
              <a:buChar char="•"/>
            </a:pPr>
            <a:r>
              <a:rPr lang="is-IS" sz="2800" noProof="1">
                <a:latin typeface="FiraGO SemiBold"/>
              </a:rPr>
              <a:t>Öryggi, heilsa og jafnvægi</a:t>
            </a:r>
          </a:p>
          <a:p>
            <a:pPr marL="457200" indent="-457200">
              <a:buFont typeface="Arial" panose="020B0604020202020204" pitchFamily="34" charset="0"/>
              <a:buChar char="•"/>
            </a:pPr>
            <a:r>
              <a:rPr lang="is-IS" sz="2800" noProof="1">
                <a:latin typeface="FiraGO SemiBold"/>
              </a:rPr>
              <a:t>Nýir hvatar sem hafa áhrif á 12 klukkustunda vaktir</a:t>
            </a:r>
          </a:p>
          <a:p>
            <a:pPr marL="457200" indent="-457200">
              <a:buFont typeface="Arial" panose="020B0604020202020204" pitchFamily="34" charset="0"/>
              <a:buChar char="•"/>
            </a:pPr>
            <a:r>
              <a:rPr lang="is-IS" sz="2800" noProof="1">
                <a:latin typeface="FiraGO SemiBold"/>
              </a:rPr>
              <a:t>Ráðleggingar um hvernig skipuleggja skal vaktir</a:t>
            </a:r>
          </a:p>
          <a:p>
            <a:endParaRPr lang="en-GB"/>
          </a:p>
          <a:p>
            <a:endParaRPr lang="en-GB"/>
          </a:p>
          <a:p>
            <a:endParaRPr lang="en-GB"/>
          </a:p>
        </p:txBody>
      </p:sp>
    </p:spTree>
    <p:extLst>
      <p:ext uri="{BB962C8B-B14F-4D97-AF65-F5344CB8AC3E}">
        <p14:creationId xmlns:p14="http://schemas.microsoft.com/office/powerpoint/2010/main" val="2241934540"/>
      </p:ext>
    </p:extLst>
  </p:cSld>
  <p:clrMapOvr>
    <a:masterClrMapping/>
  </p:clrMapOvr>
  <mc:AlternateContent xmlns:mc="http://schemas.openxmlformats.org/markup-compatibility/2006" xmlns:p14="http://schemas.microsoft.com/office/powerpoint/2010/main">
    <mc:Choice Requires="p14">
      <p:transition spd="slow" p14:dur="2000" advTm="29779"/>
    </mc:Choice>
    <mc:Fallback xmlns="">
      <p:transition spd="slow" advTm="297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oom, shirt&#10;&#10;Description automatically generated">
            <a:extLst>
              <a:ext uri="{FF2B5EF4-FFF2-40B4-BE49-F238E27FC236}">
                <a16:creationId xmlns:a16="http://schemas.microsoft.com/office/drawing/2014/main" id="{57D7409C-1DB5-DC4B-8F9D-64DC0726391F}"/>
              </a:ext>
            </a:extLst>
          </p:cNvPr>
          <p:cNvPicPr>
            <a:picLocks noChangeAspect="1"/>
          </p:cNvPicPr>
          <p:nvPr/>
        </p:nvPicPr>
        <p:blipFill>
          <a:blip r:embed="rId3"/>
          <a:stretch>
            <a:fillRect/>
          </a:stretch>
        </p:blipFill>
        <p:spPr>
          <a:xfrm>
            <a:off x="0" y="-130614"/>
            <a:ext cx="12192000" cy="6858000"/>
          </a:xfrm>
          <a:prstGeom prst="rect">
            <a:avLst/>
          </a:prstGeom>
        </p:spPr>
      </p:pic>
      <p:sp>
        <p:nvSpPr>
          <p:cNvPr id="2" name="Text Placeholder 1">
            <a:extLst>
              <a:ext uri="{FF2B5EF4-FFF2-40B4-BE49-F238E27FC236}">
                <a16:creationId xmlns:a16="http://schemas.microsoft.com/office/drawing/2014/main" id="{81469C6B-F04F-D948-AF56-8B1404C282E5}"/>
              </a:ext>
            </a:extLst>
          </p:cNvPr>
          <p:cNvSpPr>
            <a:spLocks noGrp="1"/>
          </p:cNvSpPr>
          <p:nvPr>
            <p:ph type="body" sz="quarter" idx="12"/>
          </p:nvPr>
        </p:nvSpPr>
        <p:spPr>
          <a:xfrm>
            <a:off x="1141590" y="957205"/>
            <a:ext cx="9901547" cy="789927"/>
          </a:xfrm>
        </p:spPr>
        <p:txBody>
          <a:bodyPr/>
          <a:lstStyle/>
          <a:p>
            <a:r>
              <a:rPr lang="is-IS"/>
              <a:t>Leiðarljósin </a:t>
            </a:r>
          </a:p>
        </p:txBody>
      </p:sp>
      <p:cxnSp>
        <p:nvCxnSpPr>
          <p:cNvPr id="8" name="Bein örvartenging 7">
            <a:extLst>
              <a:ext uri="{FF2B5EF4-FFF2-40B4-BE49-F238E27FC236}">
                <a16:creationId xmlns:a16="http://schemas.microsoft.com/office/drawing/2014/main" id="{DBD83A09-6399-4BF8-9281-28DDAEBF78B3}"/>
              </a:ext>
            </a:extLst>
          </p:cNvPr>
          <p:cNvCxnSpPr/>
          <p:nvPr/>
        </p:nvCxnSpPr>
        <p:spPr>
          <a:xfrm>
            <a:off x="3753134" y="1201003"/>
            <a:ext cx="709684" cy="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73373083"/>
      </p:ext>
    </p:extLst>
  </p:cSld>
  <p:clrMapOvr>
    <a:masterClrMapping/>
  </p:clrMapOvr>
  <mc:AlternateContent xmlns:mc="http://schemas.openxmlformats.org/markup-compatibility/2006" xmlns:p14="http://schemas.microsoft.com/office/powerpoint/2010/main">
    <mc:Choice Requires="p14">
      <p:transition spd="slow" p14:dur="2000" advTm="21211"/>
    </mc:Choice>
    <mc:Fallback xmlns="">
      <p:transition spd="slow" advTm="2121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F7C5409-6D84-47B1-AA99-1B8EE54B8C4F}"/>
              </a:ext>
            </a:extLst>
          </p:cNvPr>
          <p:cNvSpPr>
            <a:spLocks noGrp="1"/>
          </p:cNvSpPr>
          <p:nvPr>
            <p:ph type="body" sz="quarter" idx="12"/>
          </p:nvPr>
        </p:nvSpPr>
        <p:spPr>
          <a:xfrm>
            <a:off x="1141590" y="888146"/>
            <a:ext cx="4870249" cy="789927"/>
          </a:xfrm>
        </p:spPr>
        <p:txBody>
          <a:bodyPr/>
          <a:lstStyle/>
          <a:p>
            <a:r>
              <a:rPr lang="is-IS"/>
              <a:t>Af hverju leiðarljósin 3?    </a:t>
            </a:r>
          </a:p>
        </p:txBody>
      </p:sp>
      <p:pic>
        <p:nvPicPr>
          <p:cNvPr id="5" name="Picture 4" descr="A picture containing sign, room, shirt&#10;&#10;Description automatically generated">
            <a:extLst>
              <a:ext uri="{FF2B5EF4-FFF2-40B4-BE49-F238E27FC236}">
                <a16:creationId xmlns:a16="http://schemas.microsoft.com/office/drawing/2014/main" id="{A99BFE73-66DD-4508-A01E-9317DE971514}"/>
              </a:ext>
            </a:extLst>
          </p:cNvPr>
          <p:cNvPicPr>
            <a:picLocks noChangeAspect="1"/>
          </p:cNvPicPr>
          <p:nvPr/>
        </p:nvPicPr>
        <p:blipFill rotWithShape="1">
          <a:blip r:embed="rId4"/>
          <a:srcRect l="82170" t="33032" r="7761" b="46718"/>
          <a:stretch/>
        </p:blipFill>
        <p:spPr>
          <a:xfrm>
            <a:off x="7165418" y="289331"/>
            <a:ext cx="1227611" cy="1388742"/>
          </a:xfrm>
          <a:prstGeom prst="rect">
            <a:avLst/>
          </a:prstGeom>
        </p:spPr>
      </p:pic>
      <p:pic>
        <p:nvPicPr>
          <p:cNvPr id="7" name="Picture 4" descr="A picture containing sign, room, shirt&#10;&#10;Description automatically generated">
            <a:extLst>
              <a:ext uri="{FF2B5EF4-FFF2-40B4-BE49-F238E27FC236}">
                <a16:creationId xmlns:a16="http://schemas.microsoft.com/office/drawing/2014/main" id="{0D325C64-213B-42A1-92CF-C6426F8D13DD}"/>
              </a:ext>
            </a:extLst>
          </p:cNvPr>
          <p:cNvPicPr>
            <a:picLocks noChangeAspect="1"/>
          </p:cNvPicPr>
          <p:nvPr/>
        </p:nvPicPr>
        <p:blipFill rotWithShape="1">
          <a:blip r:embed="rId4"/>
          <a:srcRect l="82201" t="54530" r="6947" b="25963"/>
          <a:stretch/>
        </p:blipFill>
        <p:spPr>
          <a:xfrm>
            <a:off x="8584441" y="450045"/>
            <a:ext cx="1323146" cy="1337812"/>
          </a:xfrm>
          <a:prstGeom prst="rect">
            <a:avLst/>
          </a:prstGeom>
        </p:spPr>
      </p:pic>
      <p:pic>
        <p:nvPicPr>
          <p:cNvPr id="9" name="Picture 4" descr="A picture containing sign, room, shirt&#10;&#10;Description automatically generated">
            <a:extLst>
              <a:ext uri="{FF2B5EF4-FFF2-40B4-BE49-F238E27FC236}">
                <a16:creationId xmlns:a16="http://schemas.microsoft.com/office/drawing/2014/main" id="{7E806AA1-F900-4C68-950D-1BFC659C77F8}"/>
              </a:ext>
            </a:extLst>
          </p:cNvPr>
          <p:cNvPicPr>
            <a:picLocks noChangeAspect="1"/>
          </p:cNvPicPr>
          <p:nvPr/>
        </p:nvPicPr>
        <p:blipFill rotWithShape="1">
          <a:blip r:embed="rId4"/>
          <a:srcRect l="82170" t="73531" r="7761" b="7411"/>
          <a:stretch/>
        </p:blipFill>
        <p:spPr>
          <a:xfrm>
            <a:off x="10098999" y="450045"/>
            <a:ext cx="1227611" cy="1307023"/>
          </a:xfrm>
          <a:prstGeom prst="rect">
            <a:avLst/>
          </a:prstGeom>
        </p:spPr>
      </p:pic>
      <p:pic>
        <p:nvPicPr>
          <p:cNvPr id="6" name="Mynd 5">
            <a:extLst>
              <a:ext uri="{FF2B5EF4-FFF2-40B4-BE49-F238E27FC236}">
                <a16:creationId xmlns:a16="http://schemas.microsoft.com/office/drawing/2014/main" id="{D9994528-1605-43BA-86E1-3B02C650B79C}"/>
              </a:ext>
            </a:extLst>
          </p:cNvPr>
          <p:cNvPicPr>
            <a:picLocks noChangeAspect="1"/>
          </p:cNvPicPr>
          <p:nvPr/>
        </p:nvPicPr>
        <p:blipFill>
          <a:blip r:embed="rId5"/>
          <a:stretch>
            <a:fillRect/>
          </a:stretch>
        </p:blipFill>
        <p:spPr>
          <a:xfrm>
            <a:off x="-220597" y="1911191"/>
            <a:ext cx="5280195" cy="5280195"/>
          </a:xfrm>
          <a:prstGeom prst="rect">
            <a:avLst/>
          </a:prstGeom>
        </p:spPr>
      </p:pic>
      <p:pic>
        <p:nvPicPr>
          <p:cNvPr id="10" name="Mynd 9">
            <a:extLst>
              <a:ext uri="{FF2B5EF4-FFF2-40B4-BE49-F238E27FC236}">
                <a16:creationId xmlns:a16="http://schemas.microsoft.com/office/drawing/2014/main" id="{6FB05059-F998-4169-ABCF-0D043086F94C}"/>
              </a:ext>
            </a:extLst>
          </p:cNvPr>
          <p:cNvPicPr>
            <a:picLocks noChangeAspect="1"/>
          </p:cNvPicPr>
          <p:nvPr/>
        </p:nvPicPr>
        <p:blipFill>
          <a:blip r:embed="rId6"/>
          <a:stretch>
            <a:fillRect/>
          </a:stretch>
        </p:blipFill>
        <p:spPr>
          <a:xfrm>
            <a:off x="5471607" y="1911191"/>
            <a:ext cx="5745480" cy="5745480"/>
          </a:xfrm>
          <a:prstGeom prst="rect">
            <a:avLst/>
          </a:prstGeom>
        </p:spPr>
      </p:pic>
      <p:sp>
        <p:nvSpPr>
          <p:cNvPr id="11" name="Rétthyrningur: Ávöl horn 10">
            <a:extLst>
              <a:ext uri="{FF2B5EF4-FFF2-40B4-BE49-F238E27FC236}">
                <a16:creationId xmlns:a16="http://schemas.microsoft.com/office/drawing/2014/main" id="{CC353B50-632C-4AB8-B3ED-E4FAC2DF88B9}"/>
              </a:ext>
            </a:extLst>
          </p:cNvPr>
          <p:cNvSpPr/>
          <p:nvPr/>
        </p:nvSpPr>
        <p:spPr>
          <a:xfrm>
            <a:off x="4815840" y="2728295"/>
            <a:ext cx="2095967" cy="2691907"/>
          </a:xfrm>
          <a:prstGeom prst="roundRect">
            <a:avLst/>
          </a:prstGeom>
          <a:solidFill>
            <a:srgbClr val="F18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t>Vaktavinna</a:t>
            </a:r>
          </a:p>
        </p:txBody>
      </p:sp>
      <p:sp>
        <p:nvSpPr>
          <p:cNvPr id="28" name="Rétthyrningur: Ávöl horn 27">
            <a:extLst>
              <a:ext uri="{FF2B5EF4-FFF2-40B4-BE49-F238E27FC236}">
                <a16:creationId xmlns:a16="http://schemas.microsoft.com/office/drawing/2014/main" id="{25431F2C-B7FB-48BF-AB50-7BDEB35B8958}"/>
              </a:ext>
            </a:extLst>
          </p:cNvPr>
          <p:cNvSpPr/>
          <p:nvPr/>
        </p:nvSpPr>
        <p:spPr>
          <a:xfrm>
            <a:off x="9533129" y="4912995"/>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Öryggi og slys</a:t>
            </a:r>
          </a:p>
        </p:txBody>
      </p:sp>
      <p:sp>
        <p:nvSpPr>
          <p:cNvPr id="30" name="Rétthyrningur: Ávöl horn 29">
            <a:extLst>
              <a:ext uri="{FF2B5EF4-FFF2-40B4-BE49-F238E27FC236}">
                <a16:creationId xmlns:a16="http://schemas.microsoft.com/office/drawing/2014/main" id="{E1322ED8-90AD-4467-806A-6006CC8F1092}"/>
              </a:ext>
            </a:extLst>
          </p:cNvPr>
          <p:cNvSpPr/>
          <p:nvPr/>
        </p:nvSpPr>
        <p:spPr>
          <a:xfrm>
            <a:off x="9533129" y="4386906"/>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Mistök</a:t>
            </a:r>
          </a:p>
        </p:txBody>
      </p:sp>
      <p:sp>
        <p:nvSpPr>
          <p:cNvPr id="32" name="Rétthyrningur: Ávöl horn 31">
            <a:extLst>
              <a:ext uri="{FF2B5EF4-FFF2-40B4-BE49-F238E27FC236}">
                <a16:creationId xmlns:a16="http://schemas.microsoft.com/office/drawing/2014/main" id="{58AF5932-DE61-4574-9157-CB91B646DAA2}"/>
              </a:ext>
            </a:extLst>
          </p:cNvPr>
          <p:cNvSpPr/>
          <p:nvPr/>
        </p:nvSpPr>
        <p:spPr>
          <a:xfrm>
            <a:off x="9533129" y="385803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Svefn &amp; þreyta</a:t>
            </a:r>
          </a:p>
        </p:txBody>
      </p:sp>
      <p:sp>
        <p:nvSpPr>
          <p:cNvPr id="34" name="Rétthyrningur: Ávöl horn 33">
            <a:extLst>
              <a:ext uri="{FF2B5EF4-FFF2-40B4-BE49-F238E27FC236}">
                <a16:creationId xmlns:a16="http://schemas.microsoft.com/office/drawing/2014/main" id="{D02DCA5C-F500-4DA4-A7DA-C82B7922E119}"/>
              </a:ext>
            </a:extLst>
          </p:cNvPr>
          <p:cNvSpPr/>
          <p:nvPr/>
        </p:nvSpPr>
        <p:spPr>
          <a:xfrm>
            <a:off x="9556943" y="331459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Heilsa</a:t>
            </a:r>
          </a:p>
        </p:txBody>
      </p:sp>
      <p:sp>
        <p:nvSpPr>
          <p:cNvPr id="36" name="Rétthyrningur: Ávöl horn 35">
            <a:extLst>
              <a:ext uri="{FF2B5EF4-FFF2-40B4-BE49-F238E27FC236}">
                <a16:creationId xmlns:a16="http://schemas.microsoft.com/office/drawing/2014/main" id="{1F400737-B71F-4C30-B501-53EB4FDD50BB}"/>
              </a:ext>
            </a:extLst>
          </p:cNvPr>
          <p:cNvSpPr/>
          <p:nvPr/>
        </p:nvSpPr>
        <p:spPr>
          <a:xfrm>
            <a:off x="9556942" y="2771159"/>
            <a:ext cx="2095967" cy="49530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a:t>Jafnvægi </a:t>
            </a:r>
          </a:p>
        </p:txBody>
      </p:sp>
    </p:spTree>
    <p:custDataLst>
      <p:tags r:id="rId1"/>
    </p:custDataLst>
    <p:extLst>
      <p:ext uri="{BB962C8B-B14F-4D97-AF65-F5344CB8AC3E}">
        <p14:creationId xmlns:p14="http://schemas.microsoft.com/office/powerpoint/2010/main" val="2671135334"/>
      </p:ext>
    </p:extLst>
  </p:cSld>
  <p:clrMapOvr>
    <a:masterClrMapping/>
  </p:clrMapOvr>
  <mc:AlternateContent xmlns:mc="http://schemas.openxmlformats.org/markup-compatibility/2006" xmlns:p14="http://schemas.microsoft.com/office/powerpoint/2010/main">
    <mc:Choice Requires="p14">
      <p:transition spd="slow" p14:dur="2000" advTm="75059"/>
    </mc:Choice>
    <mc:Fallback xmlns="">
      <p:transition spd="slow" advTm="750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animBg="1"/>
      <p:bldP spid="30" grpId="0" animBg="1"/>
      <p:bldP spid="32" grpId="0" animBg="1"/>
      <p:bldP spid="34"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793A6C22-3190-DE4A-B675-92AB5443ABE4}"/>
              </a:ext>
            </a:extLst>
          </p:cNvPr>
          <p:cNvPicPr>
            <a:picLocks noChangeAspect="1"/>
          </p:cNvPicPr>
          <p:nvPr/>
        </p:nvPicPr>
        <p:blipFill rotWithShape="1">
          <a:blip r:embed="rId3"/>
          <a:srcRect l="80488" b="63090"/>
          <a:stretch/>
        </p:blipFill>
        <p:spPr>
          <a:xfrm>
            <a:off x="9813072" y="0"/>
            <a:ext cx="2378927" cy="2531327"/>
          </a:xfrm>
          <a:prstGeom prst="rect">
            <a:avLst/>
          </a:prstGeom>
        </p:spPr>
      </p:pic>
      <p:sp>
        <p:nvSpPr>
          <p:cNvPr id="2" name="Text Placeholder 1">
            <a:extLst>
              <a:ext uri="{FF2B5EF4-FFF2-40B4-BE49-F238E27FC236}">
                <a16:creationId xmlns:a16="http://schemas.microsoft.com/office/drawing/2014/main" id="{066329A6-6001-3D4F-A760-9F84FE13664F}"/>
              </a:ext>
            </a:extLst>
          </p:cNvPr>
          <p:cNvSpPr>
            <a:spLocks noGrp="1"/>
          </p:cNvSpPr>
          <p:nvPr>
            <p:ph type="body" sz="quarter" idx="12"/>
          </p:nvPr>
        </p:nvSpPr>
        <p:spPr/>
        <p:txBody>
          <a:bodyPr/>
          <a:lstStyle/>
          <a:p>
            <a:r>
              <a:rPr lang="en-GB"/>
              <a:t>Vaktaálag</a:t>
            </a:r>
            <a:endParaRPr lang="en-IS"/>
          </a:p>
        </p:txBody>
      </p:sp>
      <p:sp>
        <p:nvSpPr>
          <p:cNvPr id="3" name="Text Placeholder 2">
            <a:extLst>
              <a:ext uri="{FF2B5EF4-FFF2-40B4-BE49-F238E27FC236}">
                <a16:creationId xmlns:a16="http://schemas.microsoft.com/office/drawing/2014/main" id="{70D4A4A4-D7DC-0644-82B1-FA3AE1889AB9}"/>
              </a:ext>
            </a:extLst>
          </p:cNvPr>
          <p:cNvSpPr>
            <a:spLocks noGrp="1"/>
          </p:cNvSpPr>
          <p:nvPr>
            <p:ph type="body" sz="quarter" idx="13"/>
          </p:nvPr>
        </p:nvSpPr>
        <p:spPr>
          <a:xfrm>
            <a:off x="1141414" y="1604311"/>
            <a:ext cx="6351208" cy="1023950"/>
          </a:xfrm>
        </p:spPr>
        <p:txBody>
          <a:bodyPr/>
          <a:lstStyle/>
          <a:p>
            <a:pPr marL="285750" indent="-285750">
              <a:buFont typeface="Wingdings" panose="05000000000000000000" pitchFamily="2" charset="2"/>
              <a:buChar char="ü"/>
            </a:pPr>
            <a:r>
              <a:rPr lang="en-GB"/>
              <a:t>Vaktaálagsflokkum fjölgar </a:t>
            </a:r>
          </a:p>
          <a:p>
            <a:pPr marL="285750" indent="-285750">
              <a:buFont typeface="Wingdings" panose="05000000000000000000" pitchFamily="2" charset="2"/>
              <a:buChar char="ü"/>
            </a:pPr>
            <a:r>
              <a:rPr lang="en-GB"/>
              <a:t>Við bætist nýtt vaktaálag á sérstökum </a:t>
            </a:r>
            <a:r>
              <a:rPr lang="is-IS"/>
              <a:t>stórhátíðardögum</a:t>
            </a:r>
            <a:r>
              <a:rPr lang="en-GB"/>
              <a:t>.</a:t>
            </a:r>
            <a:endParaRPr lang="en-IS"/>
          </a:p>
        </p:txBody>
      </p:sp>
      <p:pic>
        <p:nvPicPr>
          <p:cNvPr id="4" name="Picture 3">
            <a:extLst>
              <a:ext uri="{FF2B5EF4-FFF2-40B4-BE49-F238E27FC236}">
                <a16:creationId xmlns:a16="http://schemas.microsoft.com/office/drawing/2014/main" id="{461DB547-5099-4B43-92DC-158BBF0D5028}"/>
              </a:ext>
            </a:extLst>
          </p:cNvPr>
          <p:cNvPicPr>
            <a:picLocks noChangeAspect="1"/>
          </p:cNvPicPr>
          <p:nvPr/>
        </p:nvPicPr>
        <p:blipFill>
          <a:blip r:embed="rId4"/>
          <a:stretch>
            <a:fillRect/>
          </a:stretch>
        </p:blipFill>
        <p:spPr>
          <a:xfrm>
            <a:off x="5770958" y="4368283"/>
            <a:ext cx="934044" cy="353892"/>
          </a:xfrm>
          <a:prstGeom prst="rect">
            <a:avLst/>
          </a:prstGeom>
        </p:spPr>
      </p:pic>
      <p:graphicFrame>
        <p:nvGraphicFramePr>
          <p:cNvPr id="7" name="Table 6">
            <a:extLst>
              <a:ext uri="{FF2B5EF4-FFF2-40B4-BE49-F238E27FC236}">
                <a16:creationId xmlns:a16="http://schemas.microsoft.com/office/drawing/2014/main" id="{F5F2269A-DBF7-2942-BEEE-601CACF613B9}"/>
              </a:ext>
            </a:extLst>
          </p:cNvPr>
          <p:cNvGraphicFramePr>
            <a:graphicFrameLocks noGrp="1"/>
          </p:cNvGraphicFramePr>
          <p:nvPr>
            <p:extLst>
              <p:ext uri="{D42A27DB-BD31-4B8C-83A1-F6EECF244321}">
                <p14:modId xmlns:p14="http://schemas.microsoft.com/office/powerpoint/2010/main" val="4072824831"/>
              </p:ext>
            </p:extLst>
          </p:nvPr>
        </p:nvGraphicFramePr>
        <p:xfrm>
          <a:off x="1281590" y="3429000"/>
          <a:ext cx="4044989" cy="288843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extLst>
                  <a:ext uri="{0D108BD9-81ED-4DB2-BD59-A6C34878D82A}">
                    <a16:rowId xmlns:a16="http://schemas.microsoft.com/office/drawing/2014/main" val="2343205918"/>
                  </a:ext>
                </a:extLst>
              </a:tr>
              <a:tr h="252561">
                <a:tc>
                  <a:txBody>
                    <a:bodyPr/>
                    <a:lstStyle/>
                    <a:p>
                      <a:pPr algn="ctr"/>
                      <a:endParaRPr lang="en-GB" sz="1100">
                        <a:effectLst/>
                        <a:latin typeface="FiraGO" panose="020B0503050000020004" pitchFamily="34" charset="0"/>
                      </a:endParaRPr>
                    </a:p>
                  </a:txBody>
                  <a:tcPr marL="0" marR="0" marT="0" marB="0" anchor="ctr">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Sérstakir frídagar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1100">
                        <a:effectLst/>
                        <a:latin typeface="FiraGO" panose="020B05030500000200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16066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5903613"/>
                  </a:ext>
                </a:extLst>
              </a:tr>
            </a:tbl>
          </a:graphicData>
        </a:graphic>
      </p:graphicFrame>
      <p:graphicFrame>
        <p:nvGraphicFramePr>
          <p:cNvPr id="8" name="Table 7">
            <a:extLst>
              <a:ext uri="{FF2B5EF4-FFF2-40B4-BE49-F238E27FC236}">
                <a16:creationId xmlns:a16="http://schemas.microsoft.com/office/drawing/2014/main" id="{3304C525-B687-3944-A5DA-364960B8D83D}"/>
              </a:ext>
            </a:extLst>
          </p:cNvPr>
          <p:cNvGraphicFramePr>
            <a:graphicFrameLocks noGrp="1"/>
          </p:cNvGraphicFramePr>
          <p:nvPr>
            <p:extLst>
              <p:ext uri="{D42A27DB-BD31-4B8C-83A1-F6EECF244321}">
                <p14:modId xmlns:p14="http://schemas.microsoft.com/office/powerpoint/2010/main" val="2460952839"/>
              </p:ext>
            </p:extLst>
          </p:nvPr>
        </p:nvGraphicFramePr>
        <p:xfrm>
          <a:off x="7159685" y="3429000"/>
          <a:ext cx="4044989" cy="314809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Morgunvakt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Kvöldvakt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err="1">
                          <a:effectLst/>
                          <a:latin typeface="FiraGO" panose="020B0503050000020004" pitchFamily="34" charset="0"/>
                        </a:rPr>
                        <a:t>Næturvakt</a:t>
                      </a:r>
                      <a:endParaRPr lang="en-GB" sz="1100">
                        <a:effectLst/>
                        <a:latin typeface="FiraGO" panose="020B0503050000020004" pitchFamily="34" charset="0"/>
                      </a:endParaRP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err="1">
                          <a:effectLst/>
                          <a:latin typeface="FiraGO" panose="020B0503050000020004" pitchFamily="34" charset="0"/>
                        </a:rPr>
                        <a:t>Mán</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2561">
                <a:tc>
                  <a:txBody>
                    <a:bodyPr/>
                    <a:lstStyle/>
                    <a:p>
                      <a:pPr algn="ctr"/>
                      <a:r>
                        <a:rPr lang="en-GB" sz="1100" err="1">
                          <a:effectLst/>
                          <a:latin typeface="FiraGO" panose="020B0503050000020004" pitchFamily="34" charset="0"/>
                        </a:rPr>
                        <a:t>Þri</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2561">
                <a:tc>
                  <a:txBody>
                    <a:bodyPr/>
                    <a:lstStyle/>
                    <a:p>
                      <a:pPr algn="ctr"/>
                      <a:r>
                        <a:rPr lang="en-GB" sz="1100" err="1">
                          <a:effectLst/>
                          <a:latin typeface="FiraGO" panose="020B0503050000020004" pitchFamily="34" charset="0"/>
                        </a:rPr>
                        <a:t>Mið</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2561">
                <a:tc>
                  <a:txBody>
                    <a:bodyPr/>
                    <a:lstStyle/>
                    <a:p>
                      <a:pPr algn="ctr"/>
                      <a:r>
                        <a:rPr lang="en-GB" sz="1100" err="1">
                          <a:effectLst/>
                          <a:latin typeface="FiraGO" panose="020B0503050000020004" pitchFamily="34" charset="0"/>
                        </a:rPr>
                        <a:t>Fim</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33,33%</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65%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2561">
                <a:tc>
                  <a:txBody>
                    <a:bodyPr/>
                    <a:lstStyle/>
                    <a:p>
                      <a:pPr algn="ctr"/>
                      <a:r>
                        <a:rPr lang="en-GB" sz="1100" err="1">
                          <a:effectLst/>
                          <a:latin typeface="FiraGO" panose="020B0503050000020004" pitchFamily="34" charset="0"/>
                        </a:rPr>
                        <a:t>Fös</a:t>
                      </a:r>
                      <a:r>
                        <a:rPr lang="en-GB" sz="1100">
                          <a:effectLst/>
                          <a:latin typeface="FiraGO" panose="020B0503050000020004" pitchFamily="34" charset="0"/>
                        </a:rPr>
                        <a:t>.</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55%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75%</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2343205918"/>
                  </a:ext>
                </a:extLst>
              </a:tr>
              <a:tr h="252561">
                <a:tc>
                  <a:txBody>
                    <a:bodyPr/>
                    <a:lstStyle/>
                    <a:p>
                      <a:pPr algn="ctr"/>
                      <a:endParaRPr lang="en-GB" sz="900">
                        <a:effectLst/>
                        <a:latin typeface="FiraGO" panose="020B0503050000020004" pitchFamily="34" charset="0"/>
                      </a:endParaRPr>
                    </a:p>
                  </a:txBody>
                  <a:tcPr marL="54703" marR="54703" marT="54703" marB="54703">
                    <a:lnL w="12700" cmpd="sng">
                      <a:noFill/>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0217308"/>
                  </a:ext>
                </a:extLst>
              </a:tr>
              <a:tr h="25256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100">
                          <a:solidFill>
                            <a:schemeClr val="bg1"/>
                          </a:solidFill>
                          <a:effectLst/>
                          <a:latin typeface="FiraGO" panose="020B0503050000020004" pitchFamily="34" charset="0"/>
                        </a:rPr>
                        <a:t>Stórhátíðardagar</a:t>
                      </a:r>
                      <a:endParaRPr lang="en-IS" sz="1100">
                        <a:solidFill>
                          <a:schemeClr val="bg1"/>
                        </a:solidFill>
                        <a:effectLst/>
                        <a:latin typeface="FiraGO" panose="020B0503050000020004" pitchFamily="34" charset="0"/>
                      </a:endParaRP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hMerge="1">
                  <a:txBody>
                    <a:bodyPr/>
                    <a:lstStyle/>
                    <a:p>
                      <a:pPr algn="ctr"/>
                      <a:endParaRPr lang="en-IS" sz="900">
                        <a:effectLst/>
                        <a:latin typeface="FiraGO" panose="020B0503050000020004" pitchFamily="34" charset="0"/>
                      </a:endParaRPr>
                    </a:p>
                  </a:txBody>
                  <a:tcPr marL="54703" marR="54703" marT="54703" marB="54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solidFill>
                            <a:schemeClr val="bg1"/>
                          </a:solidFill>
                          <a:effectLst/>
                          <a:latin typeface="FiraGO" panose="020B0503050000020004" pitchFamily="34" charset="0"/>
                        </a:rPr>
                        <a:t>90%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0198913"/>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r>
                        <a:rPr lang="en-IS" sz="1100">
                          <a:solidFill>
                            <a:schemeClr val="bg1"/>
                          </a:solidFill>
                          <a:effectLst/>
                          <a:latin typeface="FiraGO" panose="020B0503050000020004" pitchFamily="34" charset="0"/>
                        </a:rPr>
                        <a:t>120%</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7303121"/>
                  </a:ext>
                </a:extLst>
              </a:tr>
              <a:tr h="252561">
                <a:tc gridSpan="2">
                  <a:txBody>
                    <a:bodyPr/>
                    <a:lstStyle/>
                    <a:p>
                      <a:pPr algn="ctr"/>
                      <a:endParaRPr lang="en-GB" sz="1100">
                        <a:effectLst/>
                        <a:latin typeface="FiraGO" panose="020B0503050000020004" pitchFamily="34" charset="0"/>
                      </a:endParaRPr>
                    </a:p>
                  </a:txBody>
                  <a:tcPr marL="0" marR="0" marT="0" marB="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S"/>
                    </a:p>
                  </a:txBody>
                  <a:tcPr/>
                </a:tc>
                <a:tc>
                  <a:txBody>
                    <a:bodyPr/>
                    <a:lstStyle/>
                    <a:p>
                      <a:pPr algn="ctr"/>
                      <a:endParaRPr lang="en-IS" sz="1100">
                        <a:solidFill>
                          <a:schemeClr val="bg1"/>
                        </a:solidFill>
                        <a:effectLst/>
                        <a:latin typeface="FiraGO" panose="020B0503050000020004" pitchFamily="34" charset="0"/>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900">
                        <a:effectLst/>
                        <a:latin typeface="FiraGO" panose="020B0503050000020004" pitchFamily="34" charset="0"/>
                      </a:endParaRPr>
                    </a:p>
                  </a:txBody>
                  <a:tcPr marL="54703" marR="54703" marT="54703" marB="547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26045776"/>
                  </a:ext>
                </a:extLst>
              </a:tr>
            </a:tbl>
          </a:graphicData>
        </a:graphic>
      </p:graphicFrame>
      <p:sp>
        <p:nvSpPr>
          <p:cNvPr id="9" name="TextBox 8">
            <a:extLst>
              <a:ext uri="{FF2B5EF4-FFF2-40B4-BE49-F238E27FC236}">
                <a16:creationId xmlns:a16="http://schemas.microsoft.com/office/drawing/2014/main" id="{AC34D4EE-A4BD-D841-8848-D1065C7259FB}"/>
              </a:ext>
            </a:extLst>
          </p:cNvPr>
          <p:cNvSpPr txBox="1"/>
          <p:nvPr/>
        </p:nvSpPr>
        <p:spPr>
          <a:xfrm>
            <a:off x="1141413" y="2991749"/>
            <a:ext cx="2554367" cy="307777"/>
          </a:xfrm>
          <a:prstGeom prst="rect">
            <a:avLst/>
          </a:prstGeom>
          <a:noFill/>
        </p:spPr>
        <p:txBody>
          <a:bodyPr wrap="square" rtlCol="0">
            <a:spAutoFit/>
          </a:bodyPr>
          <a:lstStyle/>
          <a:p>
            <a:r>
              <a:rPr lang="en-IS" sz="1400" b="1">
                <a:solidFill>
                  <a:srgbClr val="60986E"/>
                </a:solidFill>
                <a:latin typeface="FiraGO SemiBold" panose="020B0503050000020004" pitchFamily="34" charset="0"/>
                <a:cs typeface="FiraGO SemiBold" panose="020B0503050000020004" pitchFamily="34" charset="0"/>
              </a:rPr>
              <a:t>Núverandi vaktaálag</a:t>
            </a:r>
          </a:p>
        </p:txBody>
      </p:sp>
      <p:sp>
        <p:nvSpPr>
          <p:cNvPr id="10" name="TextBox 9">
            <a:extLst>
              <a:ext uri="{FF2B5EF4-FFF2-40B4-BE49-F238E27FC236}">
                <a16:creationId xmlns:a16="http://schemas.microsoft.com/office/drawing/2014/main" id="{1221279A-0B9F-8E45-B5AC-7A82970666BD}"/>
              </a:ext>
            </a:extLst>
          </p:cNvPr>
          <p:cNvSpPr txBox="1"/>
          <p:nvPr/>
        </p:nvSpPr>
        <p:spPr>
          <a:xfrm>
            <a:off x="7119716" y="2991749"/>
            <a:ext cx="2554367" cy="307777"/>
          </a:xfrm>
          <a:prstGeom prst="rect">
            <a:avLst/>
          </a:prstGeom>
          <a:noFill/>
        </p:spPr>
        <p:txBody>
          <a:bodyPr wrap="square" rtlCol="0">
            <a:spAutoFit/>
          </a:bodyPr>
          <a:lstStyle/>
          <a:p>
            <a:r>
              <a:rPr lang="en-IS" sz="1400" b="1">
                <a:solidFill>
                  <a:srgbClr val="F18921"/>
                </a:solidFill>
                <a:latin typeface="FiraGO SemiBold" panose="020B0503050000020004" pitchFamily="34" charset="0"/>
                <a:cs typeface="FiraGO SemiBold" panose="020B0503050000020004" pitchFamily="34" charset="0"/>
              </a:rPr>
              <a:t>Vaktaálag verður</a:t>
            </a:r>
          </a:p>
        </p:txBody>
      </p:sp>
      <p:sp>
        <p:nvSpPr>
          <p:cNvPr id="11" name="TextBox 10">
            <a:extLst>
              <a:ext uri="{FF2B5EF4-FFF2-40B4-BE49-F238E27FC236}">
                <a16:creationId xmlns:a16="http://schemas.microsoft.com/office/drawing/2014/main" id="{EF92AD3A-0780-BD45-A4F5-276EC38D9E53}"/>
              </a:ext>
            </a:extLst>
          </p:cNvPr>
          <p:cNvSpPr txBox="1"/>
          <p:nvPr/>
        </p:nvSpPr>
        <p:spPr>
          <a:xfrm>
            <a:off x="10182261" y="5762520"/>
            <a:ext cx="1443318" cy="914802"/>
          </a:xfrm>
          <a:prstGeom prst="rect">
            <a:avLst/>
          </a:prstGeom>
          <a:noFill/>
        </p:spPr>
        <p:txBody>
          <a:bodyPr wrap="square" rtlCol="0">
            <a:spAutoFit/>
          </a:bodyPr>
          <a:lstStyle/>
          <a:p>
            <a:pPr>
              <a:lnSpc>
                <a:spcPts val="1300"/>
              </a:lnSpc>
            </a:pPr>
            <a:r>
              <a:rPr lang="en-GB" sz="900" b="1">
                <a:solidFill>
                  <a:srgbClr val="C00000"/>
                </a:solidFill>
                <a:latin typeface="FiraGO SemiBold" panose="020B0503050000020004" pitchFamily="34" charset="0"/>
                <a:cs typeface="FiraGO SemiBold" panose="020B0503050000020004" pitchFamily="34" charset="0"/>
              </a:rPr>
              <a:t>120% álag</a:t>
            </a:r>
          </a:p>
          <a:p>
            <a:pPr>
              <a:lnSpc>
                <a:spcPts val="1300"/>
              </a:lnSpc>
            </a:pPr>
            <a:r>
              <a:rPr lang="en-GB" sz="900">
                <a:latin typeface="FiraGO Book" panose="020B0503050000020004" pitchFamily="34" charset="0"/>
                <a:cs typeface="FiraGO Book" panose="020B0503050000020004" pitchFamily="34" charset="0"/>
              </a:rPr>
              <a:t>Aðfangadagur kl. 16-00</a:t>
            </a:r>
          </a:p>
          <a:p>
            <a:pPr>
              <a:lnSpc>
                <a:spcPts val="1300"/>
              </a:lnSpc>
            </a:pPr>
            <a:r>
              <a:rPr lang="en-GB" sz="900">
                <a:latin typeface="FiraGO Book" panose="020B0503050000020004" pitchFamily="34" charset="0"/>
                <a:cs typeface="FiraGO Book" panose="020B0503050000020004" pitchFamily="34" charset="0"/>
              </a:rPr>
              <a:t>Jólanótt kl. 00-08</a:t>
            </a:r>
          </a:p>
          <a:p>
            <a:pPr>
              <a:lnSpc>
                <a:spcPts val="1300"/>
              </a:lnSpc>
            </a:pPr>
            <a:r>
              <a:rPr lang="en-GB" sz="900">
                <a:latin typeface="FiraGO Book" panose="020B0503050000020004" pitchFamily="34" charset="0"/>
                <a:cs typeface="FiraGO Book" panose="020B0503050000020004" pitchFamily="34" charset="0"/>
              </a:rPr>
              <a:t>Gamlársdagur kl. 16-00</a:t>
            </a:r>
          </a:p>
          <a:p>
            <a:pPr>
              <a:lnSpc>
                <a:spcPts val="1300"/>
              </a:lnSpc>
            </a:pPr>
            <a:r>
              <a:rPr lang="en-GB" sz="900">
                <a:latin typeface="FiraGO Book" panose="020B0503050000020004" pitchFamily="34" charset="0"/>
                <a:cs typeface="FiraGO Book" panose="020B0503050000020004" pitchFamily="34" charset="0"/>
              </a:rPr>
              <a:t>Nýársnótt kl. 00-08</a:t>
            </a:r>
            <a:endParaRPr lang="en-IS" sz="900">
              <a:latin typeface="FiraGO Book" panose="020B0503050000020004" pitchFamily="34" charset="0"/>
              <a:cs typeface="FiraGO Book" panose="020B0503050000020004" pitchFamily="34" charset="0"/>
            </a:endParaRPr>
          </a:p>
        </p:txBody>
      </p:sp>
      <p:sp>
        <p:nvSpPr>
          <p:cNvPr id="5" name="Rétthyrningur 4">
            <a:extLst>
              <a:ext uri="{FF2B5EF4-FFF2-40B4-BE49-F238E27FC236}">
                <a16:creationId xmlns:a16="http://schemas.microsoft.com/office/drawing/2014/main" id="{0ACC3583-70B9-462B-9FA4-D6784EFF462E}"/>
              </a:ext>
            </a:extLst>
          </p:cNvPr>
          <p:cNvSpPr/>
          <p:nvPr/>
        </p:nvSpPr>
        <p:spPr>
          <a:xfrm>
            <a:off x="1211580" y="6187440"/>
            <a:ext cx="3246120" cy="307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719434796"/>
      </p:ext>
    </p:extLst>
  </p:cSld>
  <p:clrMapOvr>
    <a:masterClrMapping/>
  </p:clrMapOvr>
  <mc:AlternateContent xmlns:mc="http://schemas.openxmlformats.org/markup-compatibility/2006" xmlns:p14="http://schemas.microsoft.com/office/powerpoint/2010/main">
    <mc:Choice Requires="p14">
      <p:transition spd="slow" p14:dur="2000" advTm="35126"/>
    </mc:Choice>
    <mc:Fallback xmlns="">
      <p:transition spd="slow" advTm="351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35D708-7C4A-494F-8943-351F8DF4CB7E}"/>
              </a:ext>
            </a:extLst>
          </p:cNvPr>
          <p:cNvSpPr>
            <a:spLocks noGrp="1"/>
          </p:cNvSpPr>
          <p:nvPr>
            <p:ph type="body" sz="quarter" idx="12"/>
          </p:nvPr>
        </p:nvSpPr>
        <p:spPr>
          <a:xfrm>
            <a:off x="1141590" y="888146"/>
            <a:ext cx="5461229" cy="789927"/>
          </a:xfrm>
        </p:spPr>
        <p:txBody>
          <a:bodyPr/>
          <a:lstStyle/>
          <a:p>
            <a:r>
              <a:rPr lang="en-GB"/>
              <a:t>Vægi vinnuskyldustunda</a:t>
            </a:r>
            <a:endParaRPr lang="en-IS"/>
          </a:p>
        </p:txBody>
      </p:sp>
      <p:sp>
        <p:nvSpPr>
          <p:cNvPr id="3" name="Text Placeholder 2">
            <a:extLst>
              <a:ext uri="{FF2B5EF4-FFF2-40B4-BE49-F238E27FC236}">
                <a16:creationId xmlns:a16="http://schemas.microsoft.com/office/drawing/2014/main" id="{4853615F-B31E-6B48-A554-8226CF389188}"/>
              </a:ext>
            </a:extLst>
          </p:cNvPr>
          <p:cNvSpPr>
            <a:spLocks noGrp="1"/>
          </p:cNvSpPr>
          <p:nvPr>
            <p:ph type="body" sz="quarter" idx="13"/>
          </p:nvPr>
        </p:nvSpPr>
        <p:spPr>
          <a:xfrm>
            <a:off x="1141414" y="1838325"/>
            <a:ext cx="4026488" cy="4592638"/>
          </a:xfrm>
        </p:spPr>
        <p:txBody>
          <a:bodyPr/>
          <a:lstStyle/>
          <a:p>
            <a:r>
              <a:rPr lang="en-GB"/>
              <a:t>Vinnuskyldustundir vaktavinnufólks utan dagvinnumarka samkvæmt skipulagðri vaktskrá og innan vinnutímaskyldu hafa ólíkt vægi við útreikning vinnuskila.</a:t>
            </a:r>
          </a:p>
          <a:p>
            <a:r>
              <a:rPr lang="en-GB"/>
              <a:t>Vinnuskil vaktavinnufólks í fullu starfi </a:t>
            </a:r>
            <a:br>
              <a:rPr lang="en-GB"/>
            </a:br>
            <a:r>
              <a:rPr lang="en-GB"/>
              <a:t>fer aldrei undir 32 vinnustundir á viku </a:t>
            </a:r>
            <a:br>
              <a:rPr lang="en-GB"/>
            </a:br>
            <a:r>
              <a:rPr lang="en-GB"/>
              <a:t>að jafnaði.</a:t>
            </a:r>
            <a:endParaRPr lang="en-IS"/>
          </a:p>
        </p:txBody>
      </p:sp>
      <p:graphicFrame>
        <p:nvGraphicFramePr>
          <p:cNvPr id="4" name="Table 3">
            <a:extLst>
              <a:ext uri="{FF2B5EF4-FFF2-40B4-BE49-F238E27FC236}">
                <a16:creationId xmlns:a16="http://schemas.microsoft.com/office/drawing/2014/main" id="{3C4DE7D5-30A8-7E44-82E1-4BD904F1E847}"/>
              </a:ext>
            </a:extLst>
          </p:cNvPr>
          <p:cNvGraphicFramePr>
            <a:graphicFrameLocks noGrp="1"/>
          </p:cNvGraphicFramePr>
          <p:nvPr/>
        </p:nvGraphicFramePr>
        <p:xfrm>
          <a:off x="7158283" y="1362191"/>
          <a:ext cx="4044989" cy="2176966"/>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2561">
                <a:tc>
                  <a:txBody>
                    <a:bodyPr/>
                    <a:lstStyle/>
                    <a:p>
                      <a:pPr algn="ctr"/>
                      <a:r>
                        <a:rPr lang="en-GB" sz="110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1878619507"/>
                  </a:ext>
                </a:extLst>
              </a:tr>
              <a:tr h="252561">
                <a:tc>
                  <a:txBody>
                    <a:bodyPr/>
                    <a:lstStyle/>
                    <a:p>
                      <a:pPr algn="ctr"/>
                      <a:r>
                        <a:rPr lang="en-GB" sz="110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297422774"/>
                  </a:ext>
                </a:extLst>
              </a:tr>
              <a:tr h="252561">
                <a:tc>
                  <a:txBody>
                    <a:bodyPr/>
                    <a:lstStyle/>
                    <a:p>
                      <a:pPr algn="ctr"/>
                      <a:r>
                        <a:rPr lang="en-GB" sz="110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900513929"/>
                  </a:ext>
                </a:extLst>
              </a:tr>
              <a:tr h="252561">
                <a:tc>
                  <a:txBody>
                    <a:bodyPr/>
                    <a:lstStyle/>
                    <a:p>
                      <a:pPr algn="ctr"/>
                      <a:r>
                        <a:rPr lang="en-GB" sz="110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4222815684"/>
                  </a:ext>
                </a:extLst>
              </a:tr>
              <a:tr h="252561">
                <a:tc>
                  <a:txBody>
                    <a:bodyPr/>
                    <a:lstStyle/>
                    <a:p>
                      <a:pPr algn="ctr"/>
                      <a:r>
                        <a:rPr lang="en-GB" sz="110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3607536693"/>
                  </a:ext>
                </a:extLst>
              </a:tr>
              <a:tr h="25256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673666843"/>
                  </a:ext>
                </a:extLst>
              </a:tr>
              <a:tr h="25256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extLst>
                  <a:ext uri="{0D108BD9-81ED-4DB2-BD59-A6C34878D82A}">
                    <a16:rowId xmlns:a16="http://schemas.microsoft.com/office/drawing/2014/main" val="2343205918"/>
                  </a:ext>
                </a:extLst>
              </a:tr>
            </a:tbl>
          </a:graphicData>
        </a:graphic>
      </p:graphicFrame>
      <p:sp>
        <p:nvSpPr>
          <p:cNvPr id="6" name="TextBox 5">
            <a:extLst>
              <a:ext uri="{FF2B5EF4-FFF2-40B4-BE49-F238E27FC236}">
                <a16:creationId xmlns:a16="http://schemas.microsoft.com/office/drawing/2014/main" id="{8E3A87A0-EE5C-AD4E-BA09-BB48C04FA349}"/>
              </a:ext>
            </a:extLst>
          </p:cNvPr>
          <p:cNvSpPr txBox="1"/>
          <p:nvPr/>
        </p:nvSpPr>
        <p:spPr>
          <a:xfrm>
            <a:off x="7006873" y="1015713"/>
            <a:ext cx="2554367" cy="276999"/>
          </a:xfrm>
          <a:prstGeom prst="rect">
            <a:avLst/>
          </a:prstGeom>
          <a:noFill/>
        </p:spPr>
        <p:txBody>
          <a:bodyPr wrap="square" rtlCol="0">
            <a:spAutoFit/>
          </a:bodyPr>
          <a:lstStyle/>
          <a:p>
            <a:r>
              <a:rPr lang="en-IS" sz="1200" b="1">
                <a:solidFill>
                  <a:srgbClr val="092E1E"/>
                </a:solidFill>
                <a:latin typeface="FiraGO SemiBold" panose="020B0503050000020004" pitchFamily="34" charset="0"/>
                <a:cs typeface="FiraGO SemiBold" panose="020B0503050000020004" pitchFamily="34" charset="0"/>
              </a:rPr>
              <a:t>Vægi vinnuskyldustunda er</a:t>
            </a:r>
          </a:p>
        </p:txBody>
      </p:sp>
      <p:sp>
        <p:nvSpPr>
          <p:cNvPr id="7" name="TextBox 6">
            <a:extLst>
              <a:ext uri="{FF2B5EF4-FFF2-40B4-BE49-F238E27FC236}">
                <a16:creationId xmlns:a16="http://schemas.microsoft.com/office/drawing/2014/main" id="{F6DAC832-C9D3-AD44-9D0F-FC56C4DB8FC1}"/>
              </a:ext>
            </a:extLst>
          </p:cNvPr>
          <p:cNvSpPr txBox="1"/>
          <p:nvPr/>
        </p:nvSpPr>
        <p:spPr>
          <a:xfrm>
            <a:off x="7006873" y="3878911"/>
            <a:ext cx="2947775" cy="276999"/>
          </a:xfrm>
          <a:prstGeom prst="rect">
            <a:avLst/>
          </a:prstGeom>
          <a:noFill/>
        </p:spPr>
        <p:txBody>
          <a:bodyPr wrap="square" rtlCol="0">
            <a:spAutoFit/>
          </a:bodyPr>
          <a:lstStyle/>
          <a:p>
            <a:r>
              <a:rPr lang="en-IS" sz="1200" b="1">
                <a:solidFill>
                  <a:srgbClr val="F18921"/>
                </a:solidFill>
                <a:latin typeface="FiraGO SemiBold" panose="020B0503050000020004" pitchFamily="34" charset="0"/>
                <a:cs typeface="FiraGO SemiBold" panose="020B0503050000020004" pitchFamily="34" charset="0"/>
              </a:rPr>
              <a:t>Vægi vinnuskyldustunda verður</a:t>
            </a:r>
          </a:p>
        </p:txBody>
      </p:sp>
      <p:graphicFrame>
        <p:nvGraphicFramePr>
          <p:cNvPr id="10" name="Table 9">
            <a:extLst>
              <a:ext uri="{FF2B5EF4-FFF2-40B4-BE49-F238E27FC236}">
                <a16:creationId xmlns:a16="http://schemas.microsoft.com/office/drawing/2014/main" id="{65DDA101-C690-AA40-9D9B-05C048965FAA}"/>
              </a:ext>
            </a:extLst>
          </p:cNvPr>
          <p:cNvGraphicFramePr>
            <a:graphicFrameLocks noGrp="1"/>
          </p:cNvGraphicFramePr>
          <p:nvPr/>
        </p:nvGraphicFramePr>
        <p:xfrm>
          <a:off x="7158283" y="4264878"/>
          <a:ext cx="4044989" cy="2179703"/>
        </p:xfrm>
        <a:graphic>
          <a:graphicData uri="http://schemas.openxmlformats.org/drawingml/2006/table">
            <a:tbl>
              <a:tblPr firstRow="1" bandRow="1">
                <a:tableStyleId>{5940675A-B579-460E-94D1-54222C63F5DA}</a:tableStyleId>
              </a:tblPr>
              <a:tblGrid>
                <a:gridCol w="858197">
                  <a:extLst>
                    <a:ext uri="{9D8B030D-6E8A-4147-A177-3AD203B41FA5}">
                      <a16:colId xmlns:a16="http://schemas.microsoft.com/office/drawing/2014/main" val="1570922481"/>
                    </a:ext>
                  </a:extLst>
                </a:gridCol>
                <a:gridCol w="1062264">
                  <a:extLst>
                    <a:ext uri="{9D8B030D-6E8A-4147-A177-3AD203B41FA5}">
                      <a16:colId xmlns:a16="http://schemas.microsoft.com/office/drawing/2014/main" val="2827591834"/>
                    </a:ext>
                  </a:extLst>
                </a:gridCol>
                <a:gridCol w="1062264">
                  <a:extLst>
                    <a:ext uri="{9D8B030D-6E8A-4147-A177-3AD203B41FA5}">
                      <a16:colId xmlns:a16="http://schemas.microsoft.com/office/drawing/2014/main" val="2689441837"/>
                    </a:ext>
                  </a:extLst>
                </a:gridCol>
                <a:gridCol w="1062264">
                  <a:extLst>
                    <a:ext uri="{9D8B030D-6E8A-4147-A177-3AD203B41FA5}">
                      <a16:colId xmlns:a16="http://schemas.microsoft.com/office/drawing/2014/main" val="389118762"/>
                    </a:ext>
                  </a:extLst>
                </a:gridCol>
              </a:tblGrid>
              <a:tr h="349788">
                <a:tc>
                  <a:txBody>
                    <a:bodyPr/>
                    <a:lstStyle/>
                    <a:p>
                      <a:pPr>
                        <a:lnSpc>
                          <a:spcPts val="1000"/>
                        </a:lnSpc>
                      </a:pPr>
                      <a:br>
                        <a:rPr lang="en-IS" sz="900">
                          <a:effectLst/>
                          <a:latin typeface="FiraGO" panose="020B0503050000020004" pitchFamily="34" charset="0"/>
                        </a:rPr>
                      </a:br>
                      <a:endParaRPr lang="en-IS" sz="900">
                        <a:effectLst/>
                        <a:latin typeface="FiraGO" panose="020B0503050000020004" pitchFamily="34" charset="0"/>
                      </a:endParaRPr>
                    </a:p>
                  </a:txBody>
                  <a:tcPr marL="54703" marR="54703" marT="54703" marB="54703" anchor="b">
                    <a:lnL w="12700" cmpd="sng">
                      <a:noFill/>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Morgunvakt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Kvöldvakt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pPr>
                      <a:r>
                        <a:rPr lang="en-GB" sz="1100">
                          <a:effectLst/>
                          <a:latin typeface="FiraGO" panose="020B0503050000020004" pitchFamily="34" charset="0"/>
                        </a:rPr>
                        <a:t>Næturvakt</a:t>
                      </a:r>
                    </a:p>
                  </a:txBody>
                  <a:tcPr marL="54703" marR="54703" marT="54703" marB="54703"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259471">
                <a:tc>
                  <a:txBody>
                    <a:bodyPr/>
                    <a:lstStyle/>
                    <a:p>
                      <a:pPr algn="ctr"/>
                      <a:r>
                        <a:rPr lang="en-GB" sz="1100">
                          <a:effectLst/>
                          <a:latin typeface="FiraGO" panose="020B0503050000020004" pitchFamily="34" charset="0"/>
                        </a:rPr>
                        <a:t>Mán.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1878619507"/>
                  </a:ext>
                </a:extLst>
              </a:tr>
              <a:tr h="259471">
                <a:tc>
                  <a:txBody>
                    <a:bodyPr/>
                    <a:lstStyle/>
                    <a:p>
                      <a:pPr algn="ctr"/>
                      <a:r>
                        <a:rPr lang="en-GB" sz="1100">
                          <a:effectLst/>
                          <a:latin typeface="FiraGO" panose="020B0503050000020004" pitchFamily="34" charset="0"/>
                        </a:rPr>
                        <a:t>Þri.</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297422774"/>
                  </a:ext>
                </a:extLst>
              </a:tr>
              <a:tr h="259471">
                <a:tc>
                  <a:txBody>
                    <a:bodyPr/>
                    <a:lstStyle/>
                    <a:p>
                      <a:pPr algn="ctr"/>
                      <a:r>
                        <a:rPr lang="en-GB" sz="1100">
                          <a:effectLst/>
                          <a:latin typeface="FiraGO" panose="020B0503050000020004" pitchFamily="34" charset="0"/>
                        </a:rPr>
                        <a:t>Mið.</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900513929"/>
                  </a:ext>
                </a:extLst>
              </a:tr>
              <a:tr h="259471">
                <a:tc>
                  <a:txBody>
                    <a:bodyPr/>
                    <a:lstStyle/>
                    <a:p>
                      <a:pPr algn="ctr"/>
                      <a:r>
                        <a:rPr lang="en-GB" sz="1100">
                          <a:effectLst/>
                          <a:latin typeface="FiraGO" panose="020B0503050000020004" pitchFamily="34" charset="0"/>
                        </a:rPr>
                        <a:t>Fim.</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4222815684"/>
                  </a:ext>
                </a:extLst>
              </a:tr>
              <a:tr h="259471">
                <a:tc>
                  <a:txBody>
                    <a:bodyPr/>
                    <a:lstStyle/>
                    <a:p>
                      <a:pPr algn="ctr"/>
                      <a:r>
                        <a:rPr lang="en-GB" sz="1100">
                          <a:effectLst/>
                          <a:latin typeface="FiraGO" panose="020B0503050000020004" pitchFamily="34" charset="0"/>
                        </a:rPr>
                        <a:t>Fös.</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E4C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3607536693"/>
                  </a:ext>
                </a:extLst>
              </a:tr>
              <a:tr h="259471">
                <a:tc>
                  <a:txBody>
                    <a:bodyPr/>
                    <a:lstStyle/>
                    <a:p>
                      <a:pPr algn="ctr"/>
                      <a:r>
                        <a:rPr lang="en-GB" sz="1100">
                          <a:effectLst/>
                          <a:latin typeface="FiraGO" panose="020B0503050000020004" pitchFamily="34" charset="0"/>
                        </a:rPr>
                        <a:t>Lau.</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259471">
                <a:tc>
                  <a:txBody>
                    <a:bodyPr/>
                    <a:lstStyle/>
                    <a:p>
                      <a:pPr algn="ctr"/>
                      <a:r>
                        <a:rPr lang="en-GB" sz="1100">
                          <a:effectLst/>
                          <a:latin typeface="FiraGO" panose="020B0503050000020004" pitchFamily="34" charset="0"/>
                        </a:rPr>
                        <a:t>Sun.</a:t>
                      </a:r>
                    </a:p>
                  </a:txBody>
                  <a:tcPr marL="45720" marR="45720">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1,05</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0986E"/>
                    </a:solidFill>
                  </a:tcPr>
                </a:tc>
                <a:tc>
                  <a:txBody>
                    <a:bodyPr/>
                    <a:lstStyle/>
                    <a:p>
                      <a:pPr algn="ctr"/>
                      <a:r>
                        <a:rPr lang="en-IS" sz="1100">
                          <a:effectLst/>
                          <a:latin typeface="FiraGO" panose="020B0503050000020004" pitchFamily="34" charset="0"/>
                        </a:rPr>
                        <a:t>1,20</a:t>
                      </a:r>
                    </a:p>
                  </a:txBody>
                  <a:tcPr marL="45720" marR="4572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941233919"/>
      </p:ext>
    </p:extLst>
  </p:cSld>
  <p:clrMapOvr>
    <a:masterClrMapping/>
  </p:clrMapOvr>
  <mc:AlternateContent xmlns:mc="http://schemas.openxmlformats.org/markup-compatibility/2006" xmlns:p14="http://schemas.microsoft.com/office/powerpoint/2010/main">
    <mc:Choice Requires="p14">
      <p:transition spd="slow" p14:dur="2000" advTm="61976"/>
    </mc:Choice>
    <mc:Fallback xmlns="">
      <p:transition spd="slow" advTm="6197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evice&#10;&#10;Description automatically generated">
            <a:extLst>
              <a:ext uri="{FF2B5EF4-FFF2-40B4-BE49-F238E27FC236}">
                <a16:creationId xmlns:a16="http://schemas.microsoft.com/office/drawing/2014/main" id="{F62CED75-D33C-414B-99D5-E3B714F47BDC}"/>
              </a:ext>
            </a:extLst>
          </p:cNvPr>
          <p:cNvPicPr>
            <a:picLocks noChangeAspect="1"/>
          </p:cNvPicPr>
          <p:nvPr/>
        </p:nvPicPr>
        <p:blipFill rotWithShape="1">
          <a:blip r:embed="rId3"/>
          <a:srcRect l="43224" r="8421"/>
          <a:stretch/>
        </p:blipFill>
        <p:spPr>
          <a:xfrm>
            <a:off x="5835324" y="0"/>
            <a:ext cx="5895473" cy="6858000"/>
          </a:xfrm>
          <a:prstGeom prst="rect">
            <a:avLst/>
          </a:prstGeom>
        </p:spPr>
      </p:pic>
      <p:sp>
        <p:nvSpPr>
          <p:cNvPr id="2" name="Text Placeholder 1">
            <a:extLst>
              <a:ext uri="{FF2B5EF4-FFF2-40B4-BE49-F238E27FC236}">
                <a16:creationId xmlns:a16="http://schemas.microsoft.com/office/drawing/2014/main" id="{7D0A0DB1-B925-714C-AF2E-FDB356BEE04F}"/>
              </a:ext>
            </a:extLst>
          </p:cNvPr>
          <p:cNvSpPr>
            <a:spLocks noGrp="1"/>
          </p:cNvSpPr>
          <p:nvPr>
            <p:ph type="body" sz="quarter" idx="12"/>
          </p:nvPr>
        </p:nvSpPr>
        <p:spPr>
          <a:xfrm>
            <a:off x="1198807" y="888146"/>
            <a:ext cx="9901547" cy="789927"/>
          </a:xfrm>
        </p:spPr>
        <p:txBody>
          <a:bodyPr/>
          <a:lstStyle/>
          <a:p>
            <a:r>
              <a:rPr lang="en-GB"/>
              <a:t>Vaktahvati</a:t>
            </a:r>
            <a:endParaRPr lang="en-IS"/>
          </a:p>
        </p:txBody>
      </p:sp>
      <p:sp>
        <p:nvSpPr>
          <p:cNvPr id="6" name="TextBox 5">
            <a:extLst>
              <a:ext uri="{FF2B5EF4-FFF2-40B4-BE49-F238E27FC236}">
                <a16:creationId xmlns:a16="http://schemas.microsoft.com/office/drawing/2014/main" id="{DD35F5F8-6456-1E42-8E45-65D63994AD58}"/>
              </a:ext>
            </a:extLst>
          </p:cNvPr>
          <p:cNvSpPr txBox="1"/>
          <p:nvPr/>
        </p:nvSpPr>
        <p:spPr>
          <a:xfrm>
            <a:off x="1162712" y="2116090"/>
            <a:ext cx="3096465" cy="338554"/>
          </a:xfrm>
          <a:prstGeom prst="rect">
            <a:avLst/>
          </a:prstGeom>
          <a:noFill/>
        </p:spPr>
        <p:txBody>
          <a:bodyPr wrap="square" rtlCol="0">
            <a:spAutoFit/>
          </a:bodyPr>
          <a:lstStyle/>
          <a:p>
            <a:r>
              <a:rPr lang="en-IS" sz="1600" b="1">
                <a:solidFill>
                  <a:srgbClr val="60986E"/>
                </a:solidFill>
                <a:latin typeface="FiraGO SemiBold" panose="020B0503050000020004" pitchFamily="34" charset="0"/>
                <a:cs typeface="FiraGO SemiBold" panose="020B0503050000020004" pitchFamily="34" charset="0"/>
              </a:rPr>
              <a:t>Hlutfall vaktahvata</a:t>
            </a:r>
          </a:p>
        </p:txBody>
      </p:sp>
      <p:graphicFrame>
        <p:nvGraphicFramePr>
          <p:cNvPr id="7" name="Table 6">
            <a:extLst>
              <a:ext uri="{FF2B5EF4-FFF2-40B4-BE49-F238E27FC236}">
                <a16:creationId xmlns:a16="http://schemas.microsoft.com/office/drawing/2014/main" id="{483402EC-45C7-CD4E-BE55-B3E71D723565}"/>
              </a:ext>
            </a:extLst>
          </p:cNvPr>
          <p:cNvGraphicFramePr>
            <a:graphicFrameLocks noGrp="1"/>
          </p:cNvGraphicFramePr>
          <p:nvPr>
            <p:extLst>
              <p:ext uri="{D42A27DB-BD31-4B8C-83A1-F6EECF244321}">
                <p14:modId xmlns:p14="http://schemas.microsoft.com/office/powerpoint/2010/main" val="124758320"/>
              </p:ext>
            </p:extLst>
          </p:nvPr>
        </p:nvGraphicFramePr>
        <p:xfrm>
          <a:off x="1198807" y="2942257"/>
          <a:ext cx="3974770" cy="2700555"/>
        </p:xfrm>
        <a:graphic>
          <a:graphicData uri="http://schemas.openxmlformats.org/drawingml/2006/table">
            <a:tbl>
              <a:tblPr firstRow="1" bandRow="1">
                <a:tableStyleId>{5940675A-B579-460E-94D1-54222C63F5DA}</a:tableStyleId>
              </a:tblPr>
              <a:tblGrid>
                <a:gridCol w="946374">
                  <a:extLst>
                    <a:ext uri="{9D8B030D-6E8A-4147-A177-3AD203B41FA5}">
                      <a16:colId xmlns:a16="http://schemas.microsoft.com/office/drawing/2014/main" val="1570922481"/>
                    </a:ext>
                  </a:extLst>
                </a:gridCol>
                <a:gridCol w="757099">
                  <a:extLst>
                    <a:ext uri="{9D8B030D-6E8A-4147-A177-3AD203B41FA5}">
                      <a16:colId xmlns:a16="http://schemas.microsoft.com/office/drawing/2014/main" val="2827591834"/>
                    </a:ext>
                  </a:extLst>
                </a:gridCol>
                <a:gridCol w="757099">
                  <a:extLst>
                    <a:ext uri="{9D8B030D-6E8A-4147-A177-3AD203B41FA5}">
                      <a16:colId xmlns:a16="http://schemas.microsoft.com/office/drawing/2014/main" val="145069905"/>
                    </a:ext>
                  </a:extLst>
                </a:gridCol>
                <a:gridCol w="757099">
                  <a:extLst>
                    <a:ext uri="{9D8B030D-6E8A-4147-A177-3AD203B41FA5}">
                      <a16:colId xmlns:a16="http://schemas.microsoft.com/office/drawing/2014/main" val="2689441837"/>
                    </a:ext>
                  </a:extLst>
                </a:gridCol>
                <a:gridCol w="757099">
                  <a:extLst>
                    <a:ext uri="{9D8B030D-6E8A-4147-A177-3AD203B41FA5}">
                      <a16:colId xmlns:a16="http://schemas.microsoft.com/office/drawing/2014/main" val="389118762"/>
                    </a:ext>
                  </a:extLst>
                </a:gridCol>
              </a:tblGrid>
              <a:tr h="429429">
                <a:tc>
                  <a:txBody>
                    <a:bodyPr/>
                    <a:lstStyle/>
                    <a:p>
                      <a:pPr>
                        <a:lnSpc>
                          <a:spcPts val="1000"/>
                        </a:lnSpc>
                      </a:pPr>
                      <a:br>
                        <a:rPr lang="en-IS" sz="800">
                          <a:effectLst/>
                          <a:latin typeface="FiraGO" panose="020B0503050000020004" pitchFamily="34" charset="0"/>
                        </a:rPr>
                      </a:br>
                      <a:endParaRPr lang="en-IS" sz="800">
                        <a:effectLst/>
                        <a:latin typeface="FiraGO" panose="020B0503050000020004" pitchFamily="34" charset="0"/>
                      </a:endParaRPr>
                    </a:p>
                  </a:txBody>
                  <a:tcPr marL="51333" marR="51333" marT="51333" marB="51333" anchor="b">
                    <a:lnL w="12700" cmpd="sng">
                      <a:noFill/>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lnSpc>
                          <a:spcPts val="1000"/>
                        </a:lnSpc>
                      </a:pPr>
                      <a:r>
                        <a:rPr lang="en-GB" sz="1100" b="1" i="0">
                          <a:effectLst/>
                          <a:latin typeface="FiraGO SemiBold" panose="020B0503050000020004" pitchFamily="34" charset="0"/>
                          <a:cs typeface="FiraGO SemiBold" panose="020B0503050000020004" pitchFamily="34" charset="0"/>
                        </a:rPr>
                        <a:t>Fjöldi tegunda vakta</a:t>
                      </a:r>
                    </a:p>
                  </a:txBody>
                  <a:tcPr marL="51333" marR="51333" marT="51333" marB="5133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ts val="1000"/>
                        </a:lnSpc>
                      </a:pPr>
                      <a:endParaRPr lang="en-GB" sz="1100">
                        <a:effectLst/>
                        <a:latin typeface="FiraGO" panose="020B0503050000020004" pitchFamily="34" charset="0"/>
                      </a:endParaRPr>
                    </a:p>
                  </a:txBody>
                  <a:tcPr marL="54703" marR="54703" marT="54703" marB="54703" anchor="b">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8598007"/>
                  </a:ext>
                </a:extLst>
              </a:tr>
              <a:tr h="315988">
                <a:tc>
                  <a:txBody>
                    <a:bodyPr/>
                    <a:lstStyle/>
                    <a:p>
                      <a:pPr algn="ctr"/>
                      <a:r>
                        <a:rPr lang="en-GB" sz="1000" b="1" i="0">
                          <a:effectLst/>
                          <a:latin typeface="FiraGO SemiBold" panose="020B0503050000020004" pitchFamily="34" charset="0"/>
                          <a:cs typeface="FiraGO SemiBold" panose="020B0503050000020004" pitchFamily="34" charset="0"/>
                        </a:rPr>
                        <a:t>Fjöldi vakta</a:t>
                      </a:r>
                    </a:p>
                  </a:txBody>
                  <a:tcPr marL="42903" marR="42903" marT="42903" marB="42903">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3</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4</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8619507"/>
                  </a:ext>
                </a:extLst>
              </a:tr>
              <a:tr h="315988">
                <a:tc>
                  <a:txBody>
                    <a:bodyPr/>
                    <a:lstStyle/>
                    <a:p>
                      <a:pPr algn="ctr"/>
                      <a:r>
                        <a:rPr lang="en-GB" sz="1100">
                          <a:effectLst/>
                          <a:latin typeface="FiraGO" panose="020B0503050000020004" pitchFamily="34" charset="0"/>
                        </a:rPr>
                        <a:t>19</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3297422774"/>
                  </a:ext>
                </a:extLst>
              </a:tr>
              <a:tr h="327830">
                <a:tc>
                  <a:txBody>
                    <a:bodyPr/>
                    <a:lstStyle/>
                    <a:p>
                      <a:pPr algn="ctr"/>
                      <a:r>
                        <a:rPr lang="en-GB" sz="1100">
                          <a:effectLst/>
                          <a:latin typeface="FiraGO" panose="020B0503050000020004" pitchFamily="34" charset="0"/>
                        </a:rPr>
                        <a:t>18</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2900513929"/>
                  </a:ext>
                </a:extLst>
              </a:tr>
              <a:tr h="327830">
                <a:tc>
                  <a:txBody>
                    <a:bodyPr/>
                    <a:lstStyle/>
                    <a:p>
                      <a:pPr algn="ctr"/>
                      <a:r>
                        <a:rPr lang="en-GB" sz="1100">
                          <a:effectLst/>
                          <a:latin typeface="FiraGO" panose="020B0503050000020004" pitchFamily="34" charset="0"/>
                        </a:rPr>
                        <a:t>17</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6910"/>
                    </a:solidFill>
                  </a:tcPr>
                </a:tc>
                <a:extLst>
                  <a:ext uri="{0D108BD9-81ED-4DB2-BD59-A6C34878D82A}">
                    <a16:rowId xmlns:a16="http://schemas.microsoft.com/office/drawing/2014/main" val="4222815684"/>
                  </a:ext>
                </a:extLst>
              </a:tr>
              <a:tr h="327830">
                <a:tc>
                  <a:txBody>
                    <a:bodyPr/>
                    <a:lstStyle/>
                    <a:p>
                      <a:pPr algn="ctr"/>
                      <a:r>
                        <a:rPr lang="en-GB" sz="1100">
                          <a:effectLst/>
                          <a:latin typeface="FiraGO" panose="020B0503050000020004" pitchFamily="34" charset="0"/>
                        </a:rPr>
                        <a:t>16</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tc>
                  <a:txBody>
                    <a:bodyPr/>
                    <a:lstStyle/>
                    <a:p>
                      <a:pPr algn="ctr"/>
                      <a:r>
                        <a:rPr lang="en-IS" sz="1100">
                          <a:effectLst/>
                          <a:latin typeface="FiraGO" panose="020B0503050000020004" pitchFamily="34" charset="0"/>
                        </a:rPr>
                        <a:t>10,0%</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8921"/>
                    </a:solidFill>
                  </a:tcPr>
                </a:tc>
                <a:extLst>
                  <a:ext uri="{0D108BD9-81ED-4DB2-BD59-A6C34878D82A}">
                    <a16:rowId xmlns:a16="http://schemas.microsoft.com/office/drawing/2014/main" val="3607536693"/>
                  </a:ext>
                </a:extLst>
              </a:tr>
              <a:tr h="327830">
                <a:tc>
                  <a:txBody>
                    <a:bodyPr/>
                    <a:lstStyle/>
                    <a:p>
                      <a:pPr algn="ctr"/>
                      <a:r>
                        <a:rPr lang="en-GB" sz="1100">
                          <a:effectLst/>
                          <a:latin typeface="FiraGO" panose="020B0503050000020004" pitchFamily="34" charset="0"/>
                        </a:rPr>
                        <a:t>15</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673666843"/>
                  </a:ext>
                </a:extLst>
              </a:tr>
              <a:tr h="327830">
                <a:tc>
                  <a:txBody>
                    <a:bodyPr/>
                    <a:lstStyle/>
                    <a:p>
                      <a:pPr algn="ctr"/>
                      <a:r>
                        <a:rPr lang="en-GB" sz="1100">
                          <a:effectLst/>
                          <a:latin typeface="FiraGO" panose="020B0503050000020004" pitchFamily="34" charset="0"/>
                        </a:rPr>
                        <a:t>14</a:t>
                      </a:r>
                    </a:p>
                  </a:txBody>
                  <a:tcPr marL="45720" marR="45720" anchor="ct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IS" sz="1100">
                        <a:effectLst/>
                        <a:latin typeface="FiraGO" panose="020B05030500000200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S" sz="1100">
                          <a:effectLst/>
                          <a:latin typeface="FiraGO" panose="020B0503050000020004" pitchFamily="34" charset="0"/>
                        </a:rPr>
                        <a:t>2,5%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IS" sz="1100">
                          <a:effectLst/>
                          <a:latin typeface="FiraGO" panose="020B0503050000020004" pitchFamily="34" charset="0"/>
                        </a:rPr>
                        <a:t>7,5%</a:t>
                      </a: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C694"/>
                    </a:solidFill>
                  </a:tcPr>
                </a:tc>
                <a:extLst>
                  <a:ext uri="{0D108BD9-81ED-4DB2-BD59-A6C34878D82A}">
                    <a16:rowId xmlns:a16="http://schemas.microsoft.com/office/drawing/2014/main" val="2343205918"/>
                  </a:ext>
                </a:extLst>
              </a:tr>
            </a:tbl>
          </a:graphicData>
        </a:graphic>
      </p:graphicFrame>
    </p:spTree>
    <p:extLst>
      <p:ext uri="{BB962C8B-B14F-4D97-AF65-F5344CB8AC3E}">
        <p14:creationId xmlns:p14="http://schemas.microsoft.com/office/powerpoint/2010/main" val="394756243"/>
      </p:ext>
    </p:extLst>
  </p:cSld>
  <p:clrMapOvr>
    <a:masterClrMapping/>
  </p:clrMapOvr>
  <mc:AlternateContent xmlns:mc="http://schemas.openxmlformats.org/markup-compatibility/2006" xmlns:p14="http://schemas.microsoft.com/office/powerpoint/2010/main">
    <mc:Choice Requires="p14">
      <p:transition spd="slow" p14:dur="2000" advTm="71747"/>
    </mc:Choice>
    <mc:Fallback xmlns="">
      <p:transition spd="slow" advTm="7174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1730E18-807E-4389-81AB-042924FA429B}"/>
              </a:ext>
            </a:extLst>
          </p:cNvPr>
          <p:cNvSpPr>
            <a:spLocks noGrp="1"/>
          </p:cNvSpPr>
          <p:nvPr>
            <p:ph type="body" sz="quarter" idx="12"/>
          </p:nvPr>
        </p:nvSpPr>
        <p:spPr>
          <a:xfrm>
            <a:off x="1141413" y="657558"/>
            <a:ext cx="9901547" cy="789927"/>
          </a:xfrm>
        </p:spPr>
        <p:txBody>
          <a:bodyPr/>
          <a:lstStyle/>
          <a:p>
            <a:r>
              <a:rPr lang="is-IS"/>
              <a:t>Hvernig á ég að skipuleggja vaktir?</a:t>
            </a:r>
          </a:p>
        </p:txBody>
      </p:sp>
      <p:sp>
        <p:nvSpPr>
          <p:cNvPr id="3" name="Textastaðgengill 2">
            <a:extLst>
              <a:ext uri="{FF2B5EF4-FFF2-40B4-BE49-F238E27FC236}">
                <a16:creationId xmlns:a16="http://schemas.microsoft.com/office/drawing/2014/main" id="{1662FB22-6530-4775-97E4-54E13F0D1490}"/>
              </a:ext>
            </a:extLst>
          </p:cNvPr>
          <p:cNvSpPr>
            <a:spLocks noGrp="1"/>
          </p:cNvSpPr>
          <p:nvPr>
            <p:ph type="body" sz="quarter" idx="13"/>
          </p:nvPr>
        </p:nvSpPr>
        <p:spPr/>
        <p:txBody>
          <a:bodyPr/>
          <a:lstStyle/>
          <a:p>
            <a:endParaRPr lang="en-US" sz="1600" kern="1200">
              <a:solidFill>
                <a:schemeClr val="tx1"/>
              </a:solidFill>
              <a:latin typeface="+mn-lt"/>
              <a:ea typeface="MS PGothic" pitchFamily="34" charset="-128"/>
              <a:cs typeface="+mn-cs"/>
            </a:endParaRPr>
          </a:p>
          <a:p>
            <a:endParaRPr lang="is-IS"/>
          </a:p>
        </p:txBody>
      </p:sp>
      <p:pic>
        <p:nvPicPr>
          <p:cNvPr id="5" name="Picture 2" descr="A close up of a clock&#10;&#10;Description automatically generated">
            <a:extLst>
              <a:ext uri="{FF2B5EF4-FFF2-40B4-BE49-F238E27FC236}">
                <a16:creationId xmlns:a16="http://schemas.microsoft.com/office/drawing/2014/main" id="{8F975C1D-02CE-453C-BB1F-FF394838091F}"/>
              </a:ext>
            </a:extLst>
          </p:cNvPr>
          <p:cNvPicPr>
            <a:picLocks noChangeAspect="1"/>
          </p:cNvPicPr>
          <p:nvPr/>
        </p:nvPicPr>
        <p:blipFill rotWithShape="1">
          <a:blip r:embed="rId4"/>
          <a:srcRect l="42363" t="17291" r="6192"/>
          <a:stretch/>
        </p:blipFill>
        <p:spPr>
          <a:xfrm>
            <a:off x="5420243" y="909408"/>
            <a:ext cx="6005782" cy="5431196"/>
          </a:xfrm>
          <a:prstGeom prst="rect">
            <a:avLst/>
          </a:prstGeom>
        </p:spPr>
      </p:pic>
      <p:sp>
        <p:nvSpPr>
          <p:cNvPr id="7" name="Rétthyrningur: Ávöl horn 6">
            <a:extLst>
              <a:ext uri="{FF2B5EF4-FFF2-40B4-BE49-F238E27FC236}">
                <a16:creationId xmlns:a16="http://schemas.microsoft.com/office/drawing/2014/main" id="{3A037A0E-7FC3-4719-9352-033E0BCCF83D}"/>
              </a:ext>
            </a:extLst>
          </p:cNvPr>
          <p:cNvSpPr/>
          <p:nvPr/>
        </p:nvSpPr>
        <p:spPr>
          <a:xfrm>
            <a:off x="1771920" y="1447485"/>
            <a:ext cx="3945068" cy="882247"/>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solidFill>
                  <a:schemeClr val="tx1"/>
                </a:solidFill>
              </a:rPr>
              <a:t>Lengd vakta ≤ 8-9 klst.</a:t>
            </a:r>
          </a:p>
        </p:txBody>
      </p:sp>
      <p:pic>
        <p:nvPicPr>
          <p:cNvPr id="9" name="Mynd 8" descr="Badge Tick1">
            <a:extLst>
              <a:ext uri="{FF2B5EF4-FFF2-40B4-BE49-F238E27FC236}">
                <a16:creationId xmlns:a16="http://schemas.microsoft.com/office/drawing/2014/main" id="{984BA6C5-6527-44AB-BD63-B090983D2D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624" y="1381125"/>
            <a:ext cx="914400" cy="914400"/>
          </a:xfrm>
          <a:prstGeom prst="rect">
            <a:avLst/>
          </a:prstGeom>
        </p:spPr>
      </p:pic>
      <p:sp>
        <p:nvSpPr>
          <p:cNvPr id="11" name="Rétthyrningur: Ávöl horn 10">
            <a:extLst>
              <a:ext uri="{FF2B5EF4-FFF2-40B4-BE49-F238E27FC236}">
                <a16:creationId xmlns:a16="http://schemas.microsoft.com/office/drawing/2014/main" id="{B7E25EA2-D99C-447C-96B9-DFFA799BDEFB}"/>
              </a:ext>
            </a:extLst>
          </p:cNvPr>
          <p:cNvSpPr/>
          <p:nvPr/>
        </p:nvSpPr>
        <p:spPr>
          <a:xfrm>
            <a:off x="1773246" y="2434772"/>
            <a:ext cx="3943741" cy="882247"/>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solidFill>
                  <a:schemeClr val="tx1"/>
                </a:solidFill>
              </a:rPr>
              <a:t>Vaktir skipulagðar </a:t>
            </a:r>
            <a:r>
              <a:rPr lang="is-IS" sz="2400" b="1" err="1">
                <a:solidFill>
                  <a:schemeClr val="tx1"/>
                </a:solidFill>
              </a:rPr>
              <a:t>réttsælis</a:t>
            </a:r>
            <a:r>
              <a:rPr lang="is-IS" sz="2400" b="1">
                <a:solidFill>
                  <a:schemeClr val="tx1"/>
                </a:solidFill>
              </a:rPr>
              <a:t> m-k-n-hvíld</a:t>
            </a:r>
          </a:p>
        </p:txBody>
      </p:sp>
      <p:pic>
        <p:nvPicPr>
          <p:cNvPr id="13" name="Mynd 12" descr="Badge Tick1">
            <a:extLst>
              <a:ext uri="{FF2B5EF4-FFF2-40B4-BE49-F238E27FC236}">
                <a16:creationId xmlns:a16="http://schemas.microsoft.com/office/drawing/2014/main" id="{177A4FF9-D76F-4152-AE58-04A5071BCE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951" y="2368412"/>
            <a:ext cx="914400" cy="914400"/>
          </a:xfrm>
          <a:prstGeom prst="rect">
            <a:avLst/>
          </a:prstGeom>
        </p:spPr>
      </p:pic>
      <p:sp>
        <p:nvSpPr>
          <p:cNvPr id="15" name="Rétthyrningur: Ávöl horn 14">
            <a:extLst>
              <a:ext uri="{FF2B5EF4-FFF2-40B4-BE49-F238E27FC236}">
                <a16:creationId xmlns:a16="http://schemas.microsoft.com/office/drawing/2014/main" id="{826C7660-6733-42F9-B438-F42D2D25C109}"/>
              </a:ext>
            </a:extLst>
          </p:cNvPr>
          <p:cNvSpPr/>
          <p:nvPr/>
        </p:nvSpPr>
        <p:spPr>
          <a:xfrm>
            <a:off x="1750718" y="3406156"/>
            <a:ext cx="3966270" cy="882247"/>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solidFill>
                  <a:schemeClr val="tx1"/>
                </a:solidFill>
              </a:rPr>
              <a:t>Skipta um tegund að tveggja til þriggja daga fresti </a:t>
            </a:r>
          </a:p>
        </p:txBody>
      </p:sp>
      <p:pic>
        <p:nvPicPr>
          <p:cNvPr id="17" name="Mynd 16" descr="Badge Tick1">
            <a:extLst>
              <a:ext uri="{FF2B5EF4-FFF2-40B4-BE49-F238E27FC236}">
                <a16:creationId xmlns:a16="http://schemas.microsoft.com/office/drawing/2014/main" id="{9513B8BB-6679-4640-AA75-B8EDB2B047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422" y="3339796"/>
            <a:ext cx="914400" cy="914400"/>
          </a:xfrm>
          <a:prstGeom prst="rect">
            <a:avLst/>
          </a:prstGeom>
        </p:spPr>
      </p:pic>
      <p:sp>
        <p:nvSpPr>
          <p:cNvPr id="19" name="Rétthyrningur: Ávöl horn 18">
            <a:extLst>
              <a:ext uri="{FF2B5EF4-FFF2-40B4-BE49-F238E27FC236}">
                <a16:creationId xmlns:a16="http://schemas.microsoft.com/office/drawing/2014/main" id="{53CEAFC6-86F3-4A3B-986F-F401D4616478}"/>
              </a:ext>
            </a:extLst>
          </p:cNvPr>
          <p:cNvSpPr/>
          <p:nvPr/>
        </p:nvSpPr>
        <p:spPr>
          <a:xfrm>
            <a:off x="1752046" y="4369590"/>
            <a:ext cx="3966270" cy="882247"/>
          </a:xfrm>
          <a:prstGeom prst="roundRect">
            <a:avLst/>
          </a:prstGeom>
          <a:solidFill>
            <a:srgbClr val="CBE4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a:solidFill>
                  <a:schemeClr val="tx1"/>
                </a:solidFill>
              </a:rPr>
              <a:t>Hvíldartímalöggjöf virt       11-35-48</a:t>
            </a:r>
          </a:p>
        </p:txBody>
      </p:sp>
      <p:pic>
        <p:nvPicPr>
          <p:cNvPr id="21" name="Mynd 20" descr="Badge Tick1">
            <a:extLst>
              <a:ext uri="{FF2B5EF4-FFF2-40B4-BE49-F238E27FC236}">
                <a16:creationId xmlns:a16="http://schemas.microsoft.com/office/drawing/2014/main" id="{8D1DB12E-259A-4E78-B60D-E2C65498FF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750" y="4303230"/>
            <a:ext cx="914400" cy="914400"/>
          </a:xfrm>
          <a:prstGeom prst="rect">
            <a:avLst/>
          </a:prstGeom>
        </p:spPr>
      </p:pic>
      <p:pic>
        <p:nvPicPr>
          <p:cNvPr id="23" name="Picture 4" descr="A picture containing sign, room, shirt&#10;&#10;Description automatically generated">
            <a:extLst>
              <a:ext uri="{FF2B5EF4-FFF2-40B4-BE49-F238E27FC236}">
                <a16:creationId xmlns:a16="http://schemas.microsoft.com/office/drawing/2014/main" id="{92AF22A9-2DE3-4B9B-A101-0D29FF11FCB9}"/>
              </a:ext>
            </a:extLst>
          </p:cNvPr>
          <p:cNvPicPr>
            <a:picLocks noChangeAspect="1"/>
          </p:cNvPicPr>
          <p:nvPr/>
        </p:nvPicPr>
        <p:blipFill rotWithShape="1">
          <a:blip r:embed="rId7"/>
          <a:srcRect l="82170" t="33032" r="7761" b="46718"/>
          <a:stretch/>
        </p:blipFill>
        <p:spPr>
          <a:xfrm>
            <a:off x="1402458" y="5266842"/>
            <a:ext cx="1297440" cy="1467737"/>
          </a:xfrm>
          <a:prstGeom prst="rect">
            <a:avLst/>
          </a:prstGeom>
        </p:spPr>
      </p:pic>
      <p:pic>
        <p:nvPicPr>
          <p:cNvPr id="25" name="Picture 4" descr="A picture containing sign, room, shirt&#10;&#10;Description automatically generated">
            <a:extLst>
              <a:ext uri="{FF2B5EF4-FFF2-40B4-BE49-F238E27FC236}">
                <a16:creationId xmlns:a16="http://schemas.microsoft.com/office/drawing/2014/main" id="{0CFA04FE-2CBC-4B6F-ACFB-DD8D095B9BFE}"/>
              </a:ext>
            </a:extLst>
          </p:cNvPr>
          <p:cNvPicPr>
            <a:picLocks noChangeAspect="1"/>
          </p:cNvPicPr>
          <p:nvPr/>
        </p:nvPicPr>
        <p:blipFill rotWithShape="1">
          <a:blip r:embed="rId7"/>
          <a:srcRect l="82201" t="54530" r="6947" b="25963"/>
          <a:stretch/>
        </p:blipFill>
        <p:spPr>
          <a:xfrm>
            <a:off x="2891309" y="5427557"/>
            <a:ext cx="1323146" cy="1337812"/>
          </a:xfrm>
          <a:prstGeom prst="rect">
            <a:avLst/>
          </a:prstGeom>
        </p:spPr>
      </p:pic>
      <p:pic>
        <p:nvPicPr>
          <p:cNvPr id="27" name="Picture 4" descr="A picture containing sign, room, shirt&#10;&#10;Description automatically generated">
            <a:extLst>
              <a:ext uri="{FF2B5EF4-FFF2-40B4-BE49-F238E27FC236}">
                <a16:creationId xmlns:a16="http://schemas.microsoft.com/office/drawing/2014/main" id="{ACE608D1-5801-483D-AEDF-2047AD4D4846}"/>
              </a:ext>
            </a:extLst>
          </p:cNvPr>
          <p:cNvPicPr>
            <a:picLocks noChangeAspect="1"/>
          </p:cNvPicPr>
          <p:nvPr/>
        </p:nvPicPr>
        <p:blipFill rotWithShape="1">
          <a:blip r:embed="rId7"/>
          <a:srcRect l="82170" t="73531" r="7761" b="7411"/>
          <a:stretch/>
        </p:blipFill>
        <p:spPr>
          <a:xfrm>
            <a:off x="4405867" y="5427557"/>
            <a:ext cx="1227611" cy="1307023"/>
          </a:xfrm>
          <a:prstGeom prst="rect">
            <a:avLst/>
          </a:prstGeom>
        </p:spPr>
      </p:pic>
    </p:spTree>
    <p:custDataLst>
      <p:tags r:id="rId1"/>
    </p:custDataLst>
    <p:extLst>
      <p:ext uri="{BB962C8B-B14F-4D97-AF65-F5344CB8AC3E}">
        <p14:creationId xmlns:p14="http://schemas.microsoft.com/office/powerpoint/2010/main" val="4184198829"/>
      </p:ext>
    </p:extLst>
  </p:cSld>
  <p:clrMapOvr>
    <a:masterClrMapping/>
  </p:clrMapOvr>
  <mc:AlternateContent xmlns:mc="http://schemas.openxmlformats.org/markup-compatibility/2006" xmlns:p14="http://schemas.microsoft.com/office/powerpoint/2010/main">
    <mc:Choice Requires="p14">
      <p:transition spd="slow" p14:dur="2000" advTm="66884"/>
    </mc:Choice>
    <mc:Fallback xmlns="">
      <p:transition spd="slow" advTm="66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A0F0E3E6-DC13-4FFF-9E50-B1BFAD8769D7}"/>
              </a:ext>
            </a:extLst>
          </p:cNvPr>
          <p:cNvSpPr>
            <a:spLocks noGrp="1"/>
          </p:cNvSpPr>
          <p:nvPr>
            <p:ph type="body" sz="quarter" idx="10"/>
          </p:nvPr>
        </p:nvSpPr>
        <p:spPr/>
        <p:txBody>
          <a:bodyPr/>
          <a:lstStyle/>
          <a:p>
            <a:r>
              <a:rPr lang="is-IS"/>
              <a:t>TAKK FYRIR</a:t>
            </a:r>
          </a:p>
        </p:txBody>
      </p:sp>
      <p:sp>
        <p:nvSpPr>
          <p:cNvPr id="3" name="Textastaðgengill 2">
            <a:extLst>
              <a:ext uri="{FF2B5EF4-FFF2-40B4-BE49-F238E27FC236}">
                <a16:creationId xmlns:a16="http://schemas.microsoft.com/office/drawing/2014/main" id="{443273BD-0C3E-402C-B595-45E62A3EA20C}"/>
              </a:ext>
            </a:extLst>
          </p:cNvPr>
          <p:cNvSpPr>
            <a:spLocks noGrp="1"/>
          </p:cNvSpPr>
          <p:nvPr>
            <p:ph type="body" sz="quarter" idx="11"/>
          </p:nvPr>
        </p:nvSpPr>
        <p:spPr>
          <a:xfrm>
            <a:off x="1078095" y="4482690"/>
            <a:ext cx="9263641" cy="681037"/>
          </a:xfrm>
        </p:spPr>
        <p:txBody>
          <a:bodyPr/>
          <a:lstStyle/>
          <a:p>
            <a:r>
              <a:rPr lang="is-IS"/>
              <a:t>Ráðlagt er að horfa á næsta myndband sem heitir: </a:t>
            </a:r>
          </a:p>
          <a:p>
            <a:r>
              <a:rPr lang="is-IS" i="1"/>
              <a:t>,,Hvað stýrir lengd vakta og fjölda starfsfólks á hverjum tíma?“</a:t>
            </a:r>
          </a:p>
        </p:txBody>
      </p:sp>
    </p:spTree>
    <p:extLst>
      <p:ext uri="{BB962C8B-B14F-4D97-AF65-F5344CB8AC3E}">
        <p14:creationId xmlns:p14="http://schemas.microsoft.com/office/powerpoint/2010/main" val="3196730890"/>
      </p:ext>
    </p:extLst>
  </p:cSld>
  <p:clrMapOvr>
    <a:masterClrMapping/>
  </p:clrMapOvr>
  <mc:AlternateContent xmlns:mc="http://schemas.openxmlformats.org/markup-compatibility/2006" xmlns:p14="http://schemas.microsoft.com/office/powerpoint/2010/main">
    <mc:Choice Requires="p14">
      <p:transition spd="slow" p14:dur="2000" advTm="10647"/>
    </mc:Choice>
    <mc:Fallback xmlns="">
      <p:transition spd="slow" advTm="1064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5|1.1|11.2|1.1|19.7|7.9|10.4"/>
</p:tagLst>
</file>

<file path=ppt/tags/tag2.xml><?xml version="1.0" encoding="utf-8"?>
<p:tagLst xmlns:a="http://schemas.openxmlformats.org/drawingml/2006/main" xmlns:r="http://schemas.openxmlformats.org/officeDocument/2006/relationships" xmlns:p="http://schemas.openxmlformats.org/presentationml/2006/main">
  <p:tag name="TIMING" val="|12.6|5.1|5|11.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2.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076EF7-2634-4BCE-BF12-C22D50E5ECEC}">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87</TotalTime>
  <Words>1227</Words>
  <Application>Microsoft Office PowerPoint</Application>
  <PresentationFormat>Víðskjár</PresentationFormat>
  <Paragraphs>250</Paragraphs>
  <Slides>8</Slides>
  <Notes>7</Notes>
  <HiddenSlides>0</HiddenSlides>
  <MMClips>0</MMClips>
  <ScaleCrop>false</ScaleCrop>
  <HeadingPairs>
    <vt:vector size="6" baseType="variant">
      <vt:variant>
        <vt:lpstr>Notaðar leturgerðir</vt:lpstr>
      </vt:variant>
      <vt:variant>
        <vt:i4>6</vt:i4>
      </vt:variant>
      <vt:variant>
        <vt:lpstr>Þema</vt:lpstr>
      </vt:variant>
      <vt:variant>
        <vt:i4>3</vt:i4>
      </vt:variant>
      <vt:variant>
        <vt:lpstr>Skyggnutitlar</vt:lpstr>
      </vt:variant>
      <vt:variant>
        <vt:i4>8</vt:i4>
      </vt:variant>
    </vt:vector>
  </HeadingPairs>
  <TitlesOfParts>
    <vt:vector size="17" baseType="lpstr">
      <vt:lpstr>Arial</vt:lpstr>
      <vt:lpstr>Calibri</vt:lpstr>
      <vt:lpstr>FiraGO</vt:lpstr>
      <vt:lpstr>FiraGO Book</vt:lpstr>
      <vt:lpstr>FiraGO SemiBold</vt:lpstr>
      <vt:lpstr>Wingdings</vt:lpstr>
      <vt:lpstr>2_Office Theme</vt:lpstr>
      <vt:lpstr>3_Office Theme</vt:lpstr>
      <vt:lpstr>1_Office Theme</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Ásgerður Karlsdóttir</dc:creator>
  <cp:lastModifiedBy>Bára Hildur Jóhannsdóttir</cp:lastModifiedBy>
  <cp:revision>3</cp:revision>
  <dcterms:created xsi:type="dcterms:W3CDTF">2020-03-12T10:49:42Z</dcterms:created>
  <dcterms:modified xsi:type="dcterms:W3CDTF">2020-10-21T13:35:44Z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