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ags/tag2.xml" ContentType="application/vnd.openxmlformats-officedocument.presentationml.tags+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ags/tag3.xml" ContentType="application/vnd.openxmlformats-officedocument.presentationml.tags+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ags/tag4.xml" ContentType="application/vnd.openxmlformats-officedocument.presentationml.tags+xml"/>
  <Override PartName="/ppt/notesSlides/notesSlide5.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ags/tag5.xml" ContentType="application/vnd.openxmlformats-officedocument.presentationml.tags+xml"/>
  <Override PartName="/ppt/notesSlides/notesSlide6.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7.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2" r:id="rId4"/>
    <p:sldMasterId id="2147483664" r:id="rId5"/>
    <p:sldMasterId id="2147483660" r:id="rId6"/>
  </p:sldMasterIdLst>
  <p:notesMasterIdLst>
    <p:notesMasterId r:id="rId15"/>
  </p:notesMasterIdLst>
  <p:sldIdLst>
    <p:sldId id="803" r:id="rId7"/>
    <p:sldId id="795" r:id="rId8"/>
    <p:sldId id="796" r:id="rId9"/>
    <p:sldId id="798" r:id="rId10"/>
    <p:sldId id="797" r:id="rId11"/>
    <p:sldId id="307" r:id="rId12"/>
    <p:sldId id="309" r:id="rId13"/>
    <p:sldId id="804" r:id="rId14"/>
  </p:sldIdLst>
  <p:sldSz cx="12192000" cy="6858000"/>
  <p:notesSz cx="6858000" cy="9144000"/>
  <p:defaultTextStyle>
    <a:defPPr>
      <a:defRPr lang="en-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ára Hildur Jóhannsdóttir" initials="BHJ" lastIdx="1" clrIdx="0">
    <p:extLst>
      <p:ext uri="{19B8F6BF-5375-455C-9EA6-DF929625EA0E}">
        <p15:presenceInfo xmlns:p15="http://schemas.microsoft.com/office/powerpoint/2012/main" userId="S::barahildur@rikissattasemjari.is::418bbdc2-a87c-4c4b-863d-86eeefff96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8921"/>
    <a:srgbClr val="CBE4CE"/>
    <a:srgbClr val="09501E"/>
    <a:srgbClr val="FFFF00"/>
    <a:srgbClr val="60986E"/>
    <a:srgbClr val="E4F8E7"/>
    <a:srgbClr val="09321E"/>
    <a:srgbClr val="092E1E"/>
    <a:srgbClr val="09361E"/>
    <a:srgbClr val="09411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64CF4F-720B-4946-8E82-489ECCC5228C}" v="46" dt="2020-10-05T14:46:30.630"/>
    <p1510:client id="{33E63572-20A5-474E-8E79-BCC8BBC8B1F9}" v="38" dt="2020-10-06T13:37:29.100"/>
    <p1510:client id="{BB80AED2-37D1-49AA-A062-062BD21F6F24}" v="25" dt="2020-10-06T13:43:19.2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83" y="39"/>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ára Hildur Jóhannsdóttir" userId="418bbdc2-a87c-4c4b-863d-86eeefff96ea" providerId="ADAL" clId="{BCA6A804-EEBF-4919-9810-A88E67633B1D}"/>
    <pc:docChg chg="undo custSel modSld">
      <pc:chgData name="Bára Hildur Jóhannsdóttir" userId="418bbdc2-a87c-4c4b-863d-86eeefff96ea" providerId="ADAL" clId="{BCA6A804-EEBF-4919-9810-A88E67633B1D}" dt="2020-09-28T18:06:13.298" v="310" actId="20577"/>
      <pc:docMkLst>
        <pc:docMk/>
      </pc:docMkLst>
      <pc:sldChg chg="delSp mod delAnim modNotesTx">
        <pc:chgData name="Bára Hildur Jóhannsdóttir" userId="418bbdc2-a87c-4c4b-863d-86eeefff96ea" providerId="ADAL" clId="{BCA6A804-EEBF-4919-9810-A88E67633B1D}" dt="2020-09-28T18:06:13.298" v="310" actId="20577"/>
        <pc:sldMkLst>
          <pc:docMk/>
          <pc:sldMk cId="767297473" sldId="309"/>
        </pc:sldMkLst>
        <pc:picChg chg="del">
          <ac:chgData name="Bára Hildur Jóhannsdóttir" userId="418bbdc2-a87c-4c4b-863d-86eeefff96ea" providerId="ADAL" clId="{BCA6A804-EEBF-4919-9810-A88E67633B1D}" dt="2020-09-28T18:05:16.375" v="309" actId="478"/>
          <ac:picMkLst>
            <pc:docMk/>
            <pc:sldMk cId="767297473" sldId="309"/>
            <ac:picMk id="9" creationId="{F6F94619-D6FC-4326-99A3-78CF0D83E02E}"/>
          </ac:picMkLst>
        </pc:picChg>
      </pc:sldChg>
      <pc:sldChg chg="modNotesTx">
        <pc:chgData name="Bára Hildur Jóhannsdóttir" userId="418bbdc2-a87c-4c4b-863d-86eeefff96ea" providerId="ADAL" clId="{BCA6A804-EEBF-4919-9810-A88E67633B1D}" dt="2020-09-28T18:00:40.270" v="248" actId="20577"/>
        <pc:sldMkLst>
          <pc:docMk/>
          <pc:sldMk cId="3894594529" sldId="795"/>
        </pc:sldMkLst>
      </pc:sldChg>
      <pc:sldChg chg="modNotesTx">
        <pc:chgData name="Bára Hildur Jóhannsdóttir" userId="418bbdc2-a87c-4c4b-863d-86eeefff96ea" providerId="ADAL" clId="{BCA6A804-EEBF-4919-9810-A88E67633B1D}" dt="2020-09-28T18:04:27.204" v="308" actId="6549"/>
        <pc:sldMkLst>
          <pc:docMk/>
          <pc:sldMk cId="2304668309" sldId="796"/>
        </pc:sldMkLst>
      </pc:sldChg>
      <pc:sldChg chg="modNotesTx">
        <pc:chgData name="Bára Hildur Jóhannsdóttir" userId="418bbdc2-a87c-4c4b-863d-86eeefff96ea" providerId="ADAL" clId="{BCA6A804-EEBF-4919-9810-A88E67633B1D}" dt="2020-09-28T18:01:59.924" v="276" actId="6549"/>
        <pc:sldMkLst>
          <pc:docMk/>
          <pc:sldMk cId="2375262980" sldId="798"/>
        </pc:sldMkLst>
      </pc:sldChg>
      <pc:sldChg chg="modNotesTx">
        <pc:chgData name="Bára Hildur Jóhannsdóttir" userId="418bbdc2-a87c-4c4b-863d-86eeefff96ea" providerId="ADAL" clId="{BCA6A804-EEBF-4919-9810-A88E67633B1D}" dt="2020-09-28T17:57:01.552" v="59" actId="6549"/>
        <pc:sldMkLst>
          <pc:docMk/>
          <pc:sldMk cId="300500230" sldId="803"/>
        </pc:sldMkLst>
      </pc:sldChg>
    </pc:docChg>
  </pc:docChgLst>
  <pc:docChgLst>
    <pc:chgData name="Bára Hildur Jóhannsdóttir" userId="418bbdc2-a87c-4c4b-863d-86eeefff96ea" providerId="ADAL" clId="{6A77A543-B03A-4557-92FE-7F01B60C408F}"/>
    <pc:docChg chg="modSld">
      <pc:chgData name="Bára Hildur Jóhannsdóttir" userId="418bbdc2-a87c-4c4b-863d-86eeefff96ea" providerId="ADAL" clId="{6A77A543-B03A-4557-92FE-7F01B60C408F}" dt="2020-09-30T15:50:59.431" v="129" actId="207"/>
      <pc:docMkLst>
        <pc:docMk/>
      </pc:docMkLst>
      <pc:sldChg chg="modSp mod">
        <pc:chgData name="Bára Hildur Jóhannsdóttir" userId="418bbdc2-a87c-4c4b-863d-86eeefff96ea" providerId="ADAL" clId="{6A77A543-B03A-4557-92FE-7F01B60C408F}" dt="2020-09-30T15:45:17.265" v="35" actId="207"/>
        <pc:sldMkLst>
          <pc:docMk/>
          <pc:sldMk cId="767297473" sldId="309"/>
        </pc:sldMkLst>
        <pc:spChg chg="mod">
          <ac:chgData name="Bára Hildur Jóhannsdóttir" userId="418bbdc2-a87c-4c4b-863d-86eeefff96ea" providerId="ADAL" clId="{6A77A543-B03A-4557-92FE-7F01B60C408F}" dt="2020-09-30T15:44:35.463" v="27" actId="13822"/>
          <ac:spMkLst>
            <pc:docMk/>
            <pc:sldMk cId="767297473" sldId="309"/>
            <ac:spMk id="6" creationId="{86FCEBE7-B015-4422-929A-4FCB6C54C985}"/>
          </ac:spMkLst>
        </pc:spChg>
        <pc:spChg chg="mod">
          <ac:chgData name="Bára Hildur Jóhannsdóttir" userId="418bbdc2-a87c-4c4b-863d-86eeefff96ea" providerId="ADAL" clId="{6A77A543-B03A-4557-92FE-7F01B60C408F}" dt="2020-09-30T15:44:32.926" v="26" actId="13822"/>
          <ac:spMkLst>
            <pc:docMk/>
            <pc:sldMk cId="767297473" sldId="309"/>
            <ac:spMk id="14" creationId="{68264A65-0D72-47F9-B60E-3366AE01E2E6}"/>
          </ac:spMkLst>
        </pc:spChg>
        <pc:graphicFrameChg chg="mod">
          <ac:chgData name="Bára Hildur Jóhannsdóttir" userId="418bbdc2-a87c-4c4b-863d-86eeefff96ea" providerId="ADAL" clId="{6A77A543-B03A-4557-92FE-7F01B60C408F}" dt="2020-09-30T15:45:17.265" v="35" actId="207"/>
          <ac:graphicFrameMkLst>
            <pc:docMk/>
            <pc:sldMk cId="767297473" sldId="309"/>
            <ac:graphicFrameMk id="8" creationId="{684D6933-30FB-4000-A572-A61C79232AEC}"/>
          </ac:graphicFrameMkLst>
        </pc:graphicFrameChg>
      </pc:sldChg>
      <pc:sldChg chg="modSp">
        <pc:chgData name="Bára Hildur Jóhannsdóttir" userId="418bbdc2-a87c-4c4b-863d-86eeefff96ea" providerId="ADAL" clId="{6A77A543-B03A-4557-92FE-7F01B60C408F}" dt="2020-09-30T15:37:48.619" v="7" actId="207"/>
        <pc:sldMkLst>
          <pc:docMk/>
          <pc:sldMk cId="3894594529" sldId="795"/>
        </pc:sldMkLst>
        <pc:graphicFrameChg chg="mod">
          <ac:chgData name="Bára Hildur Jóhannsdóttir" userId="418bbdc2-a87c-4c4b-863d-86eeefff96ea" providerId="ADAL" clId="{6A77A543-B03A-4557-92FE-7F01B60C408F}" dt="2020-09-30T15:37:48.619" v="7" actId="207"/>
          <ac:graphicFrameMkLst>
            <pc:docMk/>
            <pc:sldMk cId="3894594529" sldId="795"/>
            <ac:graphicFrameMk id="3" creationId="{E25E90C4-EAA9-48EA-8B7A-8F8D4F75F6F9}"/>
          </ac:graphicFrameMkLst>
        </pc:graphicFrameChg>
      </pc:sldChg>
      <pc:sldChg chg="modSp mod setBg">
        <pc:chgData name="Bára Hildur Jóhannsdóttir" userId="418bbdc2-a87c-4c4b-863d-86eeefff96ea" providerId="ADAL" clId="{6A77A543-B03A-4557-92FE-7F01B60C408F}" dt="2020-09-30T15:50:59.431" v="129" actId="207"/>
        <pc:sldMkLst>
          <pc:docMk/>
          <pc:sldMk cId="2375262980" sldId="798"/>
        </pc:sldMkLst>
        <pc:spChg chg="mod">
          <ac:chgData name="Bára Hildur Jóhannsdóttir" userId="418bbdc2-a87c-4c4b-863d-86eeefff96ea" providerId="ADAL" clId="{6A77A543-B03A-4557-92FE-7F01B60C408F}" dt="2020-09-30T15:43:41.525" v="18" actId="13822"/>
          <ac:spMkLst>
            <pc:docMk/>
            <pc:sldMk cId="2375262980" sldId="798"/>
            <ac:spMk id="3" creationId="{14BE1B19-B7E3-4E36-8F12-E7B98B9E5D58}"/>
          </ac:spMkLst>
        </pc:spChg>
        <pc:spChg chg="mod">
          <ac:chgData name="Bára Hildur Jóhannsdóttir" userId="418bbdc2-a87c-4c4b-863d-86eeefff96ea" providerId="ADAL" clId="{6A77A543-B03A-4557-92FE-7F01B60C408F}" dt="2020-09-30T15:43:54.574" v="22" actId="13822"/>
          <ac:spMkLst>
            <pc:docMk/>
            <pc:sldMk cId="2375262980" sldId="798"/>
            <ac:spMk id="5" creationId="{4CEA9ACB-0609-4203-9001-4B425D4F18C4}"/>
          </ac:spMkLst>
        </pc:spChg>
        <pc:spChg chg="mod">
          <ac:chgData name="Bára Hildur Jóhannsdóttir" userId="418bbdc2-a87c-4c4b-863d-86eeefff96ea" providerId="ADAL" clId="{6A77A543-B03A-4557-92FE-7F01B60C408F}" dt="2020-09-30T15:44:07.432" v="23" actId="207"/>
          <ac:spMkLst>
            <pc:docMk/>
            <pc:sldMk cId="2375262980" sldId="798"/>
            <ac:spMk id="7" creationId="{5DB5A899-3DB9-4CA5-AD2F-A8D05A529CF1}"/>
          </ac:spMkLst>
        </pc:spChg>
        <pc:spChg chg="mod">
          <ac:chgData name="Bára Hildur Jóhannsdóttir" userId="418bbdc2-a87c-4c4b-863d-86eeefff96ea" providerId="ADAL" clId="{6A77A543-B03A-4557-92FE-7F01B60C408F}" dt="2020-09-30T15:44:11.336" v="24" actId="207"/>
          <ac:spMkLst>
            <pc:docMk/>
            <pc:sldMk cId="2375262980" sldId="798"/>
            <ac:spMk id="10" creationId="{5EDF7471-7F47-4C7F-A060-FBA7C1CAA1B3}"/>
          </ac:spMkLst>
        </pc:spChg>
        <pc:spChg chg="mod">
          <ac:chgData name="Bára Hildur Jóhannsdóttir" userId="418bbdc2-a87c-4c4b-863d-86eeefff96ea" providerId="ADAL" clId="{6A77A543-B03A-4557-92FE-7F01B60C408F}" dt="2020-09-30T15:44:14.979" v="25" actId="207"/>
          <ac:spMkLst>
            <pc:docMk/>
            <pc:sldMk cId="2375262980" sldId="798"/>
            <ac:spMk id="11" creationId="{1255C000-8BDA-432B-8D1B-CB4E76BB4EAA}"/>
          </ac:spMkLst>
        </pc:spChg>
        <pc:graphicFrameChg chg="mod">
          <ac:chgData name="Bára Hildur Jóhannsdóttir" userId="418bbdc2-a87c-4c4b-863d-86eeefff96ea" providerId="ADAL" clId="{6A77A543-B03A-4557-92FE-7F01B60C408F}" dt="2020-09-30T15:50:59.431" v="129" actId="207"/>
          <ac:graphicFrameMkLst>
            <pc:docMk/>
            <pc:sldMk cId="2375262980" sldId="798"/>
            <ac:graphicFrameMk id="8" creationId="{684D6933-30FB-4000-A572-A61C79232AEC}"/>
          </ac:graphicFrameMkLst>
        </pc:graphicFrameChg>
      </pc:sldChg>
    </pc:docChg>
  </pc:docChgLst>
  <pc:docChgLst>
    <pc:chgData name="Dagný Aradóttir Pind" userId="779632e3-4e8e-454d-a833-29931627e246" providerId="ADAL" clId="{29E18247-D15B-4799-B56C-F2599BBFE507}"/>
    <pc:docChg chg="modSld">
      <pc:chgData name="Dagný Aradóttir Pind" userId="779632e3-4e8e-454d-a833-29931627e246" providerId="ADAL" clId="{29E18247-D15B-4799-B56C-F2599BBFE507}" dt="2020-09-28T15:01:10.370" v="74"/>
      <pc:docMkLst>
        <pc:docMk/>
      </pc:docMkLst>
      <pc:sldChg chg="modNotesTx">
        <pc:chgData name="Dagný Aradóttir Pind" userId="779632e3-4e8e-454d-a833-29931627e246" providerId="ADAL" clId="{29E18247-D15B-4799-B56C-F2599BBFE507}" dt="2020-09-28T10:10:41.959" v="72" actId="20577"/>
        <pc:sldMkLst>
          <pc:docMk/>
          <pc:sldMk cId="3246135398" sldId="307"/>
        </pc:sldMkLst>
      </pc:sldChg>
      <pc:sldChg chg="addSp delSp modSp">
        <pc:chgData name="Dagný Aradóttir Pind" userId="779632e3-4e8e-454d-a833-29931627e246" providerId="ADAL" clId="{29E18247-D15B-4799-B56C-F2599BBFE507}" dt="2020-09-28T15:01:10.370" v="74"/>
        <pc:sldMkLst>
          <pc:docMk/>
          <pc:sldMk cId="767297473" sldId="309"/>
        </pc:sldMkLst>
        <pc:picChg chg="add del mod">
          <ac:chgData name="Dagný Aradóttir Pind" userId="779632e3-4e8e-454d-a833-29931627e246" providerId="ADAL" clId="{29E18247-D15B-4799-B56C-F2599BBFE507}" dt="2020-09-28T15:01:10.370" v="74"/>
          <ac:picMkLst>
            <pc:docMk/>
            <pc:sldMk cId="767297473" sldId="309"/>
            <ac:picMk id="3" creationId="{3BD3293B-4D1F-42D2-BF33-F194C5993AA4}"/>
          </ac:picMkLst>
        </pc:picChg>
        <pc:picChg chg="add mod">
          <ac:chgData name="Dagný Aradóttir Pind" userId="779632e3-4e8e-454d-a833-29931627e246" providerId="ADAL" clId="{29E18247-D15B-4799-B56C-F2599BBFE507}" dt="2020-09-28T15:01:10.370" v="74"/>
          <ac:picMkLst>
            <pc:docMk/>
            <pc:sldMk cId="767297473" sldId="309"/>
            <ac:picMk id="9" creationId="{F6F94619-D6FC-4326-99A3-78CF0D83E02E}"/>
          </ac:picMkLst>
        </pc:picChg>
      </pc:sldChg>
      <pc:sldChg chg="modNotesTx">
        <pc:chgData name="Dagný Aradóttir Pind" userId="779632e3-4e8e-454d-a833-29931627e246" providerId="ADAL" clId="{29E18247-D15B-4799-B56C-F2599BBFE507}" dt="2020-09-28T10:08:04.619" v="24" actId="20577"/>
        <pc:sldMkLst>
          <pc:docMk/>
          <pc:sldMk cId="3894594529" sldId="795"/>
        </pc:sldMkLst>
      </pc:sldChg>
      <pc:sldChg chg="modNotesTx">
        <pc:chgData name="Dagný Aradóttir Pind" userId="779632e3-4e8e-454d-a833-29931627e246" providerId="ADAL" clId="{29E18247-D15B-4799-B56C-F2599BBFE507}" dt="2020-09-28T10:09:18.456" v="42" actId="20577"/>
        <pc:sldMkLst>
          <pc:docMk/>
          <pc:sldMk cId="2304668309" sldId="796"/>
        </pc:sldMkLst>
      </pc:sldChg>
      <pc:sldChg chg="modNotesTx">
        <pc:chgData name="Dagný Aradóttir Pind" userId="779632e3-4e8e-454d-a833-29931627e246" providerId="ADAL" clId="{29E18247-D15B-4799-B56C-F2599BBFE507}" dt="2020-09-28T10:09:49.068" v="57" actId="20577"/>
        <pc:sldMkLst>
          <pc:docMk/>
          <pc:sldMk cId="112967846" sldId="797"/>
        </pc:sldMkLst>
      </pc:sldChg>
      <pc:sldChg chg="modNotesTx">
        <pc:chgData name="Dagný Aradóttir Pind" userId="779632e3-4e8e-454d-a833-29931627e246" providerId="ADAL" clId="{29E18247-D15B-4799-B56C-F2599BBFE507}" dt="2020-09-28T10:08:43.439" v="27" actId="20577"/>
        <pc:sldMkLst>
          <pc:docMk/>
          <pc:sldMk cId="2375262980" sldId="798"/>
        </pc:sldMkLst>
      </pc:sldChg>
    </pc:docChg>
  </pc:docChgLst>
  <pc:docChgLst>
    <pc:chgData name="Dagný Ósk Aradóttir Pind" userId="S::dagny_bsrb.is#ext#@governmentis.onmicrosoft.com::a35d5831-9ca8-4f04-9ea2-396e7e88e89d" providerId="AD" clId="Web-{C8CBE56A-93C5-4013-8CE4-75ECA94D2C28}"/>
    <pc:docChg chg="modSld">
      <pc:chgData name="Dagný Ósk Aradóttir Pind" userId="S::dagny_bsrb.is#ext#@governmentis.onmicrosoft.com::a35d5831-9ca8-4f04-9ea2-396e7e88e89d" providerId="AD" clId="Web-{C8CBE56A-93C5-4013-8CE4-75ECA94D2C28}" dt="2020-09-28T14:08:34.428" v="39" actId="20577"/>
      <pc:docMkLst>
        <pc:docMk/>
      </pc:docMkLst>
      <pc:sldChg chg="modSp">
        <pc:chgData name="Dagný Ósk Aradóttir Pind" userId="S::dagny_bsrb.is#ext#@governmentis.onmicrosoft.com::a35d5831-9ca8-4f04-9ea2-396e7e88e89d" providerId="AD" clId="Web-{C8CBE56A-93C5-4013-8CE4-75ECA94D2C28}" dt="2020-09-28T14:08:34.428" v="39" actId="20577"/>
        <pc:sldMkLst>
          <pc:docMk/>
          <pc:sldMk cId="3246135398" sldId="307"/>
        </pc:sldMkLst>
        <pc:spChg chg="mod">
          <ac:chgData name="Dagný Ósk Aradóttir Pind" userId="S::dagny_bsrb.is#ext#@governmentis.onmicrosoft.com::a35d5831-9ca8-4f04-9ea2-396e7e88e89d" providerId="AD" clId="Web-{C8CBE56A-93C5-4013-8CE4-75ECA94D2C28}" dt="2020-09-28T14:08:34.428" v="39" actId="20577"/>
          <ac:spMkLst>
            <pc:docMk/>
            <pc:sldMk cId="3246135398" sldId="307"/>
            <ac:spMk id="10" creationId="{5EEBA63C-6FA1-4D1C-8169-699F5E8F65D3}"/>
          </ac:spMkLst>
        </pc:spChg>
      </pc:sldChg>
      <pc:sldChg chg="modSp">
        <pc:chgData name="Dagný Ósk Aradóttir Pind" userId="S::dagny_bsrb.is#ext#@governmentis.onmicrosoft.com::a35d5831-9ca8-4f04-9ea2-396e7e88e89d" providerId="AD" clId="Web-{C8CBE56A-93C5-4013-8CE4-75ECA94D2C28}" dt="2020-09-28T14:08:20.834" v="11" actId="20577"/>
        <pc:sldMkLst>
          <pc:docMk/>
          <pc:sldMk cId="2304668309" sldId="796"/>
        </pc:sldMkLst>
        <pc:spChg chg="mod">
          <ac:chgData name="Dagný Ósk Aradóttir Pind" userId="S::dagny_bsrb.is#ext#@governmentis.onmicrosoft.com::a35d5831-9ca8-4f04-9ea2-396e7e88e89d" providerId="AD" clId="Web-{C8CBE56A-93C5-4013-8CE4-75ECA94D2C28}" dt="2020-09-28T14:08:20.834" v="11" actId="20577"/>
          <ac:spMkLst>
            <pc:docMk/>
            <pc:sldMk cId="2304668309" sldId="796"/>
            <ac:spMk id="10" creationId="{241E3F3D-70A2-4171-83AE-488DF49E19CC}"/>
          </ac:spMkLst>
        </pc:spChg>
      </pc:sldChg>
      <pc:sldChg chg="modSp">
        <pc:chgData name="Dagný Ósk Aradóttir Pind" userId="S::dagny_bsrb.is#ext#@governmentis.onmicrosoft.com::a35d5831-9ca8-4f04-9ea2-396e7e88e89d" providerId="AD" clId="Web-{C8CBE56A-93C5-4013-8CE4-75ECA94D2C28}" dt="2020-09-28T14:08:26.131" v="24" actId="20577"/>
        <pc:sldMkLst>
          <pc:docMk/>
          <pc:sldMk cId="112967846" sldId="797"/>
        </pc:sldMkLst>
        <pc:spChg chg="mod">
          <ac:chgData name="Dagný Ósk Aradóttir Pind" userId="S::dagny_bsrb.is#ext#@governmentis.onmicrosoft.com::a35d5831-9ca8-4f04-9ea2-396e7e88e89d" providerId="AD" clId="Web-{C8CBE56A-93C5-4013-8CE4-75ECA94D2C28}" dt="2020-09-28T14:08:26.131" v="24" actId="20577"/>
          <ac:spMkLst>
            <pc:docMk/>
            <pc:sldMk cId="112967846" sldId="797"/>
            <ac:spMk id="14" creationId="{9647132D-3CFE-41F9-BFC1-130ABC36B6D7}"/>
          </ac:spMkLst>
        </pc:spChg>
      </pc:sldChg>
    </pc:docChg>
  </pc:docChgLst>
  <pc:docChgLst>
    <pc:chgData name="Bára Hildur Jóhannsdóttir" userId="59900ae2-87b7-4444-80a5-2e036b654a4a" providerId="ADAL" clId="{33E63572-20A5-474E-8E79-BCC8BBC8B1F9}"/>
    <pc:docChg chg="modSld">
      <pc:chgData name="Bára Hildur Jóhannsdóttir" userId="59900ae2-87b7-4444-80a5-2e036b654a4a" providerId="ADAL" clId="{33E63572-20A5-474E-8E79-BCC8BBC8B1F9}" dt="2020-10-06T13:37:29.100" v="37" actId="20577"/>
      <pc:docMkLst>
        <pc:docMk/>
      </pc:docMkLst>
      <pc:sldChg chg="modNotesTx">
        <pc:chgData name="Bára Hildur Jóhannsdóttir" userId="59900ae2-87b7-4444-80a5-2e036b654a4a" providerId="ADAL" clId="{33E63572-20A5-474E-8E79-BCC8BBC8B1F9}" dt="2020-10-05T12:43:11.665" v="23" actId="20577"/>
        <pc:sldMkLst>
          <pc:docMk/>
          <pc:sldMk cId="3894594529" sldId="795"/>
        </pc:sldMkLst>
      </pc:sldChg>
      <pc:sldChg chg="modNotesTx">
        <pc:chgData name="Bára Hildur Jóhannsdóttir" userId="59900ae2-87b7-4444-80a5-2e036b654a4a" providerId="ADAL" clId="{33E63572-20A5-474E-8E79-BCC8BBC8B1F9}" dt="2020-10-06T13:37:29.100" v="37" actId="20577"/>
        <pc:sldMkLst>
          <pc:docMk/>
          <pc:sldMk cId="2375262980" sldId="798"/>
        </pc:sldMkLst>
      </pc:sldChg>
    </pc:docChg>
  </pc:docChgLst>
  <pc:docChgLst>
    <pc:chgData name="Bára Hildur Jóhannsdóttir" userId="418bbdc2-a87c-4c4b-863d-86eeefff96ea" providerId="ADAL" clId="{E9DDD54A-C8A2-4885-9639-E1F016D8A34F}"/>
    <pc:docChg chg="custSel modSld">
      <pc:chgData name="Bára Hildur Jóhannsdóttir" userId="418bbdc2-a87c-4c4b-863d-86eeefff96ea" providerId="ADAL" clId="{E9DDD54A-C8A2-4885-9639-E1F016D8A34F}" dt="2020-09-29T09:52:33.620" v="17" actId="20577"/>
      <pc:docMkLst>
        <pc:docMk/>
      </pc:docMkLst>
      <pc:sldChg chg="addSp delSp modSp mod modClrScheme chgLayout">
        <pc:chgData name="Bára Hildur Jóhannsdóttir" userId="418bbdc2-a87c-4c4b-863d-86eeefff96ea" providerId="ADAL" clId="{E9DDD54A-C8A2-4885-9639-E1F016D8A34F}" dt="2020-09-29T09:52:33.620" v="17" actId="20577"/>
        <pc:sldMkLst>
          <pc:docMk/>
          <pc:sldMk cId="3633811990" sldId="804"/>
        </pc:sldMkLst>
        <pc:spChg chg="del mod ord">
          <ac:chgData name="Bára Hildur Jóhannsdóttir" userId="418bbdc2-a87c-4c4b-863d-86eeefff96ea" providerId="ADAL" clId="{E9DDD54A-C8A2-4885-9639-E1F016D8A34F}" dt="2020-09-29T09:52:25.806" v="0" actId="700"/>
          <ac:spMkLst>
            <pc:docMk/>
            <pc:sldMk cId="3633811990" sldId="804"/>
            <ac:spMk id="2" creationId="{1E516FBB-8470-406D-8436-A9B31C4992DC}"/>
          </ac:spMkLst>
        </pc:spChg>
        <pc:spChg chg="del mod ord">
          <ac:chgData name="Bára Hildur Jóhannsdóttir" userId="418bbdc2-a87c-4c4b-863d-86eeefff96ea" providerId="ADAL" clId="{E9DDD54A-C8A2-4885-9639-E1F016D8A34F}" dt="2020-09-29T09:52:25.806" v="0" actId="700"/>
          <ac:spMkLst>
            <pc:docMk/>
            <pc:sldMk cId="3633811990" sldId="804"/>
            <ac:spMk id="3" creationId="{140E19A5-046C-445F-BE68-E2D5429B95A7}"/>
          </ac:spMkLst>
        </pc:spChg>
        <pc:spChg chg="add mod ord">
          <ac:chgData name="Bára Hildur Jóhannsdóttir" userId="418bbdc2-a87c-4c4b-863d-86eeefff96ea" providerId="ADAL" clId="{E9DDD54A-C8A2-4885-9639-E1F016D8A34F}" dt="2020-09-29T09:52:33.620" v="17" actId="20577"/>
          <ac:spMkLst>
            <pc:docMk/>
            <pc:sldMk cId="3633811990" sldId="804"/>
            <ac:spMk id="4" creationId="{CA139C79-05D5-4FAB-9377-9A41CD12DD84}"/>
          </ac:spMkLst>
        </pc:spChg>
        <pc:spChg chg="add del mod ord">
          <ac:chgData name="Bára Hildur Jóhannsdóttir" userId="418bbdc2-a87c-4c4b-863d-86eeefff96ea" providerId="ADAL" clId="{E9DDD54A-C8A2-4885-9639-E1F016D8A34F}" dt="2020-09-29T09:52:29.486" v="1" actId="478"/>
          <ac:spMkLst>
            <pc:docMk/>
            <pc:sldMk cId="3633811990" sldId="804"/>
            <ac:spMk id="5" creationId="{A49A68F8-9C3C-4D4B-8C48-E55261C5830A}"/>
          </ac:spMkLst>
        </pc:spChg>
      </pc:sldChg>
    </pc:docChg>
  </pc:docChgLst>
  <pc:docChgLst>
    <pc:chgData name="Bára Hildur Jóhannsdóttir" userId="S::barahildur_rikissattasemjari.is#ext#@governmentis.onmicrosoft.com::29a14658-2aab-46bd-8c0b-9caea726cbb4" providerId="AD" clId="Web-{BAD478E8-5D94-430C-845C-099041333D6F}"/>
    <pc:docChg chg="modSld">
      <pc:chgData name="Bára Hildur Jóhannsdóttir" userId="S::barahildur_rikissattasemjari.is#ext#@governmentis.onmicrosoft.com::29a14658-2aab-46bd-8c0b-9caea726cbb4" providerId="AD" clId="Web-{BAD478E8-5D94-430C-845C-099041333D6F}" dt="2020-10-05T12:35:26.933" v="0" actId="20577"/>
      <pc:docMkLst>
        <pc:docMk/>
      </pc:docMkLst>
      <pc:sldChg chg="modSp">
        <pc:chgData name="Bára Hildur Jóhannsdóttir" userId="S::barahildur_rikissattasemjari.is#ext#@governmentis.onmicrosoft.com::29a14658-2aab-46bd-8c0b-9caea726cbb4" providerId="AD" clId="Web-{BAD478E8-5D94-430C-845C-099041333D6F}" dt="2020-10-05T12:35:26.933" v="0" actId="20577"/>
        <pc:sldMkLst>
          <pc:docMk/>
          <pc:sldMk cId="300500230" sldId="803"/>
        </pc:sldMkLst>
        <pc:spChg chg="mod">
          <ac:chgData name="Bára Hildur Jóhannsdóttir" userId="S::barahildur_rikissattasemjari.is#ext#@governmentis.onmicrosoft.com::29a14658-2aab-46bd-8c0b-9caea726cbb4" providerId="AD" clId="Web-{BAD478E8-5D94-430C-845C-099041333D6F}" dt="2020-10-05T12:35:26.933" v="0" actId="20577"/>
          <ac:spMkLst>
            <pc:docMk/>
            <pc:sldMk cId="300500230" sldId="803"/>
            <ac:spMk id="2" creationId="{1A891941-7F1E-4551-B49E-AA1AB5EC3FAD}"/>
          </ac:spMkLst>
        </pc:spChg>
      </pc:sldChg>
    </pc:docChg>
  </pc:docChgLst>
  <pc:docChgLst>
    <pc:chgData name="Bára Hildur Jóhannsdóttir" userId="418bbdc2-a87c-4c4b-863d-86eeefff96ea" providerId="ADAL" clId="{E4EC4884-C52D-4FB0-B8E7-4B5685D91B5A}"/>
    <pc:docChg chg="delSld modSld">
      <pc:chgData name="Bára Hildur Jóhannsdóttir" userId="418bbdc2-a87c-4c4b-863d-86eeefff96ea" providerId="ADAL" clId="{E4EC4884-C52D-4FB0-B8E7-4B5685D91B5A}" dt="2020-09-25T16:46:34.286" v="82" actId="47"/>
      <pc:docMkLst>
        <pc:docMk/>
      </pc:docMkLst>
      <pc:sldChg chg="del">
        <pc:chgData name="Bára Hildur Jóhannsdóttir" userId="418bbdc2-a87c-4c4b-863d-86eeefff96ea" providerId="ADAL" clId="{E4EC4884-C52D-4FB0-B8E7-4B5685D91B5A}" dt="2020-09-25T16:46:34.286" v="82" actId="47"/>
        <pc:sldMkLst>
          <pc:docMk/>
          <pc:sldMk cId="2241934540" sldId="257"/>
        </pc:sldMkLst>
      </pc:sldChg>
      <pc:sldChg chg="del">
        <pc:chgData name="Bára Hildur Jóhannsdóttir" userId="418bbdc2-a87c-4c4b-863d-86eeefff96ea" providerId="ADAL" clId="{E4EC4884-C52D-4FB0-B8E7-4B5685D91B5A}" dt="2020-09-25T16:44:57.874" v="0" actId="47"/>
        <pc:sldMkLst>
          <pc:docMk/>
          <pc:sldMk cId="1973373083" sldId="261"/>
        </pc:sldMkLst>
      </pc:sldChg>
      <pc:sldChg chg="del">
        <pc:chgData name="Bára Hildur Jóhannsdóttir" userId="418bbdc2-a87c-4c4b-863d-86eeefff96ea" providerId="ADAL" clId="{E4EC4884-C52D-4FB0-B8E7-4B5685D91B5A}" dt="2020-09-25T16:44:59.994" v="3" actId="47"/>
        <pc:sldMkLst>
          <pc:docMk/>
          <pc:sldMk cId="941233919" sldId="262"/>
        </pc:sldMkLst>
      </pc:sldChg>
      <pc:sldChg chg="del">
        <pc:chgData name="Bára Hildur Jóhannsdóttir" userId="418bbdc2-a87c-4c4b-863d-86eeefff96ea" providerId="ADAL" clId="{E4EC4884-C52D-4FB0-B8E7-4B5685D91B5A}" dt="2020-09-25T16:44:59.415" v="2" actId="47"/>
        <pc:sldMkLst>
          <pc:docMk/>
          <pc:sldMk cId="2719434796" sldId="266"/>
        </pc:sldMkLst>
      </pc:sldChg>
      <pc:sldChg chg="del">
        <pc:chgData name="Bára Hildur Jóhannsdóttir" userId="418bbdc2-a87c-4c4b-863d-86eeefff96ea" providerId="ADAL" clId="{E4EC4884-C52D-4FB0-B8E7-4B5685D91B5A}" dt="2020-09-25T16:45:01.586" v="4" actId="47"/>
        <pc:sldMkLst>
          <pc:docMk/>
          <pc:sldMk cId="394756243" sldId="267"/>
        </pc:sldMkLst>
      </pc:sldChg>
      <pc:sldChg chg="del">
        <pc:chgData name="Bára Hildur Jóhannsdóttir" userId="418bbdc2-a87c-4c4b-863d-86eeefff96ea" providerId="ADAL" clId="{E4EC4884-C52D-4FB0-B8E7-4B5685D91B5A}" dt="2020-09-25T16:45:06.925" v="8" actId="47"/>
        <pc:sldMkLst>
          <pc:docMk/>
          <pc:sldMk cId="3597494533" sldId="281"/>
        </pc:sldMkLst>
      </pc:sldChg>
      <pc:sldChg chg="del">
        <pc:chgData name="Bára Hildur Jóhannsdóttir" userId="418bbdc2-a87c-4c4b-863d-86eeefff96ea" providerId="ADAL" clId="{E4EC4884-C52D-4FB0-B8E7-4B5685D91B5A}" dt="2020-09-25T16:45:07.113" v="9" actId="47"/>
        <pc:sldMkLst>
          <pc:docMk/>
          <pc:sldMk cId="1525111420" sldId="282"/>
        </pc:sldMkLst>
      </pc:sldChg>
      <pc:sldChg chg="del">
        <pc:chgData name="Bára Hildur Jóhannsdóttir" userId="418bbdc2-a87c-4c4b-863d-86eeefff96ea" providerId="ADAL" clId="{E4EC4884-C52D-4FB0-B8E7-4B5685D91B5A}" dt="2020-09-25T16:45:08.375" v="15" actId="47"/>
        <pc:sldMkLst>
          <pc:docMk/>
          <pc:sldMk cId="3448087144" sldId="283"/>
        </pc:sldMkLst>
      </pc:sldChg>
      <pc:sldChg chg="del">
        <pc:chgData name="Bára Hildur Jóhannsdóttir" userId="418bbdc2-a87c-4c4b-863d-86eeefff96ea" providerId="ADAL" clId="{E4EC4884-C52D-4FB0-B8E7-4B5685D91B5A}" dt="2020-09-25T16:45:06.734" v="7" actId="47"/>
        <pc:sldMkLst>
          <pc:docMk/>
          <pc:sldMk cId="2305339087" sldId="284"/>
        </pc:sldMkLst>
      </pc:sldChg>
      <pc:sldChg chg="del">
        <pc:chgData name="Bára Hildur Jóhannsdóttir" userId="418bbdc2-a87c-4c4b-863d-86eeefff96ea" providerId="ADAL" clId="{E4EC4884-C52D-4FB0-B8E7-4B5685D91B5A}" dt="2020-09-25T16:45:08.557" v="16" actId="47"/>
        <pc:sldMkLst>
          <pc:docMk/>
          <pc:sldMk cId="352891510" sldId="285"/>
        </pc:sldMkLst>
      </pc:sldChg>
      <pc:sldChg chg="del">
        <pc:chgData name="Bára Hildur Jóhannsdóttir" userId="418bbdc2-a87c-4c4b-863d-86eeefff96ea" providerId="ADAL" clId="{E4EC4884-C52D-4FB0-B8E7-4B5685D91B5A}" dt="2020-09-25T16:45:08.694" v="17" actId="47"/>
        <pc:sldMkLst>
          <pc:docMk/>
          <pc:sldMk cId="3809848482" sldId="286"/>
        </pc:sldMkLst>
      </pc:sldChg>
      <pc:sldChg chg="del">
        <pc:chgData name="Bára Hildur Jóhannsdóttir" userId="418bbdc2-a87c-4c4b-863d-86eeefff96ea" providerId="ADAL" clId="{E4EC4884-C52D-4FB0-B8E7-4B5685D91B5A}" dt="2020-09-25T16:45:10.906" v="23" actId="47"/>
        <pc:sldMkLst>
          <pc:docMk/>
          <pc:sldMk cId="224245900" sldId="287"/>
        </pc:sldMkLst>
      </pc:sldChg>
      <pc:sldChg chg="del">
        <pc:chgData name="Bára Hildur Jóhannsdóttir" userId="418bbdc2-a87c-4c4b-863d-86eeefff96ea" providerId="ADAL" clId="{E4EC4884-C52D-4FB0-B8E7-4B5685D91B5A}" dt="2020-09-25T16:45:11.361" v="24" actId="47"/>
        <pc:sldMkLst>
          <pc:docMk/>
          <pc:sldMk cId="3956330451" sldId="288"/>
        </pc:sldMkLst>
      </pc:sldChg>
      <pc:sldChg chg="del">
        <pc:chgData name="Bára Hildur Jóhannsdóttir" userId="418bbdc2-a87c-4c4b-863d-86eeefff96ea" providerId="ADAL" clId="{E4EC4884-C52D-4FB0-B8E7-4B5685D91B5A}" dt="2020-09-25T16:45:11.618" v="25" actId="47"/>
        <pc:sldMkLst>
          <pc:docMk/>
          <pc:sldMk cId="1116531027" sldId="289"/>
        </pc:sldMkLst>
      </pc:sldChg>
      <pc:sldChg chg="del">
        <pc:chgData name="Bára Hildur Jóhannsdóttir" userId="418bbdc2-a87c-4c4b-863d-86eeefff96ea" providerId="ADAL" clId="{E4EC4884-C52D-4FB0-B8E7-4B5685D91B5A}" dt="2020-09-25T16:45:14.108" v="31" actId="47"/>
        <pc:sldMkLst>
          <pc:docMk/>
          <pc:sldMk cId="1412840378" sldId="290"/>
        </pc:sldMkLst>
      </pc:sldChg>
      <pc:sldChg chg="del">
        <pc:chgData name="Bára Hildur Jóhannsdóttir" userId="418bbdc2-a87c-4c4b-863d-86eeefff96ea" providerId="ADAL" clId="{E4EC4884-C52D-4FB0-B8E7-4B5685D91B5A}" dt="2020-09-25T16:45:14.697" v="32" actId="47"/>
        <pc:sldMkLst>
          <pc:docMk/>
          <pc:sldMk cId="3051857377" sldId="291"/>
        </pc:sldMkLst>
      </pc:sldChg>
      <pc:sldChg chg="del">
        <pc:chgData name="Bára Hildur Jóhannsdóttir" userId="418bbdc2-a87c-4c4b-863d-86eeefff96ea" providerId="ADAL" clId="{E4EC4884-C52D-4FB0-B8E7-4B5685D91B5A}" dt="2020-09-25T16:45:15.243" v="33" actId="47"/>
        <pc:sldMkLst>
          <pc:docMk/>
          <pc:sldMk cId="830677432" sldId="292"/>
        </pc:sldMkLst>
      </pc:sldChg>
      <pc:sldChg chg="del">
        <pc:chgData name="Bára Hildur Jóhannsdóttir" userId="418bbdc2-a87c-4c4b-863d-86eeefff96ea" providerId="ADAL" clId="{E4EC4884-C52D-4FB0-B8E7-4B5685D91B5A}" dt="2020-09-25T16:45:07.436" v="11" actId="47"/>
        <pc:sldMkLst>
          <pc:docMk/>
          <pc:sldMk cId="2007654151" sldId="293"/>
        </pc:sldMkLst>
      </pc:sldChg>
      <pc:sldChg chg="del">
        <pc:chgData name="Bára Hildur Jóhannsdóttir" userId="418bbdc2-a87c-4c4b-863d-86eeefff96ea" providerId="ADAL" clId="{E4EC4884-C52D-4FB0-B8E7-4B5685D91B5A}" dt="2020-09-25T16:45:07.607" v="12" actId="47"/>
        <pc:sldMkLst>
          <pc:docMk/>
          <pc:sldMk cId="944387917" sldId="294"/>
        </pc:sldMkLst>
      </pc:sldChg>
      <pc:sldChg chg="del">
        <pc:chgData name="Bára Hildur Jóhannsdóttir" userId="418bbdc2-a87c-4c4b-863d-86eeefff96ea" providerId="ADAL" clId="{E4EC4884-C52D-4FB0-B8E7-4B5685D91B5A}" dt="2020-09-25T16:45:09.179" v="19" actId="47"/>
        <pc:sldMkLst>
          <pc:docMk/>
          <pc:sldMk cId="2140849160" sldId="295"/>
        </pc:sldMkLst>
      </pc:sldChg>
      <pc:sldChg chg="del">
        <pc:chgData name="Bára Hildur Jóhannsdóttir" userId="418bbdc2-a87c-4c4b-863d-86eeefff96ea" providerId="ADAL" clId="{E4EC4884-C52D-4FB0-B8E7-4B5685D91B5A}" dt="2020-09-25T16:45:09.516" v="20" actId="47"/>
        <pc:sldMkLst>
          <pc:docMk/>
          <pc:sldMk cId="900634047" sldId="296"/>
        </pc:sldMkLst>
      </pc:sldChg>
      <pc:sldChg chg="del">
        <pc:chgData name="Bára Hildur Jóhannsdóttir" userId="418bbdc2-a87c-4c4b-863d-86eeefff96ea" providerId="ADAL" clId="{E4EC4884-C52D-4FB0-B8E7-4B5685D91B5A}" dt="2020-09-25T16:45:13.567" v="30" actId="47"/>
        <pc:sldMkLst>
          <pc:docMk/>
          <pc:sldMk cId="2627559329" sldId="297"/>
        </pc:sldMkLst>
      </pc:sldChg>
      <pc:sldChg chg="del">
        <pc:chgData name="Bára Hildur Jóhannsdóttir" userId="418bbdc2-a87c-4c4b-863d-86eeefff96ea" providerId="ADAL" clId="{E4EC4884-C52D-4FB0-B8E7-4B5685D91B5A}" dt="2020-09-25T16:45:07.294" v="10" actId="47"/>
        <pc:sldMkLst>
          <pc:docMk/>
          <pc:sldMk cId="3212238070" sldId="298"/>
        </pc:sldMkLst>
      </pc:sldChg>
      <pc:sldChg chg="del">
        <pc:chgData name="Bára Hildur Jóhannsdóttir" userId="418bbdc2-a87c-4c4b-863d-86eeefff96ea" providerId="ADAL" clId="{E4EC4884-C52D-4FB0-B8E7-4B5685D91B5A}" dt="2020-09-25T16:45:07.961" v="13" actId="47"/>
        <pc:sldMkLst>
          <pc:docMk/>
          <pc:sldMk cId="730119468" sldId="299"/>
        </pc:sldMkLst>
      </pc:sldChg>
      <pc:sldChg chg="del">
        <pc:chgData name="Bára Hildur Jóhannsdóttir" userId="418bbdc2-a87c-4c4b-863d-86eeefff96ea" providerId="ADAL" clId="{E4EC4884-C52D-4FB0-B8E7-4B5685D91B5A}" dt="2020-09-25T16:45:08.929" v="18" actId="47"/>
        <pc:sldMkLst>
          <pc:docMk/>
          <pc:sldMk cId="881608985" sldId="300"/>
        </pc:sldMkLst>
      </pc:sldChg>
      <pc:sldChg chg="del">
        <pc:chgData name="Bára Hildur Jóhannsdóttir" userId="418bbdc2-a87c-4c4b-863d-86eeefff96ea" providerId="ADAL" clId="{E4EC4884-C52D-4FB0-B8E7-4B5685D91B5A}" dt="2020-09-25T16:45:09.795" v="21" actId="47"/>
        <pc:sldMkLst>
          <pc:docMk/>
          <pc:sldMk cId="2217417704" sldId="301"/>
        </pc:sldMkLst>
      </pc:sldChg>
      <pc:sldChg chg="del">
        <pc:chgData name="Bára Hildur Jóhannsdóttir" userId="418bbdc2-a87c-4c4b-863d-86eeefff96ea" providerId="ADAL" clId="{E4EC4884-C52D-4FB0-B8E7-4B5685D91B5A}" dt="2020-09-25T16:45:11.925" v="26" actId="47"/>
        <pc:sldMkLst>
          <pc:docMk/>
          <pc:sldMk cId="581780994" sldId="302"/>
        </pc:sldMkLst>
      </pc:sldChg>
      <pc:sldChg chg="del">
        <pc:chgData name="Bára Hildur Jóhannsdóttir" userId="418bbdc2-a87c-4c4b-863d-86eeefff96ea" providerId="ADAL" clId="{E4EC4884-C52D-4FB0-B8E7-4B5685D91B5A}" dt="2020-09-25T16:45:12.192" v="27" actId="47"/>
        <pc:sldMkLst>
          <pc:docMk/>
          <pc:sldMk cId="3031789581" sldId="303"/>
        </pc:sldMkLst>
      </pc:sldChg>
      <pc:sldChg chg="del">
        <pc:chgData name="Bára Hildur Jóhannsdóttir" userId="418bbdc2-a87c-4c4b-863d-86eeefff96ea" providerId="ADAL" clId="{E4EC4884-C52D-4FB0-B8E7-4B5685D91B5A}" dt="2020-09-25T16:45:12.735" v="28" actId="47"/>
        <pc:sldMkLst>
          <pc:docMk/>
          <pc:sldMk cId="2414326949" sldId="304"/>
        </pc:sldMkLst>
      </pc:sldChg>
      <pc:sldChg chg="del">
        <pc:chgData name="Bára Hildur Jóhannsdóttir" userId="418bbdc2-a87c-4c4b-863d-86eeefff96ea" providerId="ADAL" clId="{E4EC4884-C52D-4FB0-B8E7-4B5685D91B5A}" dt="2020-09-25T16:45:13.186" v="29" actId="47"/>
        <pc:sldMkLst>
          <pc:docMk/>
          <pc:sldMk cId="1009373363" sldId="305"/>
        </pc:sldMkLst>
      </pc:sldChg>
      <pc:sldChg chg="del">
        <pc:chgData name="Bára Hildur Jóhannsdóttir" userId="418bbdc2-a87c-4c4b-863d-86eeefff96ea" providerId="ADAL" clId="{E4EC4884-C52D-4FB0-B8E7-4B5685D91B5A}" dt="2020-09-25T16:44:58.780" v="1" actId="47"/>
        <pc:sldMkLst>
          <pc:docMk/>
          <pc:sldMk cId="2671135334" sldId="306"/>
        </pc:sldMkLst>
      </pc:sldChg>
      <pc:sldChg chg="del">
        <pc:chgData name="Bára Hildur Jóhannsdóttir" userId="418bbdc2-a87c-4c4b-863d-86eeefff96ea" providerId="ADAL" clId="{E4EC4884-C52D-4FB0-B8E7-4B5685D91B5A}" dt="2020-09-25T16:45:10.412" v="22" actId="47"/>
        <pc:sldMkLst>
          <pc:docMk/>
          <pc:sldMk cId="1989394081" sldId="799"/>
        </pc:sldMkLst>
      </pc:sldChg>
      <pc:sldChg chg="del">
        <pc:chgData name="Bára Hildur Jóhannsdóttir" userId="418bbdc2-a87c-4c4b-863d-86eeefff96ea" providerId="ADAL" clId="{E4EC4884-C52D-4FB0-B8E7-4B5685D91B5A}" dt="2020-09-25T16:45:06.295" v="6" actId="47"/>
        <pc:sldMkLst>
          <pc:docMk/>
          <pc:sldMk cId="528766068" sldId="800"/>
        </pc:sldMkLst>
      </pc:sldChg>
      <pc:sldChg chg="del">
        <pc:chgData name="Bára Hildur Jóhannsdóttir" userId="418bbdc2-a87c-4c4b-863d-86eeefff96ea" providerId="ADAL" clId="{E4EC4884-C52D-4FB0-B8E7-4B5685D91B5A}" dt="2020-09-25T16:45:08.187" v="14" actId="47"/>
        <pc:sldMkLst>
          <pc:docMk/>
          <pc:sldMk cId="1388366519" sldId="801"/>
        </pc:sldMkLst>
      </pc:sldChg>
      <pc:sldChg chg="del">
        <pc:chgData name="Bára Hildur Jóhannsdóttir" userId="418bbdc2-a87c-4c4b-863d-86eeefff96ea" providerId="ADAL" clId="{E4EC4884-C52D-4FB0-B8E7-4B5685D91B5A}" dt="2020-09-25T16:45:02.623" v="5" actId="47"/>
        <pc:sldMkLst>
          <pc:docMk/>
          <pc:sldMk cId="4184198829" sldId="802"/>
        </pc:sldMkLst>
      </pc:sldChg>
      <pc:sldChg chg="addSp modSp mod">
        <pc:chgData name="Bára Hildur Jóhannsdóttir" userId="418bbdc2-a87c-4c4b-863d-86eeefff96ea" providerId="ADAL" clId="{E4EC4884-C52D-4FB0-B8E7-4B5685D91B5A}" dt="2020-09-25T16:46:18.703" v="81" actId="404"/>
        <pc:sldMkLst>
          <pc:docMk/>
          <pc:sldMk cId="300500230" sldId="803"/>
        </pc:sldMkLst>
        <pc:spChg chg="mod">
          <ac:chgData name="Bára Hildur Jóhannsdóttir" userId="418bbdc2-a87c-4c4b-863d-86eeefff96ea" providerId="ADAL" clId="{E4EC4884-C52D-4FB0-B8E7-4B5685D91B5A}" dt="2020-09-25T16:46:18.703" v="81" actId="404"/>
          <ac:spMkLst>
            <pc:docMk/>
            <pc:sldMk cId="300500230" sldId="803"/>
            <ac:spMk id="2" creationId="{1A891941-7F1E-4551-B49E-AA1AB5EC3FAD}"/>
          </ac:spMkLst>
        </pc:spChg>
        <pc:picChg chg="add">
          <ac:chgData name="Bára Hildur Jóhannsdóttir" userId="418bbdc2-a87c-4c4b-863d-86eeefff96ea" providerId="ADAL" clId="{E4EC4884-C52D-4FB0-B8E7-4B5685D91B5A}" dt="2020-09-25T16:45:33.341" v="34" actId="22"/>
          <ac:picMkLst>
            <pc:docMk/>
            <pc:sldMk cId="300500230" sldId="803"/>
            <ac:picMk id="4" creationId="{3A821F51-7C2F-4B1C-805E-94DD62A8F38D}"/>
          </ac:picMkLst>
        </pc:picChg>
      </pc:sldChg>
    </pc:docChg>
  </pc:docChgLst>
  <pc:docChgLst>
    <pc:chgData name="Bára Hildur Jóhannsdóttir" userId="S::barahildur_rikissattasemjari.is#ext#@governmentis.onmicrosoft.com::29a14658-2aab-46bd-8c0b-9caea726cbb4" providerId="AD" clId="Web-{330B09BB-6F8D-4E5B-AFE5-363D79B4EC3B}"/>
    <pc:docChg chg="addSld">
      <pc:chgData name="Bára Hildur Jóhannsdóttir" userId="S::barahildur_rikissattasemjari.is#ext#@governmentis.onmicrosoft.com::29a14658-2aab-46bd-8c0b-9caea726cbb4" providerId="AD" clId="Web-{330B09BB-6F8D-4E5B-AFE5-363D79B4EC3B}" dt="2020-09-29T09:51:53.711" v="0"/>
      <pc:docMkLst>
        <pc:docMk/>
      </pc:docMkLst>
      <pc:sldChg chg="new">
        <pc:chgData name="Bára Hildur Jóhannsdóttir" userId="S::barahildur_rikissattasemjari.is#ext#@governmentis.onmicrosoft.com::29a14658-2aab-46bd-8c0b-9caea726cbb4" providerId="AD" clId="Web-{330B09BB-6F8D-4E5B-AFE5-363D79B4EC3B}" dt="2020-09-29T09:51:53.711" v="0"/>
        <pc:sldMkLst>
          <pc:docMk/>
          <pc:sldMk cId="3633811990" sldId="804"/>
        </pc:sldMkLst>
      </pc:sldChg>
    </pc:docChg>
  </pc:docChgLst>
  <pc:docChgLst>
    <pc:chgData name="Bára Hildur Jóhannsdóttir" userId="418bbdc2-a87c-4c4b-863d-86eeefff96ea" providerId="ADAL" clId="{360459ED-CF8F-4E2B-9EF6-83ECF20ED08D}"/>
    <pc:docChg chg="modSld">
      <pc:chgData name="Bára Hildur Jóhannsdóttir" userId="418bbdc2-a87c-4c4b-863d-86eeefff96ea" providerId="ADAL" clId="{360459ED-CF8F-4E2B-9EF6-83ECF20ED08D}" dt="2020-09-30T16:06:15.246" v="89" actId="27918"/>
      <pc:docMkLst>
        <pc:docMk/>
      </pc:docMkLst>
      <pc:sldChg chg="mod">
        <pc:chgData name="Bára Hildur Jóhannsdóttir" userId="418bbdc2-a87c-4c4b-863d-86eeefff96ea" providerId="ADAL" clId="{360459ED-CF8F-4E2B-9EF6-83ECF20ED08D}" dt="2020-09-30T16:05:07.415" v="76" actId="27918"/>
        <pc:sldMkLst>
          <pc:docMk/>
          <pc:sldMk cId="3246135398" sldId="307"/>
        </pc:sldMkLst>
      </pc:sldChg>
      <pc:sldChg chg="mod">
        <pc:chgData name="Bára Hildur Jóhannsdóttir" userId="418bbdc2-a87c-4c4b-863d-86eeefff96ea" providerId="ADAL" clId="{360459ED-CF8F-4E2B-9EF6-83ECF20ED08D}" dt="2020-09-30T16:06:15.246" v="89" actId="27918"/>
        <pc:sldMkLst>
          <pc:docMk/>
          <pc:sldMk cId="767297473" sldId="309"/>
        </pc:sldMkLst>
      </pc:sldChg>
      <pc:sldChg chg="modSp mod setBg">
        <pc:chgData name="Bára Hildur Jóhannsdóttir" userId="418bbdc2-a87c-4c4b-863d-86eeefff96ea" providerId="ADAL" clId="{360459ED-CF8F-4E2B-9EF6-83ECF20ED08D}" dt="2020-09-30T16:01:40.477" v="57" actId="27918"/>
        <pc:sldMkLst>
          <pc:docMk/>
          <pc:sldMk cId="3894594529" sldId="795"/>
        </pc:sldMkLst>
        <pc:graphicFrameChg chg="mod">
          <ac:chgData name="Bára Hildur Jóhannsdóttir" userId="418bbdc2-a87c-4c4b-863d-86eeefff96ea" providerId="ADAL" clId="{360459ED-CF8F-4E2B-9EF6-83ECF20ED08D}" dt="2020-09-30T15:56:36.188" v="6"/>
          <ac:graphicFrameMkLst>
            <pc:docMk/>
            <pc:sldMk cId="3894594529" sldId="795"/>
            <ac:graphicFrameMk id="3" creationId="{E25E90C4-EAA9-48EA-8B7A-8F8D4F75F6F9}"/>
          </ac:graphicFrameMkLst>
        </pc:graphicFrameChg>
      </pc:sldChg>
      <pc:sldChg chg="mod">
        <pc:chgData name="Bára Hildur Jóhannsdóttir" userId="418bbdc2-a87c-4c4b-863d-86eeefff96ea" providerId="ADAL" clId="{360459ED-CF8F-4E2B-9EF6-83ECF20ED08D}" dt="2020-09-30T16:04:06.384" v="69" actId="27918"/>
        <pc:sldMkLst>
          <pc:docMk/>
          <pc:sldMk cId="2304668309" sldId="796"/>
        </pc:sldMkLst>
      </pc:sldChg>
      <pc:sldChg chg="mod">
        <pc:chgData name="Bára Hildur Jóhannsdóttir" userId="418bbdc2-a87c-4c4b-863d-86eeefff96ea" providerId="ADAL" clId="{360459ED-CF8F-4E2B-9EF6-83ECF20ED08D}" dt="2020-09-30T16:04:33.135" v="71" actId="27918"/>
        <pc:sldMkLst>
          <pc:docMk/>
          <pc:sldMk cId="112967846" sldId="797"/>
        </pc:sldMkLst>
      </pc:sldChg>
      <pc:sldChg chg="mod">
        <pc:chgData name="Bára Hildur Jóhannsdóttir" userId="418bbdc2-a87c-4c4b-863d-86eeefff96ea" providerId="ADAL" clId="{360459ED-CF8F-4E2B-9EF6-83ECF20ED08D}" dt="2020-09-30T16:02:26.365" v="66" actId="27918"/>
        <pc:sldMkLst>
          <pc:docMk/>
          <pc:sldMk cId="2375262980" sldId="798"/>
        </pc:sldMkLst>
      </pc:sldChg>
    </pc:docChg>
  </pc:docChgLst>
  <pc:docChgLst>
    <pc:chgData name="Bára Hildur Jóhannsdóttir" userId="418bbdc2-a87c-4c4b-863d-86eeefff96ea" providerId="ADAL" clId="{0964CF4F-720B-4946-8E82-489ECCC5228C}"/>
    <pc:docChg chg="modSld sldOrd modShowInfo">
      <pc:chgData name="Bára Hildur Jóhannsdóttir" userId="418bbdc2-a87c-4c4b-863d-86eeefff96ea" providerId="ADAL" clId="{0964CF4F-720B-4946-8E82-489ECCC5228C}" dt="2020-10-05T14:46:30.630" v="42"/>
      <pc:docMkLst>
        <pc:docMk/>
      </pc:docMkLst>
      <pc:sldChg chg="addSp modSp">
        <pc:chgData name="Bára Hildur Jóhannsdóttir" userId="418bbdc2-a87c-4c4b-863d-86eeefff96ea" providerId="ADAL" clId="{0964CF4F-720B-4946-8E82-489ECCC5228C}" dt="2020-10-05T14:44:33.994" v="39"/>
        <pc:sldMkLst>
          <pc:docMk/>
          <pc:sldMk cId="3246135398" sldId="307"/>
        </pc:sldMkLst>
        <pc:picChg chg="add mod">
          <ac:chgData name="Bára Hildur Jóhannsdóttir" userId="418bbdc2-a87c-4c4b-863d-86eeefff96ea" providerId="ADAL" clId="{0964CF4F-720B-4946-8E82-489ECCC5228C}" dt="2020-10-05T14:44:33.994" v="39"/>
          <ac:picMkLst>
            <pc:docMk/>
            <pc:sldMk cId="3246135398" sldId="307"/>
            <ac:picMk id="4" creationId="{97851C0F-63F5-4F57-8153-EDEA740ACE61}"/>
          </ac:picMkLst>
        </pc:picChg>
      </pc:sldChg>
      <pc:sldChg chg="addSp delSp modSp modAnim">
        <pc:chgData name="Bára Hildur Jóhannsdóttir" userId="418bbdc2-a87c-4c4b-863d-86eeefff96ea" providerId="ADAL" clId="{0964CF4F-720B-4946-8E82-489ECCC5228C}" dt="2020-10-05T14:46:30.630" v="42"/>
        <pc:sldMkLst>
          <pc:docMk/>
          <pc:sldMk cId="767297473" sldId="309"/>
        </pc:sldMkLst>
        <pc:picChg chg="add del mod">
          <ac:chgData name="Bára Hildur Jóhannsdóttir" userId="418bbdc2-a87c-4c4b-863d-86eeefff96ea" providerId="ADAL" clId="{0964CF4F-720B-4946-8E82-489ECCC5228C}" dt="2020-10-05T14:46:30.630" v="42"/>
          <ac:picMkLst>
            <pc:docMk/>
            <pc:sldMk cId="767297473" sldId="309"/>
            <ac:picMk id="3" creationId="{CF2E6419-5F88-4848-986C-3749C169DE4C}"/>
          </ac:picMkLst>
        </pc:picChg>
        <pc:picChg chg="add mod">
          <ac:chgData name="Bára Hildur Jóhannsdóttir" userId="418bbdc2-a87c-4c4b-863d-86eeefff96ea" providerId="ADAL" clId="{0964CF4F-720B-4946-8E82-489ECCC5228C}" dt="2020-10-05T14:46:30.630" v="42"/>
          <ac:picMkLst>
            <pc:docMk/>
            <pc:sldMk cId="767297473" sldId="309"/>
            <ac:picMk id="9" creationId="{C870D376-5F6A-46FA-B1ED-8477BE27CE2F}"/>
          </ac:picMkLst>
        </pc:picChg>
      </pc:sldChg>
      <pc:sldChg chg="addSp delSp modSp modAnim">
        <pc:chgData name="Bára Hildur Jóhannsdóttir" userId="418bbdc2-a87c-4c4b-863d-86eeefff96ea" providerId="ADAL" clId="{0964CF4F-720B-4946-8E82-489ECCC5228C}" dt="2020-10-05T12:46:50.642" v="31"/>
        <pc:sldMkLst>
          <pc:docMk/>
          <pc:sldMk cId="3894594529" sldId="795"/>
        </pc:sldMkLst>
        <pc:picChg chg="add del mod">
          <ac:chgData name="Bára Hildur Jóhannsdóttir" userId="418bbdc2-a87c-4c4b-863d-86eeefff96ea" providerId="ADAL" clId="{0964CF4F-720B-4946-8E82-489ECCC5228C}" dt="2020-10-05T12:45:09.664" v="29"/>
          <ac:picMkLst>
            <pc:docMk/>
            <pc:sldMk cId="3894594529" sldId="795"/>
            <ac:picMk id="2" creationId="{54238D15-B738-40D2-9A64-2C31279CA619}"/>
          </ac:picMkLst>
        </pc:picChg>
        <pc:picChg chg="add del mod">
          <ac:chgData name="Bára Hildur Jóhannsdóttir" userId="418bbdc2-a87c-4c4b-863d-86eeefff96ea" providerId="ADAL" clId="{0964CF4F-720B-4946-8E82-489ECCC5228C}" dt="2020-10-05T12:46:50.642" v="31"/>
          <ac:picMkLst>
            <pc:docMk/>
            <pc:sldMk cId="3894594529" sldId="795"/>
            <ac:picMk id="4" creationId="{B95D49C9-0FB5-4317-9F3D-679754613FC9}"/>
          </ac:picMkLst>
        </pc:picChg>
        <pc:picChg chg="add mod">
          <ac:chgData name="Bára Hildur Jóhannsdóttir" userId="418bbdc2-a87c-4c4b-863d-86eeefff96ea" providerId="ADAL" clId="{0964CF4F-720B-4946-8E82-489ECCC5228C}" dt="2020-10-05T12:46:50.642" v="31"/>
          <ac:picMkLst>
            <pc:docMk/>
            <pc:sldMk cId="3894594529" sldId="795"/>
            <ac:picMk id="7" creationId="{FE6A12C4-6B5D-4527-BF2A-E0CB33025A3C}"/>
          </ac:picMkLst>
        </pc:picChg>
      </pc:sldChg>
      <pc:sldChg chg="addSp delSp modSp modAnim modNotesTx">
        <pc:chgData name="Bára Hildur Jóhannsdóttir" userId="418bbdc2-a87c-4c4b-863d-86eeefff96ea" providerId="ADAL" clId="{0964CF4F-720B-4946-8E82-489ECCC5228C}" dt="2020-10-05T12:49:21.802" v="34"/>
        <pc:sldMkLst>
          <pc:docMk/>
          <pc:sldMk cId="2304668309" sldId="796"/>
        </pc:sldMkLst>
        <pc:picChg chg="add del mod">
          <ac:chgData name="Bára Hildur Jóhannsdóttir" userId="418bbdc2-a87c-4c4b-863d-86eeefff96ea" providerId="ADAL" clId="{0964CF4F-720B-4946-8E82-489ECCC5228C}" dt="2020-10-05T12:49:21.802" v="34"/>
          <ac:picMkLst>
            <pc:docMk/>
            <pc:sldMk cId="2304668309" sldId="796"/>
            <ac:picMk id="3" creationId="{98014905-2EF2-4120-9BC1-4D2837FF1E34}"/>
          </ac:picMkLst>
        </pc:picChg>
        <pc:picChg chg="add mod">
          <ac:chgData name="Bára Hildur Jóhannsdóttir" userId="418bbdc2-a87c-4c4b-863d-86eeefff96ea" providerId="ADAL" clId="{0964CF4F-720B-4946-8E82-489ECCC5228C}" dt="2020-10-05T12:49:21.802" v="34"/>
          <ac:picMkLst>
            <pc:docMk/>
            <pc:sldMk cId="2304668309" sldId="796"/>
            <ac:picMk id="4" creationId="{EA0DD4B6-3897-4A8D-B533-4CD3F30DE9AC}"/>
          </ac:picMkLst>
        </pc:picChg>
      </pc:sldChg>
      <pc:sldChg chg="addSp modSp">
        <pc:chgData name="Bára Hildur Jóhannsdóttir" userId="418bbdc2-a87c-4c4b-863d-86eeefff96ea" providerId="ADAL" clId="{0964CF4F-720B-4946-8E82-489ECCC5228C}" dt="2020-10-05T12:52:46.282" v="38"/>
        <pc:sldMkLst>
          <pc:docMk/>
          <pc:sldMk cId="112967846" sldId="797"/>
        </pc:sldMkLst>
        <pc:picChg chg="add mod">
          <ac:chgData name="Bára Hildur Jóhannsdóttir" userId="418bbdc2-a87c-4c4b-863d-86eeefff96ea" providerId="ADAL" clId="{0964CF4F-720B-4946-8E82-489ECCC5228C}" dt="2020-10-05T12:52:46.282" v="38"/>
          <ac:picMkLst>
            <pc:docMk/>
            <pc:sldMk cId="112967846" sldId="797"/>
            <ac:picMk id="4" creationId="{C5C1406A-C62E-44C3-B620-8CDAC9ECD17C}"/>
          </ac:picMkLst>
        </pc:picChg>
      </pc:sldChg>
      <pc:sldChg chg="addSp delSp modSp mod ord modAnim modNotesTx">
        <pc:chgData name="Bára Hildur Jóhannsdóttir" userId="418bbdc2-a87c-4c4b-863d-86eeefff96ea" providerId="ADAL" clId="{0964CF4F-720B-4946-8E82-489ECCC5228C}" dt="2020-10-05T12:51:35.435" v="37"/>
        <pc:sldMkLst>
          <pc:docMk/>
          <pc:sldMk cId="2375262980" sldId="798"/>
        </pc:sldMkLst>
        <pc:spChg chg="mod">
          <ac:chgData name="Bára Hildur Jóhannsdóttir" userId="418bbdc2-a87c-4c4b-863d-86eeefff96ea" providerId="ADAL" clId="{0964CF4F-720B-4946-8E82-489ECCC5228C}" dt="2020-10-05T12:38:05.847" v="4" actId="108"/>
          <ac:spMkLst>
            <pc:docMk/>
            <pc:sldMk cId="2375262980" sldId="798"/>
            <ac:spMk id="7" creationId="{5DB5A899-3DB9-4CA5-AD2F-A8D05A529CF1}"/>
          </ac:spMkLst>
        </pc:spChg>
        <pc:spChg chg="mod">
          <ac:chgData name="Bára Hildur Jóhannsdóttir" userId="418bbdc2-a87c-4c4b-863d-86eeefff96ea" providerId="ADAL" clId="{0964CF4F-720B-4946-8E82-489ECCC5228C}" dt="2020-10-05T12:38:16.285" v="5" actId="108"/>
          <ac:spMkLst>
            <pc:docMk/>
            <pc:sldMk cId="2375262980" sldId="798"/>
            <ac:spMk id="10" creationId="{5EDF7471-7F47-4C7F-A060-FBA7C1CAA1B3}"/>
          </ac:spMkLst>
        </pc:spChg>
        <pc:spChg chg="mod">
          <ac:chgData name="Bára Hildur Jóhannsdóttir" userId="418bbdc2-a87c-4c4b-863d-86eeefff96ea" providerId="ADAL" clId="{0964CF4F-720B-4946-8E82-489ECCC5228C}" dt="2020-10-05T12:38:18.761" v="6" actId="108"/>
          <ac:spMkLst>
            <pc:docMk/>
            <pc:sldMk cId="2375262980" sldId="798"/>
            <ac:spMk id="11" creationId="{1255C000-8BDA-432B-8D1B-CB4E76BB4EAA}"/>
          </ac:spMkLst>
        </pc:spChg>
        <pc:graphicFrameChg chg="mod">
          <ac:chgData name="Bára Hildur Jóhannsdóttir" userId="418bbdc2-a87c-4c4b-863d-86eeefff96ea" providerId="ADAL" clId="{0964CF4F-720B-4946-8E82-489ECCC5228C}" dt="2020-10-05T12:37:09.603" v="1"/>
          <ac:graphicFrameMkLst>
            <pc:docMk/>
            <pc:sldMk cId="2375262980" sldId="798"/>
            <ac:graphicFrameMk id="8" creationId="{684D6933-30FB-4000-A572-A61C79232AEC}"/>
          </ac:graphicFrameMkLst>
        </pc:graphicFrameChg>
        <pc:picChg chg="add del mod">
          <ac:chgData name="Bára Hildur Jóhannsdóttir" userId="418bbdc2-a87c-4c4b-863d-86eeefff96ea" providerId="ADAL" clId="{0964CF4F-720B-4946-8E82-489ECCC5228C}" dt="2020-10-05T12:51:35.435" v="37"/>
          <ac:picMkLst>
            <pc:docMk/>
            <pc:sldMk cId="2375262980" sldId="798"/>
            <ac:picMk id="4" creationId="{A89BA151-266F-4F39-B94D-4568CD547965}"/>
          </ac:picMkLst>
        </pc:picChg>
        <pc:picChg chg="add mod">
          <ac:chgData name="Bára Hildur Jóhannsdóttir" userId="418bbdc2-a87c-4c4b-863d-86eeefff96ea" providerId="ADAL" clId="{0964CF4F-720B-4946-8E82-489ECCC5228C}" dt="2020-10-05T12:51:35.435" v="37"/>
          <ac:picMkLst>
            <pc:docMk/>
            <pc:sldMk cId="2375262980" sldId="798"/>
            <ac:picMk id="6" creationId="{B75BA8C1-93EC-4AE0-85DE-F8A5780066AF}"/>
          </ac:picMkLst>
        </pc:picChg>
      </pc:sldChg>
      <pc:sldChg chg="addSp modSp">
        <pc:chgData name="Bára Hildur Jóhannsdóttir" userId="418bbdc2-a87c-4c4b-863d-86eeefff96ea" providerId="ADAL" clId="{0964CF4F-720B-4946-8E82-489ECCC5228C}" dt="2020-10-05T12:41:44.825" v="26"/>
        <pc:sldMkLst>
          <pc:docMk/>
          <pc:sldMk cId="300500230" sldId="803"/>
        </pc:sldMkLst>
        <pc:picChg chg="add mod">
          <ac:chgData name="Bára Hildur Jóhannsdóttir" userId="418bbdc2-a87c-4c4b-863d-86eeefff96ea" providerId="ADAL" clId="{0964CF4F-720B-4946-8E82-489ECCC5228C}" dt="2020-10-05T12:41:44.825" v="26"/>
          <ac:picMkLst>
            <pc:docMk/>
            <pc:sldMk cId="300500230" sldId="803"/>
            <ac:picMk id="3" creationId="{4AEA6B6D-F9D7-4876-AE5F-5A6936A43584}"/>
          </ac:picMkLst>
        </pc:picChg>
      </pc:sldChg>
      <pc:sldChg chg="addSp modSp">
        <pc:chgData name="Bára Hildur Jóhannsdóttir" userId="418bbdc2-a87c-4c4b-863d-86eeefff96ea" providerId="ADAL" clId="{0964CF4F-720B-4946-8E82-489ECCC5228C}" dt="2020-10-05T14:46:30.630" v="42"/>
        <pc:sldMkLst>
          <pc:docMk/>
          <pc:sldMk cId="3633811990" sldId="804"/>
        </pc:sldMkLst>
        <pc:picChg chg="add mod">
          <ac:chgData name="Bára Hildur Jóhannsdóttir" userId="418bbdc2-a87c-4c4b-863d-86eeefff96ea" providerId="ADAL" clId="{0964CF4F-720B-4946-8E82-489ECCC5228C}" dt="2020-10-05T14:46:30.630" v="42"/>
          <ac:picMkLst>
            <pc:docMk/>
            <pc:sldMk cId="3633811990" sldId="804"/>
            <ac:picMk id="2" creationId="{AC8D26FE-0722-4BEC-8FCF-49A169453439}"/>
          </ac:picMkLst>
        </pc:picChg>
      </pc:sldChg>
    </pc:docChg>
  </pc:docChgLst>
  <pc:docChgLst>
    <pc:chgData name="Bára Hildur Jóhannsdóttir" userId="418bbdc2-a87c-4c4b-863d-86eeefff96ea" providerId="ADAL" clId="{BB80AED2-37D1-49AA-A062-062BD21F6F24}"/>
    <pc:docChg chg="modSld sldOrd">
      <pc:chgData name="Bára Hildur Jóhannsdóttir" userId="418bbdc2-a87c-4c4b-863d-86eeefff96ea" providerId="ADAL" clId="{BB80AED2-37D1-49AA-A062-062BD21F6F24}" dt="2020-10-06T13:43:19.259" v="22"/>
      <pc:docMkLst>
        <pc:docMk/>
      </pc:docMkLst>
      <pc:sldChg chg="addSp delSp modSp modAnim">
        <pc:chgData name="Bára Hildur Jóhannsdóttir" userId="418bbdc2-a87c-4c4b-863d-86eeefff96ea" providerId="ADAL" clId="{BB80AED2-37D1-49AA-A062-062BD21F6F24}" dt="2020-10-06T13:41:07.298" v="18"/>
        <pc:sldMkLst>
          <pc:docMk/>
          <pc:sldMk cId="3246135398" sldId="307"/>
        </pc:sldMkLst>
        <pc:picChg chg="del">
          <ac:chgData name="Bára Hildur Jóhannsdóttir" userId="418bbdc2-a87c-4c4b-863d-86eeefff96ea" providerId="ADAL" clId="{BB80AED2-37D1-49AA-A062-062BD21F6F24}" dt="2020-10-06T13:41:07.298" v="18"/>
          <ac:picMkLst>
            <pc:docMk/>
            <pc:sldMk cId="3246135398" sldId="307"/>
            <ac:picMk id="4" creationId="{97851C0F-63F5-4F57-8153-EDEA740ACE61}"/>
          </ac:picMkLst>
        </pc:picChg>
        <pc:picChg chg="add mod">
          <ac:chgData name="Bára Hildur Jóhannsdóttir" userId="418bbdc2-a87c-4c4b-863d-86eeefff96ea" providerId="ADAL" clId="{BB80AED2-37D1-49AA-A062-062BD21F6F24}" dt="2020-10-06T13:41:07.298" v="18"/>
          <ac:picMkLst>
            <pc:docMk/>
            <pc:sldMk cId="3246135398" sldId="307"/>
            <ac:picMk id="6" creationId="{440881F8-943D-41A1-85E4-BA9FB7D5FF57}"/>
          </ac:picMkLst>
        </pc:picChg>
      </pc:sldChg>
      <pc:sldChg chg="addSp delSp modSp modAnim">
        <pc:chgData name="Bára Hildur Jóhannsdóttir" userId="418bbdc2-a87c-4c4b-863d-86eeefff96ea" providerId="ADAL" clId="{BB80AED2-37D1-49AA-A062-062BD21F6F24}" dt="2020-10-06T13:43:03.903" v="21"/>
        <pc:sldMkLst>
          <pc:docMk/>
          <pc:sldMk cId="767297473" sldId="309"/>
        </pc:sldMkLst>
        <pc:picChg chg="add del mod">
          <ac:chgData name="Bára Hildur Jóhannsdóttir" userId="418bbdc2-a87c-4c4b-863d-86eeefff96ea" providerId="ADAL" clId="{BB80AED2-37D1-49AA-A062-062BD21F6F24}" dt="2020-10-06T13:43:03.903" v="21"/>
          <ac:picMkLst>
            <pc:docMk/>
            <pc:sldMk cId="767297473" sldId="309"/>
            <ac:picMk id="3" creationId="{40CDC0F8-C2EB-4495-BEFE-E9F3683B97E1}"/>
          </ac:picMkLst>
        </pc:picChg>
        <pc:picChg chg="del">
          <ac:chgData name="Bára Hildur Jóhannsdóttir" userId="418bbdc2-a87c-4c4b-863d-86eeefff96ea" providerId="ADAL" clId="{BB80AED2-37D1-49AA-A062-062BD21F6F24}" dt="2020-10-06T13:42:03.356" v="19"/>
          <ac:picMkLst>
            <pc:docMk/>
            <pc:sldMk cId="767297473" sldId="309"/>
            <ac:picMk id="9" creationId="{C870D376-5F6A-46FA-B1ED-8477BE27CE2F}"/>
          </ac:picMkLst>
        </pc:picChg>
        <pc:picChg chg="add mod">
          <ac:chgData name="Bára Hildur Jóhannsdóttir" userId="418bbdc2-a87c-4c4b-863d-86eeefff96ea" providerId="ADAL" clId="{BB80AED2-37D1-49AA-A062-062BD21F6F24}" dt="2020-10-06T13:43:03.903" v="21"/>
          <ac:picMkLst>
            <pc:docMk/>
            <pc:sldMk cId="767297473" sldId="309"/>
            <ac:picMk id="10" creationId="{67770E91-46DE-4ABF-83B4-881C5590CD2E}"/>
          </ac:picMkLst>
        </pc:picChg>
      </pc:sldChg>
      <pc:sldChg chg="addSp delSp modSp modAnim">
        <pc:chgData name="Bára Hildur Jóhannsdóttir" userId="418bbdc2-a87c-4c4b-863d-86eeefff96ea" providerId="ADAL" clId="{BB80AED2-37D1-49AA-A062-062BD21F6F24}" dt="2020-10-06T13:33:26.870" v="10"/>
        <pc:sldMkLst>
          <pc:docMk/>
          <pc:sldMk cId="3894594529" sldId="795"/>
        </pc:sldMkLst>
        <pc:picChg chg="add mod">
          <ac:chgData name="Bára Hildur Jóhannsdóttir" userId="418bbdc2-a87c-4c4b-863d-86eeefff96ea" providerId="ADAL" clId="{BB80AED2-37D1-49AA-A062-062BD21F6F24}" dt="2020-10-06T13:33:26.870" v="10"/>
          <ac:picMkLst>
            <pc:docMk/>
            <pc:sldMk cId="3894594529" sldId="795"/>
            <ac:picMk id="2" creationId="{43EB2B60-AEF4-44C3-9DAB-71DF4B28DB9E}"/>
          </ac:picMkLst>
        </pc:picChg>
        <pc:picChg chg="del">
          <ac:chgData name="Bára Hildur Jóhannsdóttir" userId="418bbdc2-a87c-4c4b-863d-86eeefff96ea" providerId="ADAL" clId="{BB80AED2-37D1-49AA-A062-062BD21F6F24}" dt="2020-10-06T13:33:26.870" v="10"/>
          <ac:picMkLst>
            <pc:docMk/>
            <pc:sldMk cId="3894594529" sldId="795"/>
            <ac:picMk id="7" creationId="{FE6A12C4-6B5D-4527-BF2A-E0CB33025A3C}"/>
          </ac:picMkLst>
        </pc:picChg>
      </pc:sldChg>
      <pc:sldChg chg="addSp delSp modSp modAnim">
        <pc:chgData name="Bára Hildur Jóhannsdóttir" userId="418bbdc2-a87c-4c4b-863d-86eeefff96ea" providerId="ADAL" clId="{BB80AED2-37D1-49AA-A062-062BD21F6F24}" dt="2020-10-06T13:34:49.881" v="11"/>
        <pc:sldMkLst>
          <pc:docMk/>
          <pc:sldMk cId="2304668309" sldId="796"/>
        </pc:sldMkLst>
        <pc:picChg chg="add mod">
          <ac:chgData name="Bára Hildur Jóhannsdóttir" userId="418bbdc2-a87c-4c4b-863d-86eeefff96ea" providerId="ADAL" clId="{BB80AED2-37D1-49AA-A062-062BD21F6F24}" dt="2020-10-06T13:34:49.881" v="11"/>
          <ac:picMkLst>
            <pc:docMk/>
            <pc:sldMk cId="2304668309" sldId="796"/>
            <ac:picMk id="3" creationId="{EE39CFFF-48D1-4051-A598-1F3F3AA5EF11}"/>
          </ac:picMkLst>
        </pc:picChg>
        <pc:picChg chg="del">
          <ac:chgData name="Bára Hildur Jóhannsdóttir" userId="418bbdc2-a87c-4c4b-863d-86eeefff96ea" providerId="ADAL" clId="{BB80AED2-37D1-49AA-A062-062BD21F6F24}" dt="2020-10-06T13:34:49.881" v="11"/>
          <ac:picMkLst>
            <pc:docMk/>
            <pc:sldMk cId="2304668309" sldId="796"/>
            <ac:picMk id="4" creationId="{EA0DD4B6-3897-4A8D-B533-4CD3F30DE9AC}"/>
          </ac:picMkLst>
        </pc:picChg>
      </pc:sldChg>
      <pc:sldChg chg="addSp delSp modSp modAnim">
        <pc:chgData name="Bára Hildur Jóhannsdóttir" userId="418bbdc2-a87c-4c4b-863d-86eeefff96ea" providerId="ADAL" clId="{BB80AED2-37D1-49AA-A062-062BD21F6F24}" dt="2020-10-06T13:39:48.454" v="17"/>
        <pc:sldMkLst>
          <pc:docMk/>
          <pc:sldMk cId="112967846" sldId="797"/>
        </pc:sldMkLst>
        <pc:picChg chg="del">
          <ac:chgData name="Bára Hildur Jóhannsdóttir" userId="418bbdc2-a87c-4c4b-863d-86eeefff96ea" providerId="ADAL" clId="{BB80AED2-37D1-49AA-A062-062BD21F6F24}" dt="2020-10-06T13:39:48.454" v="17"/>
          <ac:picMkLst>
            <pc:docMk/>
            <pc:sldMk cId="112967846" sldId="797"/>
            <ac:picMk id="4" creationId="{C5C1406A-C62E-44C3-B620-8CDAC9ECD17C}"/>
          </ac:picMkLst>
        </pc:picChg>
        <pc:picChg chg="add mod">
          <ac:chgData name="Bára Hildur Jóhannsdóttir" userId="418bbdc2-a87c-4c4b-863d-86eeefff96ea" providerId="ADAL" clId="{BB80AED2-37D1-49AA-A062-062BD21F6F24}" dt="2020-10-06T13:39:48.454" v="17"/>
          <ac:picMkLst>
            <pc:docMk/>
            <pc:sldMk cId="112967846" sldId="797"/>
            <ac:picMk id="6" creationId="{1058F58A-3446-4E42-B315-75B5321BBDB2}"/>
          </ac:picMkLst>
        </pc:picChg>
      </pc:sldChg>
      <pc:sldChg chg="addSp delSp modSp modAnim">
        <pc:chgData name="Bára Hildur Jóhannsdóttir" userId="418bbdc2-a87c-4c4b-863d-86eeefff96ea" providerId="ADAL" clId="{BB80AED2-37D1-49AA-A062-062BD21F6F24}" dt="2020-10-06T13:38:35.894" v="16"/>
        <pc:sldMkLst>
          <pc:docMk/>
          <pc:sldMk cId="2375262980" sldId="798"/>
        </pc:sldMkLst>
        <pc:picChg chg="add del mod">
          <ac:chgData name="Bára Hildur Jóhannsdóttir" userId="418bbdc2-a87c-4c4b-863d-86eeefff96ea" providerId="ADAL" clId="{BB80AED2-37D1-49AA-A062-062BD21F6F24}" dt="2020-10-06T13:37:01.706" v="14"/>
          <ac:picMkLst>
            <pc:docMk/>
            <pc:sldMk cId="2375262980" sldId="798"/>
            <ac:picMk id="4" creationId="{2FAF5F14-8A68-455C-B748-B20007ED1CF5}"/>
          </ac:picMkLst>
        </pc:picChg>
        <pc:picChg chg="del">
          <ac:chgData name="Bára Hildur Jóhannsdóttir" userId="418bbdc2-a87c-4c4b-863d-86eeefff96ea" providerId="ADAL" clId="{BB80AED2-37D1-49AA-A062-062BD21F6F24}" dt="2020-10-06T13:36:22.937" v="12"/>
          <ac:picMkLst>
            <pc:docMk/>
            <pc:sldMk cId="2375262980" sldId="798"/>
            <ac:picMk id="6" creationId="{B75BA8C1-93EC-4AE0-85DE-F8A5780066AF}"/>
          </ac:picMkLst>
        </pc:picChg>
        <pc:picChg chg="add del mod">
          <ac:chgData name="Bára Hildur Jóhannsdóttir" userId="418bbdc2-a87c-4c4b-863d-86eeefff96ea" providerId="ADAL" clId="{BB80AED2-37D1-49AA-A062-062BD21F6F24}" dt="2020-10-06T13:38:35.894" v="16"/>
          <ac:picMkLst>
            <pc:docMk/>
            <pc:sldMk cId="2375262980" sldId="798"/>
            <ac:picMk id="9" creationId="{25084DC9-58BE-407D-8EFC-2E93AEE05317}"/>
          </ac:picMkLst>
        </pc:picChg>
        <pc:picChg chg="add mod">
          <ac:chgData name="Bára Hildur Jóhannsdóttir" userId="418bbdc2-a87c-4c4b-863d-86eeefff96ea" providerId="ADAL" clId="{BB80AED2-37D1-49AA-A062-062BD21F6F24}" dt="2020-10-06T13:38:35.894" v="16"/>
          <ac:picMkLst>
            <pc:docMk/>
            <pc:sldMk cId="2375262980" sldId="798"/>
            <ac:picMk id="12" creationId="{DB96AF6D-C9B6-420C-9783-A97A071AB385}"/>
          </ac:picMkLst>
        </pc:picChg>
      </pc:sldChg>
      <pc:sldChg chg="addSp delSp modSp ord modAnim">
        <pc:chgData name="Bára Hildur Jóhannsdóttir" userId="418bbdc2-a87c-4c4b-863d-86eeefff96ea" providerId="ADAL" clId="{BB80AED2-37D1-49AA-A062-062BD21F6F24}" dt="2020-10-06T13:31:36.033" v="9"/>
        <pc:sldMkLst>
          <pc:docMk/>
          <pc:sldMk cId="300500230" sldId="803"/>
        </pc:sldMkLst>
        <pc:picChg chg="del">
          <ac:chgData name="Bára Hildur Jóhannsdóttir" userId="418bbdc2-a87c-4c4b-863d-86eeefff96ea" providerId="ADAL" clId="{BB80AED2-37D1-49AA-A062-062BD21F6F24}" dt="2020-10-06T13:31:36.033" v="9"/>
          <ac:picMkLst>
            <pc:docMk/>
            <pc:sldMk cId="300500230" sldId="803"/>
            <ac:picMk id="3" creationId="{4AEA6B6D-F9D7-4876-AE5F-5A6936A43584}"/>
          </ac:picMkLst>
        </pc:picChg>
        <pc:picChg chg="add mod">
          <ac:chgData name="Bára Hildur Jóhannsdóttir" userId="418bbdc2-a87c-4c4b-863d-86eeefff96ea" providerId="ADAL" clId="{BB80AED2-37D1-49AA-A062-062BD21F6F24}" dt="2020-10-06T13:31:36.033" v="9"/>
          <ac:picMkLst>
            <pc:docMk/>
            <pc:sldMk cId="300500230" sldId="803"/>
            <ac:picMk id="5" creationId="{DE3F2669-AD28-4F3C-8340-D2D0E14362AF}"/>
          </ac:picMkLst>
        </pc:picChg>
      </pc:sldChg>
      <pc:sldChg chg="addSp delSp modSp modAnim">
        <pc:chgData name="Bára Hildur Jóhannsdóttir" userId="418bbdc2-a87c-4c4b-863d-86eeefff96ea" providerId="ADAL" clId="{BB80AED2-37D1-49AA-A062-062BD21F6F24}" dt="2020-10-06T13:43:19.259" v="22"/>
        <pc:sldMkLst>
          <pc:docMk/>
          <pc:sldMk cId="3633811990" sldId="804"/>
        </pc:sldMkLst>
        <pc:picChg chg="del">
          <ac:chgData name="Bára Hildur Jóhannsdóttir" userId="418bbdc2-a87c-4c4b-863d-86eeefff96ea" providerId="ADAL" clId="{BB80AED2-37D1-49AA-A062-062BD21F6F24}" dt="2020-10-06T13:43:19.259" v="22"/>
          <ac:picMkLst>
            <pc:docMk/>
            <pc:sldMk cId="3633811990" sldId="804"/>
            <ac:picMk id="2" creationId="{AC8D26FE-0722-4BEC-8FCF-49A169453439}"/>
          </ac:picMkLst>
        </pc:picChg>
        <pc:picChg chg="add mod">
          <ac:chgData name="Bára Hildur Jóhannsdóttir" userId="418bbdc2-a87c-4c4b-863d-86eeefff96ea" providerId="ADAL" clId="{BB80AED2-37D1-49AA-A062-062BD21F6F24}" dt="2020-10-06T13:43:19.259" v="22"/>
          <ac:picMkLst>
            <pc:docMk/>
            <pc:sldMk cId="3633811990" sldId="804"/>
            <ac:picMk id="3" creationId="{A570B52D-CCD2-462C-88DC-18F7F0C7E8EA}"/>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s-I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1"/>
          <c:tx>
            <c:strRef>
              <c:f>Blað1!$C$1</c:f>
              <c:strCache>
                <c:ptCount val="1"/>
                <c:pt idx="0">
                  <c:v>Sveiflur í starfsemi</c:v>
                </c:pt>
              </c:strCache>
            </c:strRef>
          </c:tx>
          <c:spPr>
            <a:ln w="31750" cap="rnd">
              <a:solidFill>
                <a:schemeClr val="accent5"/>
              </a:solidFill>
              <a:round/>
            </a:ln>
            <a:effectLst/>
          </c:spPr>
          <c:marker>
            <c:symbol val="circle"/>
            <c:size val="17"/>
            <c:spPr>
              <a:solidFill>
                <a:schemeClr val="accent5"/>
              </a:solidFill>
              <a:ln>
                <a:noFill/>
              </a:ln>
              <a:effectLst/>
            </c:spPr>
          </c:marker>
          <c:cat>
            <c:strRef>
              <c:f>Blað1!$A$2:$A$8</c:f>
              <c:strCache>
                <c:ptCount val="7"/>
                <c:pt idx="0">
                  <c:v>Kl. 08-12</c:v>
                </c:pt>
                <c:pt idx="1">
                  <c:v>Kl. 12-14</c:v>
                </c:pt>
                <c:pt idx="2">
                  <c:v>Kl. 14-16</c:v>
                </c:pt>
                <c:pt idx="3">
                  <c:v>kl. 16-20</c:v>
                </c:pt>
                <c:pt idx="4">
                  <c:v>Kl. 20-22</c:v>
                </c:pt>
                <c:pt idx="5">
                  <c:v>Kl. 22-24</c:v>
                </c:pt>
                <c:pt idx="6">
                  <c:v>Kl. 00-08</c:v>
                </c:pt>
              </c:strCache>
            </c:strRef>
          </c:cat>
          <c:val>
            <c:numRef>
              <c:f>Blað1!$C$2:$C$8</c:f>
              <c:numCache>
                <c:formatCode>General</c:formatCode>
                <c:ptCount val="7"/>
                <c:pt idx="0">
                  <c:v>10</c:v>
                </c:pt>
                <c:pt idx="1">
                  <c:v>6</c:v>
                </c:pt>
                <c:pt idx="2">
                  <c:v>7</c:v>
                </c:pt>
                <c:pt idx="3">
                  <c:v>9</c:v>
                </c:pt>
                <c:pt idx="4">
                  <c:v>5</c:v>
                </c:pt>
                <c:pt idx="5">
                  <c:v>6</c:v>
                </c:pt>
                <c:pt idx="6">
                  <c:v>4</c:v>
                </c:pt>
              </c:numCache>
            </c:numRef>
          </c:val>
          <c:smooth val="0"/>
          <c:extLst>
            <c:ext xmlns:c16="http://schemas.microsoft.com/office/drawing/2014/chart" uri="{C3380CC4-5D6E-409C-BE32-E72D297353CC}">
              <c16:uniqueId val="{00000000-2C9A-4E66-BDFC-DF8F02633437}"/>
            </c:ext>
          </c:extLst>
        </c:ser>
        <c:ser>
          <c:idx val="2"/>
          <c:order val="2"/>
          <c:tx>
            <c:strRef>
              <c:f>Blað1!$D$1</c:f>
              <c:strCache>
                <c:ptCount val="1"/>
                <c:pt idx="0">
                  <c:v>Ekki allur sólarhringur</c:v>
                </c:pt>
              </c:strCache>
            </c:strRef>
          </c:tx>
          <c:spPr>
            <a:ln w="31750" cap="rnd">
              <a:solidFill>
                <a:schemeClr val="accent4"/>
              </a:solidFill>
              <a:round/>
            </a:ln>
            <a:effectLst/>
          </c:spPr>
          <c:marker>
            <c:symbol val="circle"/>
            <c:size val="17"/>
            <c:spPr>
              <a:solidFill>
                <a:schemeClr val="accent4"/>
              </a:solidFill>
              <a:ln>
                <a:noFill/>
              </a:ln>
              <a:effectLst/>
            </c:spPr>
          </c:marker>
          <c:cat>
            <c:strRef>
              <c:f>Blað1!$A$2:$A$8</c:f>
              <c:strCache>
                <c:ptCount val="7"/>
                <c:pt idx="0">
                  <c:v>Kl. 08-12</c:v>
                </c:pt>
                <c:pt idx="1">
                  <c:v>Kl. 12-14</c:v>
                </c:pt>
                <c:pt idx="2">
                  <c:v>Kl. 14-16</c:v>
                </c:pt>
                <c:pt idx="3">
                  <c:v>kl. 16-20</c:v>
                </c:pt>
                <c:pt idx="4">
                  <c:v>Kl. 20-22</c:v>
                </c:pt>
                <c:pt idx="5">
                  <c:v>Kl. 22-24</c:v>
                </c:pt>
                <c:pt idx="6">
                  <c:v>Kl. 00-08</c:v>
                </c:pt>
              </c:strCache>
            </c:strRef>
          </c:cat>
          <c:val>
            <c:numRef>
              <c:f>Blað1!$D$2:$D$8</c:f>
              <c:numCache>
                <c:formatCode>General</c:formatCode>
                <c:ptCount val="7"/>
                <c:pt idx="0">
                  <c:v>4</c:v>
                </c:pt>
                <c:pt idx="1">
                  <c:v>6</c:v>
                </c:pt>
                <c:pt idx="2">
                  <c:v>4</c:v>
                </c:pt>
                <c:pt idx="3">
                  <c:v>6</c:v>
                </c:pt>
                <c:pt idx="4">
                  <c:v>6</c:v>
                </c:pt>
                <c:pt idx="5">
                  <c:v>2</c:v>
                </c:pt>
                <c:pt idx="6">
                  <c:v>0</c:v>
                </c:pt>
              </c:numCache>
            </c:numRef>
          </c:val>
          <c:smooth val="0"/>
          <c:extLst>
            <c:ext xmlns:c16="http://schemas.microsoft.com/office/drawing/2014/chart" uri="{C3380CC4-5D6E-409C-BE32-E72D297353CC}">
              <c16:uniqueId val="{00000001-2C9A-4E66-BDFC-DF8F02633437}"/>
            </c:ext>
          </c:extLst>
        </c:ser>
        <c:ser>
          <c:idx val="3"/>
          <c:order val="3"/>
          <c:tx>
            <c:strRef>
              <c:f>Blað1!$E$1</c:f>
              <c:strCache>
                <c:ptCount val="1"/>
                <c:pt idx="0">
                  <c:v>Toppar í starfsemi</c:v>
                </c:pt>
              </c:strCache>
            </c:strRef>
          </c:tx>
          <c:spPr>
            <a:ln w="31750" cap="rnd">
              <a:solidFill>
                <a:schemeClr val="accent6">
                  <a:lumMod val="60000"/>
                </a:schemeClr>
              </a:solidFill>
              <a:round/>
            </a:ln>
            <a:effectLst/>
          </c:spPr>
          <c:marker>
            <c:symbol val="circle"/>
            <c:size val="17"/>
            <c:spPr>
              <a:solidFill>
                <a:schemeClr val="accent6">
                  <a:lumMod val="60000"/>
                </a:schemeClr>
              </a:solidFill>
              <a:ln>
                <a:noFill/>
              </a:ln>
              <a:effectLst/>
            </c:spPr>
          </c:marker>
          <c:cat>
            <c:strRef>
              <c:f>Blað1!$A$2:$A$8</c:f>
              <c:strCache>
                <c:ptCount val="7"/>
                <c:pt idx="0">
                  <c:v>Kl. 08-12</c:v>
                </c:pt>
                <c:pt idx="1">
                  <c:v>Kl. 12-14</c:v>
                </c:pt>
                <c:pt idx="2">
                  <c:v>Kl. 14-16</c:v>
                </c:pt>
                <c:pt idx="3">
                  <c:v>kl. 16-20</c:v>
                </c:pt>
                <c:pt idx="4">
                  <c:v>Kl. 20-22</c:v>
                </c:pt>
                <c:pt idx="5">
                  <c:v>Kl. 22-24</c:v>
                </c:pt>
                <c:pt idx="6">
                  <c:v>Kl. 00-08</c:v>
                </c:pt>
              </c:strCache>
            </c:strRef>
          </c:cat>
          <c:val>
            <c:numRef>
              <c:f>Blað1!$E$2:$E$8</c:f>
              <c:numCache>
                <c:formatCode>General</c:formatCode>
                <c:ptCount val="7"/>
                <c:pt idx="0">
                  <c:v>3</c:v>
                </c:pt>
                <c:pt idx="1">
                  <c:v>2</c:v>
                </c:pt>
                <c:pt idx="2">
                  <c:v>4</c:v>
                </c:pt>
                <c:pt idx="3">
                  <c:v>5</c:v>
                </c:pt>
                <c:pt idx="4">
                  <c:v>5</c:v>
                </c:pt>
                <c:pt idx="5">
                  <c:v>4</c:v>
                </c:pt>
                <c:pt idx="6">
                  <c:v>2</c:v>
                </c:pt>
              </c:numCache>
            </c:numRef>
          </c:val>
          <c:smooth val="0"/>
          <c:extLst>
            <c:ext xmlns:c16="http://schemas.microsoft.com/office/drawing/2014/chart" uri="{C3380CC4-5D6E-409C-BE32-E72D297353CC}">
              <c16:uniqueId val="{00000002-2C9A-4E66-BDFC-DF8F02633437}"/>
            </c:ext>
          </c:extLst>
        </c:ser>
        <c:dLbls>
          <c:showLegendKey val="0"/>
          <c:showVal val="0"/>
          <c:showCatName val="0"/>
          <c:showSerName val="0"/>
          <c:showPercent val="0"/>
          <c:showBubbleSize val="0"/>
        </c:dLbls>
        <c:marker val="1"/>
        <c:smooth val="0"/>
        <c:axId val="1041827488"/>
        <c:axId val="950160688"/>
      </c:lineChart>
      <c:lineChart>
        <c:grouping val="standard"/>
        <c:varyColors val="0"/>
        <c:ser>
          <c:idx val="0"/>
          <c:order val="0"/>
          <c:tx>
            <c:strRef>
              <c:f>Blað1!$B$1</c:f>
              <c:strCache>
                <c:ptCount val="1"/>
                <c:pt idx="0">
                  <c:v>Sama mönnun allan sólarhringinn</c:v>
                </c:pt>
              </c:strCache>
            </c:strRef>
          </c:tx>
          <c:spPr>
            <a:ln w="31750" cap="rnd">
              <a:solidFill>
                <a:srgbClr val="F18921"/>
              </a:solidFill>
              <a:round/>
            </a:ln>
            <a:effectLst/>
          </c:spPr>
          <c:marker>
            <c:symbol val="circle"/>
            <c:size val="17"/>
            <c:spPr>
              <a:solidFill>
                <a:schemeClr val="accent6"/>
              </a:solidFill>
              <a:ln>
                <a:noFill/>
              </a:ln>
              <a:effectLst/>
            </c:spPr>
          </c:marker>
          <c:dPt>
            <c:idx val="0"/>
            <c:marker>
              <c:symbol val="circle"/>
              <c:size val="17"/>
              <c:spPr>
                <a:solidFill>
                  <a:srgbClr val="F18921"/>
                </a:solidFill>
                <a:ln>
                  <a:noFill/>
                </a:ln>
                <a:effectLst/>
              </c:spPr>
            </c:marker>
            <c:bubble3D val="0"/>
            <c:extLst>
              <c:ext xmlns:c16="http://schemas.microsoft.com/office/drawing/2014/chart" uri="{C3380CC4-5D6E-409C-BE32-E72D297353CC}">
                <c16:uniqueId val="{00000000-801F-494A-9DC5-104255309BCC}"/>
              </c:ext>
            </c:extLst>
          </c:dPt>
          <c:dPt>
            <c:idx val="1"/>
            <c:marker>
              <c:symbol val="circle"/>
              <c:size val="17"/>
              <c:spPr>
                <a:solidFill>
                  <a:srgbClr val="F18921"/>
                </a:solidFill>
                <a:ln>
                  <a:noFill/>
                </a:ln>
                <a:effectLst/>
              </c:spPr>
            </c:marker>
            <c:bubble3D val="0"/>
            <c:extLst>
              <c:ext xmlns:c16="http://schemas.microsoft.com/office/drawing/2014/chart" uri="{C3380CC4-5D6E-409C-BE32-E72D297353CC}">
                <c16:uniqueId val="{00000001-801F-494A-9DC5-104255309BCC}"/>
              </c:ext>
            </c:extLst>
          </c:dPt>
          <c:dPt>
            <c:idx val="2"/>
            <c:marker>
              <c:symbol val="circle"/>
              <c:size val="17"/>
              <c:spPr>
                <a:solidFill>
                  <a:srgbClr val="F18921"/>
                </a:solidFill>
                <a:ln>
                  <a:noFill/>
                </a:ln>
                <a:effectLst/>
              </c:spPr>
            </c:marker>
            <c:bubble3D val="0"/>
            <c:extLst>
              <c:ext xmlns:c16="http://schemas.microsoft.com/office/drawing/2014/chart" uri="{C3380CC4-5D6E-409C-BE32-E72D297353CC}">
                <c16:uniqueId val="{00000002-801F-494A-9DC5-104255309BCC}"/>
              </c:ext>
            </c:extLst>
          </c:dPt>
          <c:dPt>
            <c:idx val="3"/>
            <c:marker>
              <c:symbol val="circle"/>
              <c:size val="17"/>
              <c:spPr>
                <a:solidFill>
                  <a:srgbClr val="F18921"/>
                </a:solidFill>
                <a:ln>
                  <a:noFill/>
                </a:ln>
                <a:effectLst/>
              </c:spPr>
            </c:marker>
            <c:bubble3D val="0"/>
            <c:extLst>
              <c:ext xmlns:c16="http://schemas.microsoft.com/office/drawing/2014/chart" uri="{C3380CC4-5D6E-409C-BE32-E72D297353CC}">
                <c16:uniqueId val="{00000003-801F-494A-9DC5-104255309BCC}"/>
              </c:ext>
            </c:extLst>
          </c:dPt>
          <c:dPt>
            <c:idx val="4"/>
            <c:marker>
              <c:symbol val="circle"/>
              <c:size val="17"/>
              <c:spPr>
                <a:solidFill>
                  <a:srgbClr val="F18921"/>
                </a:solidFill>
                <a:ln>
                  <a:noFill/>
                </a:ln>
                <a:effectLst/>
              </c:spPr>
            </c:marker>
            <c:bubble3D val="0"/>
            <c:extLst>
              <c:ext xmlns:c16="http://schemas.microsoft.com/office/drawing/2014/chart" uri="{C3380CC4-5D6E-409C-BE32-E72D297353CC}">
                <c16:uniqueId val="{00000004-801F-494A-9DC5-104255309BCC}"/>
              </c:ext>
            </c:extLst>
          </c:dPt>
          <c:dPt>
            <c:idx val="5"/>
            <c:marker>
              <c:symbol val="circle"/>
              <c:size val="17"/>
              <c:spPr>
                <a:solidFill>
                  <a:srgbClr val="F18921"/>
                </a:solidFill>
                <a:ln>
                  <a:noFill/>
                </a:ln>
                <a:effectLst/>
              </c:spPr>
            </c:marker>
            <c:bubble3D val="0"/>
            <c:extLst>
              <c:ext xmlns:c16="http://schemas.microsoft.com/office/drawing/2014/chart" uri="{C3380CC4-5D6E-409C-BE32-E72D297353CC}">
                <c16:uniqueId val="{00000005-801F-494A-9DC5-104255309BCC}"/>
              </c:ext>
            </c:extLst>
          </c:dPt>
          <c:dPt>
            <c:idx val="6"/>
            <c:marker>
              <c:symbol val="circle"/>
              <c:size val="17"/>
              <c:spPr>
                <a:solidFill>
                  <a:srgbClr val="F18921"/>
                </a:solidFill>
                <a:ln>
                  <a:noFill/>
                </a:ln>
                <a:effectLst/>
              </c:spPr>
            </c:marker>
            <c:bubble3D val="0"/>
            <c:extLst>
              <c:ext xmlns:c16="http://schemas.microsoft.com/office/drawing/2014/chart" uri="{C3380CC4-5D6E-409C-BE32-E72D297353CC}">
                <c16:uniqueId val="{00000006-801F-494A-9DC5-104255309BCC}"/>
              </c:ext>
            </c:extLst>
          </c:dPt>
          <c:cat>
            <c:strRef>
              <c:f>Blað1!$A$2:$A$8</c:f>
              <c:strCache>
                <c:ptCount val="7"/>
                <c:pt idx="0">
                  <c:v>Kl. 08-12</c:v>
                </c:pt>
                <c:pt idx="1">
                  <c:v>Kl. 12-14</c:v>
                </c:pt>
                <c:pt idx="2">
                  <c:v>Kl. 14-16</c:v>
                </c:pt>
                <c:pt idx="3">
                  <c:v>kl. 16-20</c:v>
                </c:pt>
                <c:pt idx="4">
                  <c:v>Kl. 20-22</c:v>
                </c:pt>
                <c:pt idx="5">
                  <c:v>Kl. 22-24</c:v>
                </c:pt>
                <c:pt idx="6">
                  <c:v>Kl. 00-08</c:v>
                </c:pt>
              </c:strCache>
            </c:strRef>
          </c:cat>
          <c:val>
            <c:numRef>
              <c:f>Blað1!$B$2:$B$8</c:f>
              <c:numCache>
                <c:formatCode>General</c:formatCode>
                <c:ptCount val="7"/>
                <c:pt idx="0">
                  <c:v>7</c:v>
                </c:pt>
                <c:pt idx="1">
                  <c:v>7</c:v>
                </c:pt>
                <c:pt idx="2">
                  <c:v>7</c:v>
                </c:pt>
                <c:pt idx="3">
                  <c:v>7</c:v>
                </c:pt>
                <c:pt idx="4">
                  <c:v>7</c:v>
                </c:pt>
                <c:pt idx="5">
                  <c:v>7</c:v>
                </c:pt>
                <c:pt idx="6">
                  <c:v>7</c:v>
                </c:pt>
              </c:numCache>
            </c:numRef>
          </c:val>
          <c:smooth val="0"/>
          <c:extLst>
            <c:ext xmlns:c16="http://schemas.microsoft.com/office/drawing/2014/chart" uri="{C3380CC4-5D6E-409C-BE32-E72D297353CC}">
              <c16:uniqueId val="{00000003-2C9A-4E66-BDFC-DF8F02633437}"/>
            </c:ext>
          </c:extLst>
        </c:ser>
        <c:dLbls>
          <c:showLegendKey val="0"/>
          <c:showVal val="0"/>
          <c:showCatName val="0"/>
          <c:showSerName val="0"/>
          <c:showPercent val="0"/>
          <c:showBubbleSize val="0"/>
        </c:dLbls>
        <c:marker val="1"/>
        <c:smooth val="0"/>
        <c:axId val="1030843856"/>
        <c:axId val="1039396672"/>
      </c:lineChart>
      <c:catAx>
        <c:axId val="1041827488"/>
        <c:scaling>
          <c:orientation val="minMax"/>
        </c:scaling>
        <c:delete val="1"/>
        <c:axPos val="b"/>
        <c:numFmt formatCode="General" sourceLinked="1"/>
        <c:majorTickMark val="none"/>
        <c:minorTickMark val="none"/>
        <c:tickLblPos val="nextTo"/>
        <c:crossAx val="950160688"/>
        <c:crosses val="autoZero"/>
        <c:auto val="1"/>
        <c:lblAlgn val="ctr"/>
        <c:lblOffset val="100"/>
        <c:noMultiLvlLbl val="0"/>
      </c:catAx>
      <c:valAx>
        <c:axId val="950160688"/>
        <c:scaling>
          <c:orientation val="minMax"/>
        </c:scaling>
        <c:delete val="1"/>
        <c:axPos val="l"/>
        <c:numFmt formatCode="General" sourceLinked="1"/>
        <c:majorTickMark val="none"/>
        <c:minorTickMark val="none"/>
        <c:tickLblPos val="nextTo"/>
        <c:crossAx val="1041827488"/>
        <c:crosses val="autoZero"/>
        <c:crossBetween val="between"/>
      </c:valAx>
      <c:valAx>
        <c:axId val="1039396672"/>
        <c:scaling>
          <c:orientation val="minMax"/>
        </c:scaling>
        <c:delete val="1"/>
        <c:axPos val="r"/>
        <c:numFmt formatCode="General" sourceLinked="1"/>
        <c:majorTickMark val="out"/>
        <c:minorTickMark val="none"/>
        <c:tickLblPos val="nextTo"/>
        <c:crossAx val="1030843856"/>
        <c:crosses val="max"/>
        <c:crossBetween val="between"/>
      </c:valAx>
      <c:catAx>
        <c:axId val="1030843856"/>
        <c:scaling>
          <c:orientation val="minMax"/>
        </c:scaling>
        <c:delete val="1"/>
        <c:axPos val="b"/>
        <c:numFmt formatCode="General" sourceLinked="1"/>
        <c:majorTickMark val="out"/>
        <c:minorTickMark val="none"/>
        <c:tickLblPos val="nextTo"/>
        <c:crossAx val="1039396672"/>
        <c:crosses val="autoZero"/>
        <c:auto val="1"/>
        <c:lblAlgn val="ctr"/>
        <c:lblOffset val="100"/>
        <c:noMultiLvlLbl val="0"/>
      </c:cat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solidFill>
      <a:schemeClr val="lt1"/>
    </a:solidFill>
    <a:ln w="12700" cap="flat" cmpd="sng" algn="ctr">
      <a:solidFill>
        <a:schemeClr val="accent3"/>
      </a:solidFill>
      <a:prstDash val="solid"/>
      <a:miter lim="800000"/>
    </a:ln>
    <a:effectLst/>
  </c:spPr>
  <c:txPr>
    <a:bodyPr/>
    <a:lstStyle/>
    <a:p>
      <a:pPr>
        <a:defRPr>
          <a:solidFill>
            <a:schemeClr val="dk1"/>
          </a:solidFill>
          <a:latin typeface="+mn-lt"/>
          <a:ea typeface="+mn-ea"/>
          <a:cs typeface="+mn-cs"/>
        </a:defRPr>
      </a:pPr>
      <a:endParaRPr lang="is-I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s-I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is-IS"/>
              <a:t>Hver er þörf þjónustunnar?</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is-IS"/>
        </a:p>
      </c:txPr>
    </c:title>
    <c:autoTitleDeleted val="0"/>
    <c:plotArea>
      <c:layout>
        <c:manualLayout>
          <c:layoutTarget val="inner"/>
          <c:xMode val="edge"/>
          <c:yMode val="edge"/>
          <c:x val="2.6267564722595015E-2"/>
          <c:y val="8.9559272030129811E-2"/>
          <c:w val="0.93635396161417328"/>
          <c:h val="0.76748654235442038"/>
        </c:manualLayout>
      </c:layout>
      <c:lineChart>
        <c:grouping val="standard"/>
        <c:varyColors val="0"/>
        <c:ser>
          <c:idx val="0"/>
          <c:order val="0"/>
          <c:tx>
            <c:strRef>
              <c:f>Blað1!$B$1</c:f>
              <c:strCache>
                <c:ptCount val="1"/>
                <c:pt idx="0">
                  <c:v>Sveiflur í starfsemi</c:v>
                </c:pt>
              </c:strCache>
            </c:strRef>
          </c:tx>
          <c:spPr>
            <a:ln w="31750" cap="rnd">
              <a:solidFill>
                <a:srgbClr val="0070C0"/>
              </a:solidFill>
              <a:round/>
            </a:ln>
            <a:effectLst/>
          </c:spPr>
          <c:marker>
            <c:symbol val="circle"/>
            <c:size val="17"/>
            <c:spPr>
              <a:solidFill>
                <a:srgbClr val="0070C0"/>
              </a:solidFill>
              <a:ln>
                <a:noFill/>
              </a:ln>
              <a:effectLst/>
            </c:spPr>
          </c:marker>
          <c:dLbls>
            <c:spPr>
              <a:solidFill>
                <a:srgbClr val="0070C0"/>
              </a:solid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is-I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Blað1!$A$2:$A$8</c:f>
              <c:strCache>
                <c:ptCount val="7"/>
                <c:pt idx="0">
                  <c:v>Kl. 08-12</c:v>
                </c:pt>
                <c:pt idx="1">
                  <c:v>Kl. 12-14</c:v>
                </c:pt>
                <c:pt idx="2">
                  <c:v>Kl. 14-16</c:v>
                </c:pt>
                <c:pt idx="3">
                  <c:v>kl. 16-20</c:v>
                </c:pt>
                <c:pt idx="4">
                  <c:v>Kl. 20-22</c:v>
                </c:pt>
                <c:pt idx="5">
                  <c:v>Kl. 22-24</c:v>
                </c:pt>
                <c:pt idx="6">
                  <c:v>Kl. 00-08</c:v>
                </c:pt>
              </c:strCache>
            </c:strRef>
          </c:cat>
          <c:val>
            <c:numRef>
              <c:f>Blað1!$B$2:$B$8</c:f>
              <c:numCache>
                <c:formatCode>General</c:formatCode>
                <c:ptCount val="7"/>
                <c:pt idx="0">
                  <c:v>10</c:v>
                </c:pt>
                <c:pt idx="1">
                  <c:v>6</c:v>
                </c:pt>
                <c:pt idx="2">
                  <c:v>7</c:v>
                </c:pt>
                <c:pt idx="3">
                  <c:v>9</c:v>
                </c:pt>
                <c:pt idx="4">
                  <c:v>5</c:v>
                </c:pt>
                <c:pt idx="5">
                  <c:v>6</c:v>
                </c:pt>
                <c:pt idx="6">
                  <c:v>4</c:v>
                </c:pt>
              </c:numCache>
            </c:numRef>
          </c:val>
          <c:smooth val="0"/>
          <c:extLst>
            <c:ext xmlns:c16="http://schemas.microsoft.com/office/drawing/2014/chart" uri="{C3380CC4-5D6E-409C-BE32-E72D297353CC}">
              <c16:uniqueId val="{00000000-DB23-473B-BE64-937F68F84F7A}"/>
            </c:ext>
          </c:extLst>
        </c:ser>
        <c:dLbls>
          <c:showLegendKey val="0"/>
          <c:showVal val="0"/>
          <c:showCatName val="0"/>
          <c:showSerName val="0"/>
          <c:showPercent val="0"/>
          <c:showBubbleSize val="0"/>
        </c:dLbls>
        <c:marker val="1"/>
        <c:smooth val="0"/>
        <c:axId val="1030843856"/>
        <c:axId val="1039396672"/>
      </c:lineChart>
      <c:valAx>
        <c:axId val="1039396672"/>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is-IS"/>
          </a:p>
        </c:txPr>
        <c:crossAx val="1030843856"/>
        <c:crosses val="max"/>
        <c:crossBetween val="between"/>
      </c:valAx>
      <c:catAx>
        <c:axId val="1030843856"/>
        <c:scaling>
          <c:orientation val="minMax"/>
        </c:scaling>
        <c:delete val="0"/>
        <c:axPos val="b"/>
        <c:numFmt formatCode="General" sourceLinked="1"/>
        <c:majorTickMark val="out"/>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is-IS"/>
          </a:p>
        </c:txPr>
        <c:crossAx val="1039396672"/>
        <c:crosses val="autoZero"/>
        <c:auto val="1"/>
        <c:lblAlgn val="ctr"/>
        <c:lblOffset val="100"/>
        <c:noMultiLvlLbl val="0"/>
      </c:cat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is-I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dk1">
          <a:lumMod val="25000"/>
          <a:lumOff val="75000"/>
        </a:schemeClr>
      </a:solidFill>
      <a:round/>
    </a:ln>
    <a:effectLst/>
  </c:spPr>
  <c:txPr>
    <a:bodyPr/>
    <a:lstStyle/>
    <a:p>
      <a:pPr>
        <a:defRPr/>
      </a:pPr>
      <a:endParaRPr lang="is-I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s-I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is-IS"/>
              <a:t>Hver er þörf þjónustunnar?</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is-IS"/>
        </a:p>
      </c:txPr>
    </c:title>
    <c:autoTitleDeleted val="0"/>
    <c:plotArea>
      <c:layout>
        <c:manualLayout>
          <c:layoutTarget val="inner"/>
          <c:xMode val="edge"/>
          <c:yMode val="edge"/>
          <c:x val="2.6267564722595015E-2"/>
          <c:y val="8.9559272030129811E-2"/>
          <c:w val="0.93635396161417328"/>
          <c:h val="0.76748654235442038"/>
        </c:manualLayout>
      </c:layout>
      <c:lineChart>
        <c:grouping val="standard"/>
        <c:varyColors val="0"/>
        <c:ser>
          <c:idx val="0"/>
          <c:order val="0"/>
          <c:tx>
            <c:strRef>
              <c:f>Blað1!$B$1</c:f>
              <c:strCache>
                <c:ptCount val="1"/>
                <c:pt idx="0">
                  <c:v>Svipuð þörf allan sólarhringinn</c:v>
                </c:pt>
              </c:strCache>
            </c:strRef>
          </c:tx>
          <c:spPr>
            <a:ln w="31750" cap="rnd">
              <a:solidFill>
                <a:srgbClr val="F18921"/>
              </a:solidFill>
              <a:round/>
            </a:ln>
            <a:effectLst>
              <a:outerShdw blurRad="50800" dist="50800" dir="5400000" algn="ctr" rotWithShape="0">
                <a:srgbClr val="F18921"/>
              </a:outerShdw>
            </a:effectLst>
          </c:spPr>
          <c:marker>
            <c:symbol val="circle"/>
            <c:size val="17"/>
            <c:spPr>
              <a:noFill/>
              <a:ln>
                <a:noFill/>
              </a:ln>
              <a:effectLst>
                <a:outerShdw blurRad="50800" dist="50800" dir="5400000" algn="ctr" rotWithShape="0">
                  <a:srgbClr val="F18921"/>
                </a:outerShdw>
              </a:effectLst>
            </c:spPr>
          </c:marker>
          <c:dLbls>
            <c:spPr>
              <a:solidFill>
                <a:srgbClr val="F18921">
                  <a:alpha val="99000"/>
                </a:srgbClr>
              </a:solidFill>
              <a:ln>
                <a:gradFill>
                  <a:gsLst>
                    <a:gs pos="100000">
                      <a:srgbClr val="F18921"/>
                    </a:gs>
                    <a:gs pos="83000">
                      <a:schemeClr val="accent1">
                        <a:lumMod val="45000"/>
                        <a:lumOff val="55000"/>
                      </a:schemeClr>
                    </a:gs>
                    <a:gs pos="100000">
                      <a:schemeClr val="accent1">
                        <a:lumMod val="30000"/>
                        <a:lumOff val="70000"/>
                      </a:schemeClr>
                    </a:gs>
                  </a:gsLst>
                  <a:lin ang="5400000" scaled="1"/>
                </a:grad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is-I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Blað1!$A$2:$A$8</c:f>
              <c:strCache>
                <c:ptCount val="7"/>
                <c:pt idx="0">
                  <c:v>Kl. 08-12</c:v>
                </c:pt>
                <c:pt idx="1">
                  <c:v>Kl. 12-14</c:v>
                </c:pt>
                <c:pt idx="2">
                  <c:v>Kl. 14-16</c:v>
                </c:pt>
                <c:pt idx="3">
                  <c:v>kl. 16-20</c:v>
                </c:pt>
                <c:pt idx="4">
                  <c:v>Kl. 20-22</c:v>
                </c:pt>
                <c:pt idx="5">
                  <c:v>Kl. 22-24</c:v>
                </c:pt>
                <c:pt idx="6">
                  <c:v>Kl. 00-08</c:v>
                </c:pt>
              </c:strCache>
            </c:strRef>
          </c:cat>
          <c:val>
            <c:numRef>
              <c:f>Blað1!$B$2:$B$8</c:f>
              <c:numCache>
                <c:formatCode>General</c:formatCode>
                <c:ptCount val="7"/>
                <c:pt idx="0">
                  <c:v>7</c:v>
                </c:pt>
                <c:pt idx="1">
                  <c:v>7</c:v>
                </c:pt>
                <c:pt idx="2">
                  <c:v>7</c:v>
                </c:pt>
                <c:pt idx="3">
                  <c:v>7</c:v>
                </c:pt>
                <c:pt idx="4">
                  <c:v>7</c:v>
                </c:pt>
                <c:pt idx="5">
                  <c:v>7</c:v>
                </c:pt>
                <c:pt idx="6">
                  <c:v>7</c:v>
                </c:pt>
              </c:numCache>
            </c:numRef>
          </c:val>
          <c:smooth val="0"/>
          <c:extLst>
            <c:ext xmlns:c16="http://schemas.microsoft.com/office/drawing/2014/chart" uri="{C3380CC4-5D6E-409C-BE32-E72D297353CC}">
              <c16:uniqueId val="{00000000-DB23-473B-BE64-937F68F84F7A}"/>
            </c:ext>
          </c:extLst>
        </c:ser>
        <c:dLbls>
          <c:showLegendKey val="0"/>
          <c:showVal val="0"/>
          <c:showCatName val="0"/>
          <c:showSerName val="0"/>
          <c:showPercent val="0"/>
          <c:showBubbleSize val="0"/>
        </c:dLbls>
        <c:marker val="1"/>
        <c:smooth val="0"/>
        <c:axId val="1030843856"/>
        <c:axId val="1039396672"/>
      </c:lineChart>
      <c:valAx>
        <c:axId val="1039396672"/>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is-IS"/>
          </a:p>
        </c:txPr>
        <c:crossAx val="1030843856"/>
        <c:crosses val="max"/>
        <c:crossBetween val="between"/>
        <c:majorUnit val="1"/>
      </c:valAx>
      <c:catAx>
        <c:axId val="1030843856"/>
        <c:scaling>
          <c:orientation val="minMax"/>
        </c:scaling>
        <c:delete val="0"/>
        <c:axPos val="b"/>
        <c:numFmt formatCode="General" sourceLinked="1"/>
        <c:majorTickMark val="out"/>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is-IS"/>
          </a:p>
        </c:txPr>
        <c:crossAx val="1039396672"/>
        <c:crosses val="autoZero"/>
        <c:auto val="1"/>
        <c:lblAlgn val="ctr"/>
        <c:lblOffset val="100"/>
        <c:noMultiLvlLbl val="0"/>
      </c:cat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is-I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dk1">
          <a:lumMod val="25000"/>
          <a:lumOff val="75000"/>
        </a:schemeClr>
      </a:solidFill>
      <a:round/>
    </a:ln>
    <a:effectLst/>
  </c:spPr>
  <c:txPr>
    <a:bodyPr/>
    <a:lstStyle/>
    <a:p>
      <a:pPr>
        <a:defRPr/>
      </a:pPr>
      <a:endParaRPr lang="is-I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s-I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is-IS"/>
              <a:t>Hver er þörf þjónustunnar?</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is-IS"/>
        </a:p>
      </c:txPr>
    </c:title>
    <c:autoTitleDeleted val="0"/>
    <c:plotArea>
      <c:layout>
        <c:manualLayout>
          <c:layoutTarget val="inner"/>
          <c:xMode val="edge"/>
          <c:yMode val="edge"/>
          <c:x val="2.6267564722595015E-2"/>
          <c:y val="8.9559272030129811E-2"/>
          <c:w val="0.93635396161417328"/>
          <c:h val="0.76748654235442038"/>
        </c:manualLayout>
      </c:layout>
      <c:lineChart>
        <c:grouping val="standard"/>
        <c:varyColors val="0"/>
        <c:ser>
          <c:idx val="0"/>
          <c:order val="0"/>
          <c:tx>
            <c:strRef>
              <c:f>Blað1!$B$1</c:f>
              <c:strCache>
                <c:ptCount val="1"/>
                <c:pt idx="0">
                  <c:v>Starfsemi hluta úr sólarhring</c:v>
                </c:pt>
              </c:strCache>
            </c:strRef>
          </c:tx>
          <c:spPr>
            <a:ln w="31750" cap="rnd">
              <a:solidFill>
                <a:srgbClr val="FFC000">
                  <a:alpha val="98000"/>
                </a:srgbClr>
              </a:solidFill>
              <a:round/>
            </a:ln>
            <a:effectLst/>
          </c:spPr>
          <c:marker>
            <c:symbol val="circle"/>
            <c:size val="17"/>
            <c:spPr>
              <a:solidFill>
                <a:srgbClr val="FFC000"/>
              </a:solidFill>
              <a:ln>
                <a:noFill/>
              </a:ln>
              <a:effectLst/>
            </c:spPr>
          </c:marker>
          <c:dLbls>
            <c:spPr>
              <a:solidFill>
                <a:srgbClr val="FFC000"/>
              </a:solid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is-I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Blað1!$A$2:$A$8</c:f>
              <c:strCache>
                <c:ptCount val="7"/>
                <c:pt idx="0">
                  <c:v>Kl. 08-12</c:v>
                </c:pt>
                <c:pt idx="1">
                  <c:v>Kl. 12-14</c:v>
                </c:pt>
                <c:pt idx="2">
                  <c:v>Kl. 14-16</c:v>
                </c:pt>
                <c:pt idx="3">
                  <c:v>kl. 16-20</c:v>
                </c:pt>
                <c:pt idx="4">
                  <c:v>Kl. 20-22</c:v>
                </c:pt>
                <c:pt idx="5">
                  <c:v>Kl. 22-24</c:v>
                </c:pt>
                <c:pt idx="6">
                  <c:v>Kl. 00-08</c:v>
                </c:pt>
              </c:strCache>
            </c:strRef>
          </c:cat>
          <c:val>
            <c:numRef>
              <c:f>Blað1!$B$2:$B$8</c:f>
              <c:numCache>
                <c:formatCode>General</c:formatCode>
                <c:ptCount val="7"/>
                <c:pt idx="0">
                  <c:v>4</c:v>
                </c:pt>
                <c:pt idx="1">
                  <c:v>6</c:v>
                </c:pt>
                <c:pt idx="2">
                  <c:v>4</c:v>
                </c:pt>
                <c:pt idx="3">
                  <c:v>6</c:v>
                </c:pt>
                <c:pt idx="4">
                  <c:v>6</c:v>
                </c:pt>
                <c:pt idx="5">
                  <c:v>2</c:v>
                </c:pt>
                <c:pt idx="6">
                  <c:v>0</c:v>
                </c:pt>
              </c:numCache>
            </c:numRef>
          </c:val>
          <c:smooth val="0"/>
          <c:extLst>
            <c:ext xmlns:c16="http://schemas.microsoft.com/office/drawing/2014/chart" uri="{C3380CC4-5D6E-409C-BE32-E72D297353CC}">
              <c16:uniqueId val="{00000000-DB23-473B-BE64-937F68F84F7A}"/>
            </c:ext>
          </c:extLst>
        </c:ser>
        <c:dLbls>
          <c:showLegendKey val="0"/>
          <c:showVal val="0"/>
          <c:showCatName val="0"/>
          <c:showSerName val="0"/>
          <c:showPercent val="0"/>
          <c:showBubbleSize val="0"/>
        </c:dLbls>
        <c:marker val="1"/>
        <c:smooth val="0"/>
        <c:axId val="1030843856"/>
        <c:axId val="1039396672"/>
      </c:lineChart>
      <c:valAx>
        <c:axId val="1039396672"/>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is-IS"/>
          </a:p>
        </c:txPr>
        <c:crossAx val="1030843856"/>
        <c:crosses val="max"/>
        <c:crossBetween val="between"/>
      </c:valAx>
      <c:catAx>
        <c:axId val="1030843856"/>
        <c:scaling>
          <c:orientation val="minMax"/>
        </c:scaling>
        <c:delete val="0"/>
        <c:axPos val="b"/>
        <c:numFmt formatCode="General" sourceLinked="1"/>
        <c:majorTickMark val="out"/>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is-IS"/>
          </a:p>
        </c:txPr>
        <c:crossAx val="1039396672"/>
        <c:crosses val="autoZero"/>
        <c:auto val="1"/>
        <c:lblAlgn val="ctr"/>
        <c:lblOffset val="100"/>
        <c:noMultiLvlLbl val="0"/>
      </c:cat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is-I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dk1">
          <a:lumMod val="25000"/>
          <a:lumOff val="75000"/>
        </a:schemeClr>
      </a:solidFill>
      <a:round/>
    </a:ln>
    <a:effectLst/>
  </c:spPr>
  <c:txPr>
    <a:bodyPr/>
    <a:lstStyle/>
    <a:p>
      <a:pPr>
        <a:defRPr/>
      </a:pPr>
      <a:endParaRPr lang="is-I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s-I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is-IS"/>
              <a:t>Hver er þörf þjónustunnar?</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is-IS"/>
        </a:p>
      </c:txPr>
    </c:title>
    <c:autoTitleDeleted val="0"/>
    <c:plotArea>
      <c:layout>
        <c:manualLayout>
          <c:layoutTarget val="inner"/>
          <c:xMode val="edge"/>
          <c:yMode val="edge"/>
          <c:x val="2.6267559161044608E-2"/>
          <c:y val="9.4108546402956808E-2"/>
          <c:w val="0.93635396161417328"/>
          <c:h val="0.76748654235442038"/>
        </c:manualLayout>
      </c:layout>
      <c:lineChart>
        <c:grouping val="standard"/>
        <c:varyColors val="0"/>
        <c:ser>
          <c:idx val="0"/>
          <c:order val="0"/>
          <c:tx>
            <c:strRef>
              <c:f>Blað1!$B$1</c:f>
              <c:strCache>
                <c:ptCount val="1"/>
                <c:pt idx="0">
                  <c:v>Toppar í starfsemi</c:v>
                </c:pt>
              </c:strCache>
            </c:strRef>
          </c:tx>
          <c:spPr>
            <a:ln w="31750" cap="rnd">
              <a:solidFill>
                <a:schemeClr val="accent6">
                  <a:lumMod val="50000"/>
                </a:schemeClr>
              </a:solidFill>
              <a:round/>
            </a:ln>
            <a:effectLst/>
          </c:spPr>
          <c:marker>
            <c:symbol val="circle"/>
            <c:size val="17"/>
            <c:spPr>
              <a:solidFill>
                <a:schemeClr val="accent6">
                  <a:lumMod val="50000"/>
                </a:schemeClr>
              </a:solidFill>
              <a:ln>
                <a:noFill/>
              </a:ln>
              <a:effectLst/>
            </c:spPr>
          </c:marker>
          <c:dLbls>
            <c:spPr>
              <a:solidFill>
                <a:schemeClr val="accent6">
                  <a:lumMod val="50000"/>
                </a:schemeClr>
              </a:solid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is-I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Blað1!$A$2:$A$8</c:f>
              <c:strCache>
                <c:ptCount val="7"/>
                <c:pt idx="0">
                  <c:v>Kl. 08-12</c:v>
                </c:pt>
                <c:pt idx="1">
                  <c:v>Kl. 12-14</c:v>
                </c:pt>
                <c:pt idx="2">
                  <c:v>Kl. 14-16</c:v>
                </c:pt>
                <c:pt idx="3">
                  <c:v>kl. 16-20</c:v>
                </c:pt>
                <c:pt idx="4">
                  <c:v>Kl. 20-22</c:v>
                </c:pt>
                <c:pt idx="5">
                  <c:v>Kl. 22-24</c:v>
                </c:pt>
                <c:pt idx="6">
                  <c:v>Kl. 00-08</c:v>
                </c:pt>
              </c:strCache>
            </c:strRef>
          </c:cat>
          <c:val>
            <c:numRef>
              <c:f>Blað1!$B$2:$B$8</c:f>
              <c:numCache>
                <c:formatCode>General</c:formatCode>
                <c:ptCount val="7"/>
                <c:pt idx="0">
                  <c:v>3</c:v>
                </c:pt>
                <c:pt idx="1">
                  <c:v>2</c:v>
                </c:pt>
                <c:pt idx="2">
                  <c:v>4</c:v>
                </c:pt>
                <c:pt idx="3">
                  <c:v>5</c:v>
                </c:pt>
                <c:pt idx="4">
                  <c:v>5</c:v>
                </c:pt>
                <c:pt idx="5">
                  <c:v>4</c:v>
                </c:pt>
                <c:pt idx="6">
                  <c:v>2</c:v>
                </c:pt>
              </c:numCache>
            </c:numRef>
          </c:val>
          <c:smooth val="0"/>
          <c:extLst>
            <c:ext xmlns:c16="http://schemas.microsoft.com/office/drawing/2014/chart" uri="{C3380CC4-5D6E-409C-BE32-E72D297353CC}">
              <c16:uniqueId val="{00000000-DB23-473B-BE64-937F68F84F7A}"/>
            </c:ext>
          </c:extLst>
        </c:ser>
        <c:dLbls>
          <c:showLegendKey val="0"/>
          <c:showVal val="0"/>
          <c:showCatName val="0"/>
          <c:showSerName val="0"/>
          <c:showPercent val="0"/>
          <c:showBubbleSize val="0"/>
        </c:dLbls>
        <c:marker val="1"/>
        <c:smooth val="0"/>
        <c:axId val="1030843856"/>
        <c:axId val="1039396672"/>
      </c:lineChart>
      <c:valAx>
        <c:axId val="1039396672"/>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is-IS"/>
          </a:p>
        </c:txPr>
        <c:crossAx val="1030843856"/>
        <c:crosses val="max"/>
        <c:crossBetween val="between"/>
      </c:valAx>
      <c:catAx>
        <c:axId val="1030843856"/>
        <c:scaling>
          <c:orientation val="minMax"/>
        </c:scaling>
        <c:delete val="0"/>
        <c:axPos val="b"/>
        <c:numFmt formatCode="General" sourceLinked="1"/>
        <c:majorTickMark val="out"/>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is-IS"/>
          </a:p>
        </c:txPr>
        <c:crossAx val="1039396672"/>
        <c:crosses val="autoZero"/>
        <c:auto val="1"/>
        <c:lblAlgn val="ctr"/>
        <c:lblOffset val="100"/>
        <c:noMultiLvlLbl val="0"/>
      </c:cat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is-I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dk1">
          <a:lumMod val="25000"/>
          <a:lumOff val="75000"/>
        </a:schemeClr>
      </a:solidFill>
      <a:round/>
    </a:ln>
    <a:effectLst/>
  </c:spPr>
  <c:txPr>
    <a:bodyPr/>
    <a:lstStyle/>
    <a:p>
      <a:pPr>
        <a:defRPr/>
      </a:pPr>
      <a:endParaRPr lang="is-I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s-I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1"/>
          <c:tx>
            <c:strRef>
              <c:f>Blað1!$C$1</c:f>
              <c:strCache>
                <c:ptCount val="1"/>
                <c:pt idx="0">
                  <c:v>Sveiflur í starfsemi</c:v>
                </c:pt>
              </c:strCache>
            </c:strRef>
          </c:tx>
          <c:spPr>
            <a:ln w="31750" cap="rnd">
              <a:solidFill>
                <a:schemeClr val="accent5"/>
              </a:solidFill>
              <a:round/>
            </a:ln>
            <a:effectLst/>
          </c:spPr>
          <c:marker>
            <c:symbol val="circle"/>
            <c:size val="17"/>
            <c:spPr>
              <a:solidFill>
                <a:schemeClr val="accent5"/>
              </a:solidFill>
              <a:ln>
                <a:noFill/>
              </a:ln>
              <a:effectLst/>
            </c:spPr>
          </c:marker>
          <c:cat>
            <c:strRef>
              <c:f>Blað1!$A$2:$A$8</c:f>
              <c:strCache>
                <c:ptCount val="7"/>
                <c:pt idx="0">
                  <c:v>Kl. 08-12</c:v>
                </c:pt>
                <c:pt idx="1">
                  <c:v>Kl. 12-14</c:v>
                </c:pt>
                <c:pt idx="2">
                  <c:v>Kl. 14-16</c:v>
                </c:pt>
                <c:pt idx="3">
                  <c:v>kl. 16-20</c:v>
                </c:pt>
                <c:pt idx="4">
                  <c:v>Kl. 20-22</c:v>
                </c:pt>
                <c:pt idx="5">
                  <c:v>Kl. 22-24</c:v>
                </c:pt>
                <c:pt idx="6">
                  <c:v>Kl. 00-08</c:v>
                </c:pt>
              </c:strCache>
            </c:strRef>
          </c:cat>
          <c:val>
            <c:numRef>
              <c:f>Blað1!$C$2:$C$8</c:f>
              <c:numCache>
                <c:formatCode>General</c:formatCode>
                <c:ptCount val="7"/>
                <c:pt idx="0">
                  <c:v>10</c:v>
                </c:pt>
                <c:pt idx="1">
                  <c:v>6</c:v>
                </c:pt>
                <c:pt idx="2">
                  <c:v>7</c:v>
                </c:pt>
                <c:pt idx="3">
                  <c:v>9</c:v>
                </c:pt>
                <c:pt idx="4">
                  <c:v>5</c:v>
                </c:pt>
                <c:pt idx="5">
                  <c:v>6</c:v>
                </c:pt>
                <c:pt idx="6">
                  <c:v>4</c:v>
                </c:pt>
              </c:numCache>
            </c:numRef>
          </c:val>
          <c:smooth val="0"/>
          <c:extLst>
            <c:ext xmlns:c16="http://schemas.microsoft.com/office/drawing/2014/chart" uri="{C3380CC4-5D6E-409C-BE32-E72D297353CC}">
              <c16:uniqueId val="{00000001-DB23-473B-BE64-937F68F84F7A}"/>
            </c:ext>
          </c:extLst>
        </c:ser>
        <c:ser>
          <c:idx val="2"/>
          <c:order val="2"/>
          <c:tx>
            <c:strRef>
              <c:f>Blað1!$D$1</c:f>
              <c:strCache>
                <c:ptCount val="1"/>
                <c:pt idx="0">
                  <c:v>Ekki allur sólarhringur</c:v>
                </c:pt>
              </c:strCache>
            </c:strRef>
          </c:tx>
          <c:spPr>
            <a:ln w="31750" cap="rnd">
              <a:solidFill>
                <a:schemeClr val="accent4"/>
              </a:solidFill>
              <a:round/>
            </a:ln>
            <a:effectLst/>
          </c:spPr>
          <c:marker>
            <c:symbol val="circle"/>
            <c:size val="17"/>
            <c:spPr>
              <a:solidFill>
                <a:schemeClr val="accent4"/>
              </a:solidFill>
              <a:ln>
                <a:noFill/>
              </a:ln>
              <a:effectLst/>
            </c:spPr>
          </c:marker>
          <c:cat>
            <c:strRef>
              <c:f>Blað1!$A$2:$A$8</c:f>
              <c:strCache>
                <c:ptCount val="7"/>
                <c:pt idx="0">
                  <c:v>Kl. 08-12</c:v>
                </c:pt>
                <c:pt idx="1">
                  <c:v>Kl. 12-14</c:v>
                </c:pt>
                <c:pt idx="2">
                  <c:v>Kl. 14-16</c:v>
                </c:pt>
                <c:pt idx="3">
                  <c:v>kl. 16-20</c:v>
                </c:pt>
                <c:pt idx="4">
                  <c:v>Kl. 20-22</c:v>
                </c:pt>
                <c:pt idx="5">
                  <c:v>Kl. 22-24</c:v>
                </c:pt>
                <c:pt idx="6">
                  <c:v>Kl. 00-08</c:v>
                </c:pt>
              </c:strCache>
            </c:strRef>
          </c:cat>
          <c:val>
            <c:numRef>
              <c:f>Blað1!$D$2:$D$8</c:f>
              <c:numCache>
                <c:formatCode>General</c:formatCode>
                <c:ptCount val="7"/>
                <c:pt idx="0">
                  <c:v>4</c:v>
                </c:pt>
                <c:pt idx="1">
                  <c:v>6</c:v>
                </c:pt>
                <c:pt idx="2">
                  <c:v>4</c:v>
                </c:pt>
                <c:pt idx="3">
                  <c:v>6</c:v>
                </c:pt>
                <c:pt idx="4">
                  <c:v>6</c:v>
                </c:pt>
                <c:pt idx="5">
                  <c:v>2</c:v>
                </c:pt>
                <c:pt idx="6">
                  <c:v>0</c:v>
                </c:pt>
              </c:numCache>
            </c:numRef>
          </c:val>
          <c:smooth val="0"/>
          <c:extLst>
            <c:ext xmlns:c16="http://schemas.microsoft.com/office/drawing/2014/chart" uri="{C3380CC4-5D6E-409C-BE32-E72D297353CC}">
              <c16:uniqueId val="{00000002-DB23-473B-BE64-937F68F84F7A}"/>
            </c:ext>
          </c:extLst>
        </c:ser>
        <c:ser>
          <c:idx val="3"/>
          <c:order val="3"/>
          <c:tx>
            <c:strRef>
              <c:f>Blað1!$E$1</c:f>
              <c:strCache>
                <c:ptCount val="1"/>
                <c:pt idx="0">
                  <c:v>Toppar í starfsemi</c:v>
                </c:pt>
              </c:strCache>
            </c:strRef>
          </c:tx>
          <c:spPr>
            <a:ln w="31750" cap="rnd">
              <a:solidFill>
                <a:schemeClr val="accent6">
                  <a:lumMod val="60000"/>
                </a:schemeClr>
              </a:solidFill>
              <a:round/>
            </a:ln>
            <a:effectLst/>
          </c:spPr>
          <c:marker>
            <c:symbol val="circle"/>
            <c:size val="17"/>
            <c:spPr>
              <a:solidFill>
                <a:schemeClr val="accent6">
                  <a:lumMod val="60000"/>
                </a:schemeClr>
              </a:solidFill>
              <a:ln>
                <a:noFill/>
              </a:ln>
              <a:effectLst/>
            </c:spPr>
          </c:marker>
          <c:cat>
            <c:strRef>
              <c:f>Blað1!$A$2:$A$8</c:f>
              <c:strCache>
                <c:ptCount val="7"/>
                <c:pt idx="0">
                  <c:v>Kl. 08-12</c:v>
                </c:pt>
                <c:pt idx="1">
                  <c:v>Kl. 12-14</c:v>
                </c:pt>
                <c:pt idx="2">
                  <c:v>Kl. 14-16</c:v>
                </c:pt>
                <c:pt idx="3">
                  <c:v>kl. 16-20</c:v>
                </c:pt>
                <c:pt idx="4">
                  <c:v>Kl. 20-22</c:v>
                </c:pt>
                <c:pt idx="5">
                  <c:v>Kl. 22-24</c:v>
                </c:pt>
                <c:pt idx="6">
                  <c:v>Kl. 00-08</c:v>
                </c:pt>
              </c:strCache>
            </c:strRef>
          </c:cat>
          <c:val>
            <c:numRef>
              <c:f>Blað1!$E$2:$E$8</c:f>
              <c:numCache>
                <c:formatCode>General</c:formatCode>
                <c:ptCount val="7"/>
                <c:pt idx="0">
                  <c:v>3</c:v>
                </c:pt>
                <c:pt idx="1">
                  <c:v>2</c:v>
                </c:pt>
                <c:pt idx="2">
                  <c:v>4</c:v>
                </c:pt>
                <c:pt idx="3">
                  <c:v>5</c:v>
                </c:pt>
                <c:pt idx="4">
                  <c:v>5</c:v>
                </c:pt>
                <c:pt idx="5">
                  <c:v>4</c:v>
                </c:pt>
                <c:pt idx="6">
                  <c:v>2</c:v>
                </c:pt>
              </c:numCache>
            </c:numRef>
          </c:val>
          <c:smooth val="0"/>
          <c:extLst>
            <c:ext xmlns:c16="http://schemas.microsoft.com/office/drawing/2014/chart" uri="{C3380CC4-5D6E-409C-BE32-E72D297353CC}">
              <c16:uniqueId val="{0000000C-DB23-473B-BE64-937F68F84F7A}"/>
            </c:ext>
          </c:extLst>
        </c:ser>
        <c:dLbls>
          <c:showLegendKey val="0"/>
          <c:showVal val="0"/>
          <c:showCatName val="0"/>
          <c:showSerName val="0"/>
          <c:showPercent val="0"/>
          <c:showBubbleSize val="0"/>
        </c:dLbls>
        <c:marker val="1"/>
        <c:smooth val="0"/>
        <c:axId val="1041827488"/>
        <c:axId val="950160688"/>
      </c:lineChart>
      <c:lineChart>
        <c:grouping val="standard"/>
        <c:varyColors val="0"/>
        <c:ser>
          <c:idx val="0"/>
          <c:order val="0"/>
          <c:tx>
            <c:strRef>
              <c:f>Blað1!$B$1</c:f>
              <c:strCache>
                <c:ptCount val="1"/>
                <c:pt idx="0">
                  <c:v>Sama mönnun allan sólarhringinn</c:v>
                </c:pt>
              </c:strCache>
            </c:strRef>
          </c:tx>
          <c:spPr>
            <a:ln w="31750" cap="rnd">
              <a:solidFill>
                <a:srgbClr val="F18921"/>
              </a:solidFill>
              <a:round/>
            </a:ln>
            <a:effectLst/>
          </c:spPr>
          <c:marker>
            <c:symbol val="circle"/>
            <c:size val="17"/>
            <c:spPr>
              <a:solidFill>
                <a:schemeClr val="accent6"/>
              </a:solidFill>
              <a:ln>
                <a:noFill/>
              </a:ln>
              <a:effectLst/>
            </c:spPr>
          </c:marker>
          <c:dPt>
            <c:idx val="0"/>
            <c:marker>
              <c:symbol val="circle"/>
              <c:size val="17"/>
              <c:spPr>
                <a:solidFill>
                  <a:srgbClr val="F18921"/>
                </a:solidFill>
                <a:ln>
                  <a:noFill/>
                </a:ln>
                <a:effectLst/>
              </c:spPr>
            </c:marker>
            <c:bubble3D val="0"/>
            <c:extLst>
              <c:ext xmlns:c16="http://schemas.microsoft.com/office/drawing/2014/chart" uri="{C3380CC4-5D6E-409C-BE32-E72D297353CC}">
                <c16:uniqueId val="{00000001-692D-4903-BEC8-74E139635AD9}"/>
              </c:ext>
            </c:extLst>
          </c:dPt>
          <c:dPt>
            <c:idx val="1"/>
            <c:marker>
              <c:symbol val="circle"/>
              <c:size val="17"/>
              <c:spPr>
                <a:solidFill>
                  <a:srgbClr val="F18921"/>
                </a:solidFill>
                <a:ln>
                  <a:noFill/>
                </a:ln>
                <a:effectLst/>
              </c:spPr>
            </c:marker>
            <c:bubble3D val="0"/>
            <c:extLst>
              <c:ext xmlns:c16="http://schemas.microsoft.com/office/drawing/2014/chart" uri="{C3380CC4-5D6E-409C-BE32-E72D297353CC}">
                <c16:uniqueId val="{00000002-692D-4903-BEC8-74E139635AD9}"/>
              </c:ext>
            </c:extLst>
          </c:dPt>
          <c:dPt>
            <c:idx val="2"/>
            <c:marker>
              <c:symbol val="circle"/>
              <c:size val="17"/>
              <c:spPr>
                <a:solidFill>
                  <a:srgbClr val="F18921"/>
                </a:solidFill>
                <a:ln>
                  <a:noFill/>
                </a:ln>
                <a:effectLst/>
              </c:spPr>
            </c:marker>
            <c:bubble3D val="0"/>
            <c:extLst>
              <c:ext xmlns:c16="http://schemas.microsoft.com/office/drawing/2014/chart" uri="{C3380CC4-5D6E-409C-BE32-E72D297353CC}">
                <c16:uniqueId val="{00000003-692D-4903-BEC8-74E139635AD9}"/>
              </c:ext>
            </c:extLst>
          </c:dPt>
          <c:dPt>
            <c:idx val="3"/>
            <c:marker>
              <c:symbol val="circle"/>
              <c:size val="17"/>
              <c:spPr>
                <a:solidFill>
                  <a:srgbClr val="F18921"/>
                </a:solidFill>
                <a:ln>
                  <a:noFill/>
                </a:ln>
                <a:effectLst/>
              </c:spPr>
            </c:marker>
            <c:bubble3D val="0"/>
            <c:extLst>
              <c:ext xmlns:c16="http://schemas.microsoft.com/office/drawing/2014/chart" uri="{C3380CC4-5D6E-409C-BE32-E72D297353CC}">
                <c16:uniqueId val="{00000004-692D-4903-BEC8-74E139635AD9}"/>
              </c:ext>
            </c:extLst>
          </c:dPt>
          <c:dPt>
            <c:idx val="4"/>
            <c:marker>
              <c:symbol val="circle"/>
              <c:size val="17"/>
              <c:spPr>
                <a:solidFill>
                  <a:srgbClr val="F18921"/>
                </a:solidFill>
                <a:ln>
                  <a:noFill/>
                </a:ln>
                <a:effectLst/>
              </c:spPr>
            </c:marker>
            <c:bubble3D val="0"/>
            <c:extLst>
              <c:ext xmlns:c16="http://schemas.microsoft.com/office/drawing/2014/chart" uri="{C3380CC4-5D6E-409C-BE32-E72D297353CC}">
                <c16:uniqueId val="{00000000-692D-4903-BEC8-74E139635AD9}"/>
              </c:ext>
            </c:extLst>
          </c:dPt>
          <c:dPt>
            <c:idx val="5"/>
            <c:marker>
              <c:symbol val="circle"/>
              <c:size val="17"/>
              <c:spPr>
                <a:solidFill>
                  <a:srgbClr val="F18921"/>
                </a:solidFill>
                <a:ln>
                  <a:noFill/>
                </a:ln>
                <a:effectLst/>
              </c:spPr>
            </c:marker>
            <c:bubble3D val="0"/>
            <c:extLst>
              <c:ext xmlns:c16="http://schemas.microsoft.com/office/drawing/2014/chart" uri="{C3380CC4-5D6E-409C-BE32-E72D297353CC}">
                <c16:uniqueId val="{00000005-692D-4903-BEC8-74E139635AD9}"/>
              </c:ext>
            </c:extLst>
          </c:dPt>
          <c:dPt>
            <c:idx val="6"/>
            <c:marker>
              <c:symbol val="circle"/>
              <c:size val="17"/>
              <c:spPr>
                <a:solidFill>
                  <a:srgbClr val="F18921"/>
                </a:solidFill>
                <a:ln>
                  <a:noFill/>
                </a:ln>
                <a:effectLst/>
              </c:spPr>
            </c:marker>
            <c:bubble3D val="0"/>
            <c:extLst>
              <c:ext xmlns:c16="http://schemas.microsoft.com/office/drawing/2014/chart" uri="{C3380CC4-5D6E-409C-BE32-E72D297353CC}">
                <c16:uniqueId val="{00000006-692D-4903-BEC8-74E139635AD9}"/>
              </c:ext>
            </c:extLst>
          </c:dPt>
          <c:cat>
            <c:strRef>
              <c:f>Blað1!$A$2:$A$8</c:f>
              <c:strCache>
                <c:ptCount val="7"/>
                <c:pt idx="0">
                  <c:v>Kl. 08-12</c:v>
                </c:pt>
                <c:pt idx="1">
                  <c:v>Kl. 12-14</c:v>
                </c:pt>
                <c:pt idx="2">
                  <c:v>Kl. 14-16</c:v>
                </c:pt>
                <c:pt idx="3">
                  <c:v>kl. 16-20</c:v>
                </c:pt>
                <c:pt idx="4">
                  <c:v>Kl. 20-22</c:v>
                </c:pt>
                <c:pt idx="5">
                  <c:v>Kl. 22-24</c:v>
                </c:pt>
                <c:pt idx="6">
                  <c:v>Kl. 00-08</c:v>
                </c:pt>
              </c:strCache>
            </c:strRef>
          </c:cat>
          <c:val>
            <c:numRef>
              <c:f>Blað1!$B$2:$B$8</c:f>
              <c:numCache>
                <c:formatCode>General</c:formatCode>
                <c:ptCount val="7"/>
                <c:pt idx="0">
                  <c:v>7</c:v>
                </c:pt>
                <c:pt idx="1">
                  <c:v>7</c:v>
                </c:pt>
                <c:pt idx="2">
                  <c:v>7</c:v>
                </c:pt>
                <c:pt idx="3">
                  <c:v>7</c:v>
                </c:pt>
                <c:pt idx="4">
                  <c:v>7</c:v>
                </c:pt>
                <c:pt idx="5">
                  <c:v>7</c:v>
                </c:pt>
                <c:pt idx="6">
                  <c:v>7</c:v>
                </c:pt>
              </c:numCache>
            </c:numRef>
          </c:val>
          <c:smooth val="0"/>
          <c:extLst>
            <c:ext xmlns:c16="http://schemas.microsoft.com/office/drawing/2014/chart" uri="{C3380CC4-5D6E-409C-BE32-E72D297353CC}">
              <c16:uniqueId val="{00000000-DB23-473B-BE64-937F68F84F7A}"/>
            </c:ext>
          </c:extLst>
        </c:ser>
        <c:dLbls>
          <c:showLegendKey val="0"/>
          <c:showVal val="0"/>
          <c:showCatName val="0"/>
          <c:showSerName val="0"/>
          <c:showPercent val="0"/>
          <c:showBubbleSize val="0"/>
        </c:dLbls>
        <c:marker val="1"/>
        <c:smooth val="0"/>
        <c:axId val="1030843856"/>
        <c:axId val="1039396672"/>
      </c:lineChart>
      <c:catAx>
        <c:axId val="1041827488"/>
        <c:scaling>
          <c:orientation val="minMax"/>
        </c:scaling>
        <c:delete val="1"/>
        <c:axPos val="b"/>
        <c:numFmt formatCode="General" sourceLinked="1"/>
        <c:majorTickMark val="none"/>
        <c:minorTickMark val="none"/>
        <c:tickLblPos val="nextTo"/>
        <c:crossAx val="950160688"/>
        <c:crosses val="autoZero"/>
        <c:auto val="1"/>
        <c:lblAlgn val="ctr"/>
        <c:lblOffset val="100"/>
        <c:noMultiLvlLbl val="0"/>
      </c:catAx>
      <c:valAx>
        <c:axId val="950160688"/>
        <c:scaling>
          <c:orientation val="minMax"/>
        </c:scaling>
        <c:delete val="1"/>
        <c:axPos val="l"/>
        <c:numFmt formatCode="General" sourceLinked="1"/>
        <c:majorTickMark val="none"/>
        <c:minorTickMark val="none"/>
        <c:tickLblPos val="nextTo"/>
        <c:crossAx val="1041827488"/>
        <c:crosses val="autoZero"/>
        <c:crossBetween val="between"/>
      </c:valAx>
      <c:valAx>
        <c:axId val="1039396672"/>
        <c:scaling>
          <c:orientation val="minMax"/>
        </c:scaling>
        <c:delete val="1"/>
        <c:axPos val="r"/>
        <c:numFmt formatCode="General" sourceLinked="1"/>
        <c:majorTickMark val="out"/>
        <c:minorTickMark val="none"/>
        <c:tickLblPos val="nextTo"/>
        <c:crossAx val="1030843856"/>
        <c:crosses val="max"/>
        <c:crossBetween val="between"/>
      </c:valAx>
      <c:catAx>
        <c:axId val="1030843856"/>
        <c:scaling>
          <c:orientation val="minMax"/>
        </c:scaling>
        <c:delete val="1"/>
        <c:axPos val="b"/>
        <c:numFmt formatCode="General" sourceLinked="1"/>
        <c:majorTickMark val="out"/>
        <c:minorTickMark val="none"/>
        <c:tickLblPos val="nextTo"/>
        <c:crossAx val="1039396672"/>
        <c:crosses val="autoZero"/>
        <c:auto val="1"/>
        <c:lblAlgn val="ctr"/>
        <c:lblOffset val="100"/>
        <c:noMultiLvlLbl val="0"/>
      </c:cat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solidFill>
      <a:schemeClr val="lt1"/>
    </a:solidFill>
    <a:ln w="12700" cap="flat" cmpd="sng" algn="ctr">
      <a:solidFill>
        <a:schemeClr val="accent3"/>
      </a:solidFill>
      <a:prstDash val="solid"/>
      <a:miter lim="800000"/>
    </a:ln>
    <a:effectLst/>
  </c:spPr>
  <c:txPr>
    <a:bodyPr/>
    <a:lstStyle/>
    <a:p>
      <a:pPr>
        <a:defRPr>
          <a:solidFill>
            <a:schemeClr val="dk1"/>
          </a:solidFill>
          <a:latin typeface="+mn-lt"/>
          <a:ea typeface="+mn-ea"/>
          <a:cs typeface="+mn-cs"/>
        </a:defRPr>
      </a:pPr>
      <a:endParaRPr lang="is-I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styleClr val="auto"/>
    </cs:fillRef>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styleClr val="auto"/>
    </cs:fillRef>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styleClr val="auto"/>
    </cs:fillRef>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styleClr val="auto"/>
    </cs:fillRef>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styleClr val="auto"/>
    </cs:fillRef>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styleClr val="auto"/>
    </cs:fillRef>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C416E9F-26C3-494D-9295-ED98F794AD7D}" type="doc">
      <dgm:prSet loTypeId="urn:microsoft.com/office/officeart/2005/8/layout/equation2" loCatId="process" qsTypeId="urn:microsoft.com/office/officeart/2005/8/quickstyle/3d1" qsCatId="3D" csTypeId="urn:microsoft.com/office/officeart/2005/8/colors/accent6_4" csCatId="accent6" phldr="1"/>
      <dgm:spPr/>
      <dgm:t>
        <a:bodyPr/>
        <a:lstStyle/>
        <a:p>
          <a:endParaRPr lang="is-IS"/>
        </a:p>
      </dgm:t>
    </dgm:pt>
    <dgm:pt modelId="{0A2C0041-D53E-4EC1-85C6-82A1AB4C76E2}">
      <dgm:prSet custT="1"/>
      <dgm:spPr/>
      <dgm:t>
        <a:bodyPr/>
        <a:lstStyle/>
        <a:p>
          <a:r>
            <a:rPr lang="is-IS" sz="2800"/>
            <a:t>Þörf á þjónustu</a:t>
          </a:r>
        </a:p>
      </dgm:t>
    </dgm:pt>
    <dgm:pt modelId="{6A10903B-1CF5-4847-BED0-C0313AC15F4B}" type="parTrans" cxnId="{5BAB736E-72DC-409D-85A7-017F2A306E83}">
      <dgm:prSet/>
      <dgm:spPr/>
      <dgm:t>
        <a:bodyPr/>
        <a:lstStyle/>
        <a:p>
          <a:endParaRPr lang="is-IS"/>
        </a:p>
      </dgm:t>
    </dgm:pt>
    <dgm:pt modelId="{7621D854-ACAD-44E0-8F54-C7BF00E7FCD1}" type="sibTrans" cxnId="{5BAB736E-72DC-409D-85A7-017F2A306E83}">
      <dgm:prSet/>
      <dgm:spPr/>
      <dgm:t>
        <a:bodyPr/>
        <a:lstStyle/>
        <a:p>
          <a:endParaRPr lang="is-IS"/>
        </a:p>
      </dgm:t>
    </dgm:pt>
    <dgm:pt modelId="{3E8BA92E-F51F-4882-9EA0-D1A674B0E866}">
      <dgm:prSet custT="1"/>
      <dgm:spPr/>
      <dgm:t>
        <a:bodyPr/>
        <a:lstStyle/>
        <a:p>
          <a:r>
            <a:rPr lang="is-IS" sz="3200" noProof="1"/>
            <a:t>Mönnun</a:t>
          </a:r>
        </a:p>
      </dgm:t>
    </dgm:pt>
    <dgm:pt modelId="{BB212272-AEBE-465B-A76B-655AC98B0126}" type="parTrans" cxnId="{C25E3ECC-6EE0-405C-9DFC-E5509B009ED0}">
      <dgm:prSet/>
      <dgm:spPr/>
      <dgm:t>
        <a:bodyPr/>
        <a:lstStyle/>
        <a:p>
          <a:endParaRPr lang="is-IS"/>
        </a:p>
      </dgm:t>
    </dgm:pt>
    <dgm:pt modelId="{FADE143E-145B-412D-91D4-2D687AE6A3B5}" type="sibTrans" cxnId="{C25E3ECC-6EE0-405C-9DFC-E5509B009ED0}">
      <dgm:prSet/>
      <dgm:spPr/>
      <dgm:t>
        <a:bodyPr/>
        <a:lstStyle/>
        <a:p>
          <a:endParaRPr lang="is-IS"/>
        </a:p>
      </dgm:t>
    </dgm:pt>
    <dgm:pt modelId="{FE82AEBE-75D2-48BF-B1EC-3CE8C8D04773}">
      <dgm:prSet/>
      <dgm:spPr/>
      <dgm:t>
        <a:bodyPr/>
        <a:lstStyle/>
        <a:p>
          <a:r>
            <a:rPr lang="is-IS"/>
            <a:t>Framboð á starfsfólki</a:t>
          </a:r>
        </a:p>
      </dgm:t>
    </dgm:pt>
    <dgm:pt modelId="{15978133-694E-4F7D-8A7A-74CF946B192A}" type="parTrans" cxnId="{D97880CD-2ED1-4B92-A235-F5ADD65E7990}">
      <dgm:prSet/>
      <dgm:spPr/>
      <dgm:t>
        <a:bodyPr/>
        <a:lstStyle/>
        <a:p>
          <a:endParaRPr lang="is-IS"/>
        </a:p>
      </dgm:t>
    </dgm:pt>
    <dgm:pt modelId="{79F27E84-E29A-4BB2-8185-1F3CBDB9B264}" type="sibTrans" cxnId="{D97880CD-2ED1-4B92-A235-F5ADD65E7990}">
      <dgm:prSet/>
      <dgm:spPr>
        <a:solidFill>
          <a:schemeClr val="accent6">
            <a:lumMod val="75000"/>
          </a:schemeClr>
        </a:solidFill>
      </dgm:spPr>
      <dgm:t>
        <a:bodyPr/>
        <a:lstStyle/>
        <a:p>
          <a:endParaRPr lang="is-IS"/>
        </a:p>
      </dgm:t>
    </dgm:pt>
    <dgm:pt modelId="{4D9D52C5-D36E-4BD0-A669-F128696F6B65}" type="pres">
      <dgm:prSet presAssocID="{FC416E9F-26C3-494D-9295-ED98F794AD7D}" presName="Name0" presStyleCnt="0">
        <dgm:presLayoutVars>
          <dgm:dir/>
          <dgm:resizeHandles val="exact"/>
        </dgm:presLayoutVars>
      </dgm:prSet>
      <dgm:spPr/>
    </dgm:pt>
    <dgm:pt modelId="{C38EA7D7-3EA5-49FA-963A-D9AED6493ED3}" type="pres">
      <dgm:prSet presAssocID="{FC416E9F-26C3-494D-9295-ED98F794AD7D}" presName="vNodes" presStyleCnt="0"/>
      <dgm:spPr/>
    </dgm:pt>
    <dgm:pt modelId="{EFB0EEFD-51B3-4944-9075-987D119AC39A}" type="pres">
      <dgm:prSet presAssocID="{0A2C0041-D53E-4EC1-85C6-82A1AB4C76E2}" presName="node" presStyleLbl="node1" presStyleIdx="0" presStyleCnt="3" custScaleX="280004" custScaleY="191766">
        <dgm:presLayoutVars>
          <dgm:bulletEnabled val="1"/>
        </dgm:presLayoutVars>
      </dgm:prSet>
      <dgm:spPr/>
    </dgm:pt>
    <dgm:pt modelId="{C859C791-CF8E-4DDA-8167-4D00BB3B0BFC}" type="pres">
      <dgm:prSet presAssocID="{7621D854-ACAD-44E0-8F54-C7BF00E7FCD1}" presName="spacerT" presStyleCnt="0"/>
      <dgm:spPr/>
    </dgm:pt>
    <dgm:pt modelId="{B9A851CD-626E-472F-B0D6-A0C12F86922B}" type="pres">
      <dgm:prSet presAssocID="{7621D854-ACAD-44E0-8F54-C7BF00E7FCD1}" presName="sibTrans" presStyleLbl="sibTrans2D1" presStyleIdx="0" presStyleCnt="2"/>
      <dgm:spPr/>
    </dgm:pt>
    <dgm:pt modelId="{6FD8ADBC-AEC1-44C5-BA2A-95C58356D5DA}" type="pres">
      <dgm:prSet presAssocID="{7621D854-ACAD-44E0-8F54-C7BF00E7FCD1}" presName="spacerB" presStyleCnt="0"/>
      <dgm:spPr/>
    </dgm:pt>
    <dgm:pt modelId="{AE0400DC-33D6-4D59-8D1F-70089BAFB636}" type="pres">
      <dgm:prSet presAssocID="{FE82AEBE-75D2-48BF-B1EC-3CE8C8D04773}" presName="node" presStyleLbl="node1" presStyleIdx="1" presStyleCnt="3" custScaleX="169161" custScaleY="128927">
        <dgm:presLayoutVars>
          <dgm:bulletEnabled val="1"/>
        </dgm:presLayoutVars>
      </dgm:prSet>
      <dgm:spPr/>
    </dgm:pt>
    <dgm:pt modelId="{96470AB7-1B1A-4464-A1EA-DBA661924EE7}" type="pres">
      <dgm:prSet presAssocID="{FC416E9F-26C3-494D-9295-ED98F794AD7D}" presName="sibTransLast" presStyleLbl="sibTrans2D1" presStyleIdx="1" presStyleCnt="2" custScaleX="195539" custScaleY="105210" custLinFactNeighborX="-69928" custLinFactNeighborY="4782"/>
      <dgm:spPr/>
    </dgm:pt>
    <dgm:pt modelId="{C3D8F0D2-3334-40F5-B08A-143CBCCF9B10}" type="pres">
      <dgm:prSet presAssocID="{FC416E9F-26C3-494D-9295-ED98F794AD7D}" presName="connectorText" presStyleLbl="sibTrans2D1" presStyleIdx="1" presStyleCnt="2"/>
      <dgm:spPr/>
    </dgm:pt>
    <dgm:pt modelId="{090FD993-CA62-4188-8FAB-690EE65AA0D9}" type="pres">
      <dgm:prSet presAssocID="{FC416E9F-26C3-494D-9295-ED98F794AD7D}" presName="lastNode" presStyleLbl="node1" presStyleIdx="2" presStyleCnt="3" custScaleX="124128">
        <dgm:presLayoutVars>
          <dgm:bulletEnabled val="1"/>
        </dgm:presLayoutVars>
      </dgm:prSet>
      <dgm:spPr/>
    </dgm:pt>
  </dgm:ptLst>
  <dgm:cxnLst>
    <dgm:cxn modelId="{9F0F1431-3726-4D64-ABA3-DE0440819271}" type="presOf" srcId="{3E8BA92E-F51F-4882-9EA0-D1A674B0E866}" destId="{090FD993-CA62-4188-8FAB-690EE65AA0D9}" srcOrd="0" destOrd="0" presId="urn:microsoft.com/office/officeart/2005/8/layout/equation2"/>
    <dgm:cxn modelId="{5BAB736E-72DC-409D-85A7-017F2A306E83}" srcId="{FC416E9F-26C3-494D-9295-ED98F794AD7D}" destId="{0A2C0041-D53E-4EC1-85C6-82A1AB4C76E2}" srcOrd="0" destOrd="0" parTransId="{6A10903B-1CF5-4847-BED0-C0313AC15F4B}" sibTransId="{7621D854-ACAD-44E0-8F54-C7BF00E7FCD1}"/>
    <dgm:cxn modelId="{EC365B76-F050-41F8-A99D-F64237817230}" type="presOf" srcId="{FC416E9F-26C3-494D-9295-ED98F794AD7D}" destId="{4D9D52C5-D36E-4BD0-A669-F128696F6B65}" srcOrd="0" destOrd="0" presId="urn:microsoft.com/office/officeart/2005/8/layout/equation2"/>
    <dgm:cxn modelId="{5649A876-B830-49A7-A157-3AE45CF200C5}" type="presOf" srcId="{7621D854-ACAD-44E0-8F54-C7BF00E7FCD1}" destId="{B9A851CD-626E-472F-B0D6-A0C12F86922B}" srcOrd="0" destOrd="0" presId="urn:microsoft.com/office/officeart/2005/8/layout/equation2"/>
    <dgm:cxn modelId="{4F15837F-BDEA-446B-8DA4-F23841412DCB}" type="presOf" srcId="{79F27E84-E29A-4BB2-8185-1F3CBDB9B264}" destId="{C3D8F0D2-3334-40F5-B08A-143CBCCF9B10}" srcOrd="1" destOrd="0" presId="urn:microsoft.com/office/officeart/2005/8/layout/equation2"/>
    <dgm:cxn modelId="{6B191DA7-22B6-4620-A22A-A180D0641D51}" type="presOf" srcId="{FE82AEBE-75D2-48BF-B1EC-3CE8C8D04773}" destId="{AE0400DC-33D6-4D59-8D1F-70089BAFB636}" srcOrd="0" destOrd="0" presId="urn:microsoft.com/office/officeart/2005/8/layout/equation2"/>
    <dgm:cxn modelId="{9481C1CA-AA30-466A-AB9E-3BC113CADE23}" type="presOf" srcId="{79F27E84-E29A-4BB2-8185-1F3CBDB9B264}" destId="{96470AB7-1B1A-4464-A1EA-DBA661924EE7}" srcOrd="0" destOrd="0" presId="urn:microsoft.com/office/officeart/2005/8/layout/equation2"/>
    <dgm:cxn modelId="{6F0D2CCB-508E-4D12-B377-36F7AB9C969D}" type="presOf" srcId="{0A2C0041-D53E-4EC1-85C6-82A1AB4C76E2}" destId="{EFB0EEFD-51B3-4944-9075-987D119AC39A}" srcOrd="0" destOrd="0" presId="urn:microsoft.com/office/officeart/2005/8/layout/equation2"/>
    <dgm:cxn modelId="{C25E3ECC-6EE0-405C-9DFC-E5509B009ED0}" srcId="{FC416E9F-26C3-494D-9295-ED98F794AD7D}" destId="{3E8BA92E-F51F-4882-9EA0-D1A674B0E866}" srcOrd="2" destOrd="0" parTransId="{BB212272-AEBE-465B-A76B-655AC98B0126}" sibTransId="{FADE143E-145B-412D-91D4-2D687AE6A3B5}"/>
    <dgm:cxn modelId="{D97880CD-2ED1-4B92-A235-F5ADD65E7990}" srcId="{FC416E9F-26C3-494D-9295-ED98F794AD7D}" destId="{FE82AEBE-75D2-48BF-B1EC-3CE8C8D04773}" srcOrd="1" destOrd="0" parTransId="{15978133-694E-4F7D-8A7A-74CF946B192A}" sibTransId="{79F27E84-E29A-4BB2-8185-1F3CBDB9B264}"/>
    <dgm:cxn modelId="{5A011997-2814-4092-8F8A-E8DAE745F18F}" type="presParOf" srcId="{4D9D52C5-D36E-4BD0-A669-F128696F6B65}" destId="{C38EA7D7-3EA5-49FA-963A-D9AED6493ED3}" srcOrd="0" destOrd="0" presId="urn:microsoft.com/office/officeart/2005/8/layout/equation2"/>
    <dgm:cxn modelId="{B7E1335F-3DFA-496C-8B40-9149BFFF466B}" type="presParOf" srcId="{C38EA7D7-3EA5-49FA-963A-D9AED6493ED3}" destId="{EFB0EEFD-51B3-4944-9075-987D119AC39A}" srcOrd="0" destOrd="0" presId="urn:microsoft.com/office/officeart/2005/8/layout/equation2"/>
    <dgm:cxn modelId="{BF4E3404-9C39-43CE-B358-3667F2DCB96B}" type="presParOf" srcId="{C38EA7D7-3EA5-49FA-963A-D9AED6493ED3}" destId="{C859C791-CF8E-4DDA-8167-4D00BB3B0BFC}" srcOrd="1" destOrd="0" presId="urn:microsoft.com/office/officeart/2005/8/layout/equation2"/>
    <dgm:cxn modelId="{479CF23C-849E-470A-8A3A-999B3DE91FBD}" type="presParOf" srcId="{C38EA7D7-3EA5-49FA-963A-D9AED6493ED3}" destId="{B9A851CD-626E-472F-B0D6-A0C12F86922B}" srcOrd="2" destOrd="0" presId="urn:microsoft.com/office/officeart/2005/8/layout/equation2"/>
    <dgm:cxn modelId="{DE64F47A-725F-4213-9791-5D672C09925E}" type="presParOf" srcId="{C38EA7D7-3EA5-49FA-963A-D9AED6493ED3}" destId="{6FD8ADBC-AEC1-44C5-BA2A-95C58356D5DA}" srcOrd="3" destOrd="0" presId="urn:microsoft.com/office/officeart/2005/8/layout/equation2"/>
    <dgm:cxn modelId="{2EFF45CD-5B59-477F-BA16-C09159E07402}" type="presParOf" srcId="{C38EA7D7-3EA5-49FA-963A-D9AED6493ED3}" destId="{AE0400DC-33D6-4D59-8D1F-70089BAFB636}" srcOrd="4" destOrd="0" presId="urn:microsoft.com/office/officeart/2005/8/layout/equation2"/>
    <dgm:cxn modelId="{3258A87F-69F5-4994-9D4B-8FCA3A673A11}" type="presParOf" srcId="{4D9D52C5-D36E-4BD0-A669-F128696F6B65}" destId="{96470AB7-1B1A-4464-A1EA-DBA661924EE7}" srcOrd="1" destOrd="0" presId="urn:microsoft.com/office/officeart/2005/8/layout/equation2"/>
    <dgm:cxn modelId="{783A661E-0E75-4B11-8144-C0A34E54B6E7}" type="presParOf" srcId="{96470AB7-1B1A-4464-A1EA-DBA661924EE7}" destId="{C3D8F0D2-3334-40F5-B08A-143CBCCF9B10}" srcOrd="0" destOrd="0" presId="urn:microsoft.com/office/officeart/2005/8/layout/equation2"/>
    <dgm:cxn modelId="{204C9123-AADE-431C-A949-2CAEC2DBBA89}" type="presParOf" srcId="{4D9D52C5-D36E-4BD0-A669-F128696F6B65}" destId="{090FD993-CA62-4188-8FAB-690EE65AA0D9}" srcOrd="2" destOrd="0" presId="urn:microsoft.com/office/officeart/2005/8/layout/equati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B0EEFD-51B3-4944-9075-987D119AC39A}">
      <dsp:nvSpPr>
        <dsp:cNvPr id="0" name=""/>
        <dsp:cNvSpPr/>
      </dsp:nvSpPr>
      <dsp:spPr>
        <a:xfrm>
          <a:off x="1098" y="302148"/>
          <a:ext cx="2503010" cy="1714233"/>
        </a:xfrm>
        <a:prstGeom prst="ellipse">
          <a:avLst/>
        </a:prstGeom>
        <a:gradFill rotWithShape="0">
          <a:gsLst>
            <a:gs pos="0">
              <a:schemeClr val="accent6">
                <a:shade val="50000"/>
                <a:hueOff val="0"/>
                <a:satOff val="0"/>
                <a:lumOff val="0"/>
                <a:alphaOff val="0"/>
                <a:satMod val="103000"/>
                <a:lumMod val="102000"/>
                <a:tint val="94000"/>
              </a:schemeClr>
            </a:gs>
            <a:gs pos="50000">
              <a:schemeClr val="accent6">
                <a:shade val="50000"/>
                <a:hueOff val="0"/>
                <a:satOff val="0"/>
                <a:lumOff val="0"/>
                <a:alphaOff val="0"/>
                <a:satMod val="110000"/>
                <a:lumMod val="100000"/>
                <a:shade val="100000"/>
              </a:schemeClr>
            </a:gs>
            <a:gs pos="100000">
              <a:schemeClr val="accent6">
                <a:shade val="50000"/>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is-IS" sz="2800" kern="1200"/>
            <a:t>Þörf á þjónustu</a:t>
          </a:r>
        </a:p>
      </dsp:txBody>
      <dsp:txXfrm>
        <a:off x="367655" y="553192"/>
        <a:ext cx="1769896" cy="1212145"/>
      </dsp:txXfrm>
    </dsp:sp>
    <dsp:sp modelId="{B9A851CD-626E-472F-B0D6-A0C12F86922B}">
      <dsp:nvSpPr>
        <dsp:cNvPr id="0" name=""/>
        <dsp:cNvSpPr/>
      </dsp:nvSpPr>
      <dsp:spPr>
        <a:xfrm>
          <a:off x="993366" y="2088967"/>
          <a:ext cx="518473" cy="518473"/>
        </a:xfrm>
        <a:prstGeom prst="mathPlus">
          <a:avLst/>
        </a:prstGeom>
        <a:gradFill rotWithShape="0">
          <a:gsLst>
            <a:gs pos="0">
              <a:schemeClr val="accent6">
                <a:shade val="90000"/>
                <a:hueOff val="0"/>
                <a:satOff val="0"/>
                <a:lumOff val="0"/>
                <a:alphaOff val="0"/>
                <a:satMod val="103000"/>
                <a:lumMod val="102000"/>
                <a:tint val="94000"/>
              </a:schemeClr>
            </a:gs>
            <a:gs pos="50000">
              <a:schemeClr val="accent6">
                <a:shade val="90000"/>
                <a:hueOff val="0"/>
                <a:satOff val="0"/>
                <a:lumOff val="0"/>
                <a:alphaOff val="0"/>
                <a:satMod val="110000"/>
                <a:lumMod val="100000"/>
                <a:shade val="100000"/>
              </a:schemeClr>
            </a:gs>
            <a:gs pos="100000">
              <a:schemeClr val="accent6">
                <a:shade val="9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is-IS" sz="800" kern="1200"/>
        </a:p>
      </dsp:txBody>
      <dsp:txXfrm>
        <a:off x="1062090" y="2287231"/>
        <a:ext cx="381025" cy="121945"/>
      </dsp:txXfrm>
    </dsp:sp>
    <dsp:sp modelId="{AE0400DC-33D6-4D59-8D1F-70089BAFB636}">
      <dsp:nvSpPr>
        <dsp:cNvPr id="0" name=""/>
        <dsp:cNvSpPr/>
      </dsp:nvSpPr>
      <dsp:spPr>
        <a:xfrm>
          <a:off x="496521" y="2680027"/>
          <a:ext cx="1512162" cy="1152503"/>
        </a:xfrm>
        <a:prstGeom prst="ellipse">
          <a:avLst/>
        </a:prstGeom>
        <a:gradFill rotWithShape="0">
          <a:gsLst>
            <a:gs pos="0">
              <a:schemeClr val="accent6">
                <a:shade val="50000"/>
                <a:hueOff val="245616"/>
                <a:satOff val="-10737"/>
                <a:lumOff val="29307"/>
                <a:alphaOff val="0"/>
                <a:satMod val="103000"/>
                <a:lumMod val="102000"/>
                <a:tint val="94000"/>
              </a:schemeClr>
            </a:gs>
            <a:gs pos="50000">
              <a:schemeClr val="accent6">
                <a:shade val="50000"/>
                <a:hueOff val="245616"/>
                <a:satOff val="-10737"/>
                <a:lumOff val="29307"/>
                <a:alphaOff val="0"/>
                <a:satMod val="110000"/>
                <a:lumMod val="100000"/>
                <a:shade val="100000"/>
              </a:schemeClr>
            </a:gs>
            <a:gs pos="100000">
              <a:schemeClr val="accent6">
                <a:shade val="50000"/>
                <a:hueOff val="245616"/>
                <a:satOff val="-10737"/>
                <a:lumOff val="29307"/>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is-IS" sz="1800" kern="1200"/>
            <a:t>Framboð á starfsfólki</a:t>
          </a:r>
        </a:p>
      </dsp:txBody>
      <dsp:txXfrm>
        <a:off x="717972" y="2848807"/>
        <a:ext cx="1069260" cy="814943"/>
      </dsp:txXfrm>
    </dsp:sp>
    <dsp:sp modelId="{96470AB7-1B1A-4464-A1EA-DBA661924EE7}">
      <dsp:nvSpPr>
        <dsp:cNvPr id="0" name=""/>
        <dsp:cNvSpPr/>
      </dsp:nvSpPr>
      <dsp:spPr>
        <a:xfrm>
          <a:off x="2303621" y="1908309"/>
          <a:ext cx="555851" cy="349863"/>
        </a:xfrm>
        <a:prstGeom prst="rightArrow">
          <a:avLst>
            <a:gd name="adj1" fmla="val 60000"/>
            <a:gd name="adj2" fmla="val 50000"/>
          </a:avLst>
        </a:prstGeom>
        <a:solidFill>
          <a:schemeClr val="accent6">
            <a:lumMod val="75000"/>
          </a:schemeClr>
        </a:soli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is-IS" sz="1400" kern="1200"/>
        </a:p>
      </dsp:txBody>
      <dsp:txXfrm>
        <a:off x="2303621" y="1978282"/>
        <a:ext cx="450892" cy="209917"/>
      </dsp:txXfrm>
    </dsp:sp>
    <dsp:sp modelId="{090FD993-CA62-4188-8FAB-690EE65AA0D9}">
      <dsp:nvSpPr>
        <dsp:cNvPr id="0" name=""/>
        <dsp:cNvSpPr/>
      </dsp:nvSpPr>
      <dsp:spPr>
        <a:xfrm>
          <a:off x="3040460" y="1173420"/>
          <a:ext cx="2219208" cy="1787838"/>
        </a:xfrm>
        <a:prstGeom prst="ellipse">
          <a:avLst/>
        </a:prstGeom>
        <a:gradFill rotWithShape="0">
          <a:gsLst>
            <a:gs pos="0">
              <a:schemeClr val="accent6">
                <a:shade val="50000"/>
                <a:hueOff val="245616"/>
                <a:satOff val="-10737"/>
                <a:lumOff val="29307"/>
                <a:alphaOff val="0"/>
                <a:satMod val="103000"/>
                <a:lumMod val="102000"/>
                <a:tint val="94000"/>
              </a:schemeClr>
            </a:gs>
            <a:gs pos="50000">
              <a:schemeClr val="accent6">
                <a:shade val="50000"/>
                <a:hueOff val="245616"/>
                <a:satOff val="-10737"/>
                <a:lumOff val="29307"/>
                <a:alphaOff val="0"/>
                <a:satMod val="110000"/>
                <a:lumMod val="100000"/>
                <a:shade val="100000"/>
              </a:schemeClr>
            </a:gs>
            <a:gs pos="100000">
              <a:schemeClr val="accent6">
                <a:shade val="50000"/>
                <a:hueOff val="245616"/>
                <a:satOff val="-10737"/>
                <a:lumOff val="29307"/>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is-IS" sz="3200" kern="1200" noProof="1"/>
            <a:t>Mönnun</a:t>
          </a:r>
        </a:p>
      </dsp:txBody>
      <dsp:txXfrm>
        <a:off x="3365455" y="1435243"/>
        <a:ext cx="1569218" cy="1264192"/>
      </dsp:txXfrm>
    </dsp:sp>
  </dsp:spTree>
</dsp:drawing>
</file>

<file path=ppt/diagrams/layout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íðuhaussstaðgengill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s-IS"/>
          </a:p>
        </p:txBody>
      </p:sp>
      <p:sp>
        <p:nvSpPr>
          <p:cNvPr id="3" name="Dagsetningarstaðgengill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451D33-CF18-4890-B889-D24B6088DAF6}" type="datetimeFigureOut">
              <a:rPr lang="is-IS" smtClean="0"/>
              <a:t>21.10.2020</a:t>
            </a:fld>
            <a:endParaRPr lang="is-IS"/>
          </a:p>
        </p:txBody>
      </p:sp>
      <p:sp>
        <p:nvSpPr>
          <p:cNvPr id="4" name="Skyggnumyndastaðgengill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s-IS"/>
          </a:p>
        </p:txBody>
      </p:sp>
      <p:sp>
        <p:nvSpPr>
          <p:cNvPr id="5" name="Minnispunktastaðgengill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s-IS"/>
              <a:t>Smelltu til að breyta textastílum frumgerðar</a:t>
            </a:r>
          </a:p>
          <a:p>
            <a:pPr lvl="1"/>
            <a:r>
              <a:rPr lang="is-IS"/>
              <a:t>Annað stig</a:t>
            </a:r>
          </a:p>
          <a:p>
            <a:pPr lvl="2"/>
            <a:r>
              <a:rPr lang="is-IS"/>
              <a:t>Þriðja stig</a:t>
            </a:r>
          </a:p>
          <a:p>
            <a:pPr lvl="3"/>
            <a:r>
              <a:rPr lang="is-IS"/>
              <a:t>Fjórða stig</a:t>
            </a:r>
          </a:p>
          <a:p>
            <a:pPr lvl="4"/>
            <a:r>
              <a:rPr lang="is-IS"/>
              <a:t>Fimmta stig</a:t>
            </a:r>
          </a:p>
        </p:txBody>
      </p:sp>
      <p:sp>
        <p:nvSpPr>
          <p:cNvPr id="6" name="Síðufótarstaðgengill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s-IS"/>
          </a:p>
        </p:txBody>
      </p:sp>
      <p:sp>
        <p:nvSpPr>
          <p:cNvPr id="7" name="Skyggnunúmersstaðgengill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DFEBD1-A765-4722-A78F-156C031D8950}" type="slidenum">
              <a:rPr lang="is-IS" smtClean="0"/>
              <a:t>‹#›</a:t>
            </a:fld>
            <a:endParaRPr lang="is-IS"/>
          </a:p>
        </p:txBody>
      </p:sp>
    </p:spTree>
    <p:extLst>
      <p:ext uri="{BB962C8B-B14F-4D97-AF65-F5344CB8AC3E}">
        <p14:creationId xmlns:p14="http://schemas.microsoft.com/office/powerpoint/2010/main" val="992252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yggnumyndastaðgengill 1"/>
          <p:cNvSpPr>
            <a:spLocks noGrp="1" noRot="1" noChangeAspect="1"/>
          </p:cNvSpPr>
          <p:nvPr>
            <p:ph type="sldImg"/>
          </p:nvPr>
        </p:nvSpPr>
        <p:spPr/>
      </p:sp>
      <p:sp>
        <p:nvSpPr>
          <p:cNvPr id="3" name="Minnispunktastaðgengill 2"/>
          <p:cNvSpPr>
            <a:spLocks noGrp="1"/>
          </p:cNvSpPr>
          <p:nvPr>
            <p:ph type="body" idx="1"/>
          </p:nvPr>
        </p:nvSpPr>
        <p:spPr/>
        <p:txBody>
          <a:bodyPr/>
          <a:lstStyle/>
          <a:p>
            <a:r>
              <a:rPr lang="is-IS"/>
              <a:t>Í þessu myndbandi verður fara yfir ólíkar þarfir vinnustaða vegna breytileika í þjónustu innan sólarhrings eða milli sólarhringa og áhrifa þeirra á </a:t>
            </a:r>
            <a:r>
              <a:rPr lang="is-IS" err="1"/>
              <a:t>mönnun</a:t>
            </a:r>
            <a:r>
              <a:rPr lang="is-IS"/>
              <a:t>. Farið verður yfir ólík dæmi um sveiflur í þjónustu og afleiðingar þeirra á lengd vakta. </a:t>
            </a:r>
          </a:p>
        </p:txBody>
      </p:sp>
      <p:sp>
        <p:nvSpPr>
          <p:cNvPr id="4" name="Skyggnunúmersstaðgengill 3"/>
          <p:cNvSpPr>
            <a:spLocks noGrp="1"/>
          </p:cNvSpPr>
          <p:nvPr>
            <p:ph type="sldNum" sz="quarter" idx="5"/>
          </p:nvPr>
        </p:nvSpPr>
        <p:spPr/>
        <p:txBody>
          <a:bodyPr/>
          <a:lstStyle/>
          <a:p>
            <a:fld id="{DADFEBD1-A765-4722-A78F-156C031D8950}" type="slidenum">
              <a:rPr lang="is-IS" smtClean="0"/>
              <a:t>1</a:t>
            </a:fld>
            <a:endParaRPr lang="is-IS"/>
          </a:p>
        </p:txBody>
      </p:sp>
    </p:spTree>
    <p:extLst>
      <p:ext uri="{BB962C8B-B14F-4D97-AF65-F5344CB8AC3E}">
        <p14:creationId xmlns:p14="http://schemas.microsoft.com/office/powerpoint/2010/main" val="4058026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yggnumyndastaðgengill 1"/>
          <p:cNvSpPr>
            <a:spLocks noGrp="1" noRot="1" noChangeAspect="1"/>
          </p:cNvSpPr>
          <p:nvPr>
            <p:ph type="sldImg"/>
          </p:nvPr>
        </p:nvSpPr>
        <p:spPr/>
      </p:sp>
      <p:sp>
        <p:nvSpPr>
          <p:cNvPr id="3" name="Minnispunktastaðgengill 2"/>
          <p:cNvSpPr>
            <a:spLocks noGrp="1"/>
          </p:cNvSpPr>
          <p:nvPr>
            <p:ph type="body" idx="1"/>
          </p:nvPr>
        </p:nvSpPr>
        <p:spPr/>
        <p:txBody>
          <a:bodyPr/>
          <a:lstStyle/>
          <a:p>
            <a:r>
              <a:rPr lang="is-IS"/>
              <a:t>Byrjum á spurningunni, hvað stýrir lengd vakta og fjölda starfsmanna á hverjum tíma innan og milli sólarhringa? </a:t>
            </a:r>
          </a:p>
          <a:p>
            <a:endParaRPr lang="is-IS"/>
          </a:p>
          <a:p>
            <a:r>
              <a:rPr lang="is-IS"/>
              <a:t>Þörf á </a:t>
            </a:r>
            <a:r>
              <a:rPr lang="is-IS" err="1"/>
              <a:t>mönnun</a:t>
            </a:r>
            <a:r>
              <a:rPr lang="is-IS"/>
              <a:t> er afar ólík eftir því hvernig sveiflur eru í starfsemi. Ef sveiflur eru í starfsemi er mikilvægt að manna þegar toppar eru innan dags og draga úr </a:t>
            </a:r>
            <a:r>
              <a:rPr lang="is-IS" err="1"/>
              <a:t>mönnun</a:t>
            </a:r>
            <a:r>
              <a:rPr lang="is-IS"/>
              <a:t> ef hægt er þegar þörfin verður minni. Lengd vakta þarf að endurspegla þörf á </a:t>
            </a:r>
            <a:r>
              <a:rPr lang="is-IS" err="1"/>
              <a:t>mönnun</a:t>
            </a:r>
            <a:r>
              <a:rPr lang="is-IS"/>
              <a:t> innan sólarhrings og milli daga. </a:t>
            </a:r>
          </a:p>
          <a:p>
            <a:r>
              <a:rPr lang="is-IS"/>
              <a:t>Bláa línan hægra megin á glærunni sýnir vinnustað þar sem miklar sveiflur eru í starfsemi innan sólarhrings. Gula línan táknar starfsemi þar sem sveiflur eru innan dags en engin starfsemi er að næturlagi. Appelsínugula línan sýnir starfsemi þar sem sama þörf er fyrir þjónustu allan sólarhringinn og dökk græna línan sýnir sveiflur í starfsemi sem nær hámarki seinni parta dags og fyrripart kvölds. </a:t>
            </a:r>
          </a:p>
          <a:p>
            <a:endParaRPr lang="is-IS"/>
          </a:p>
          <a:p>
            <a:r>
              <a:rPr lang="is-IS"/>
              <a:t>Þær breytur sem stýra þörf á </a:t>
            </a:r>
            <a:r>
              <a:rPr lang="is-IS" err="1"/>
              <a:t>mönnun</a:t>
            </a:r>
            <a:r>
              <a:rPr lang="is-IS"/>
              <a:t> eru tvær. Fyrst og fremst er það eftirspurn eftir þjónustu. Framboð af starfsfólki hefur einnig áhrif þó það sé ekki ráðandi þáttur. </a:t>
            </a:r>
          </a:p>
          <a:p>
            <a:endParaRPr lang="is-IS"/>
          </a:p>
          <a:p>
            <a:r>
              <a:rPr lang="is-IS"/>
              <a:t>Jafnan fyrir </a:t>
            </a:r>
            <a:r>
              <a:rPr lang="is-IS" err="1"/>
              <a:t>mönnun</a:t>
            </a:r>
            <a:r>
              <a:rPr lang="is-IS"/>
              <a:t> er því þörf á þjónustu plús framboð á starfsfólki stýrir </a:t>
            </a:r>
            <a:r>
              <a:rPr lang="is-IS" err="1"/>
              <a:t>mönnun</a:t>
            </a:r>
            <a:r>
              <a:rPr lang="is-IS"/>
              <a:t>. </a:t>
            </a:r>
          </a:p>
          <a:p>
            <a:endParaRPr lang="is-IS"/>
          </a:p>
          <a:p>
            <a:r>
              <a:rPr lang="is-IS"/>
              <a:t>Við ætlum að sjá nokkur dæmi um starfsemi þar sem þörf á </a:t>
            </a:r>
            <a:r>
              <a:rPr lang="is-IS" err="1"/>
              <a:t>mönnun</a:t>
            </a:r>
            <a:r>
              <a:rPr lang="is-IS"/>
              <a:t> er misjöfn að teknu tilliti til þarfa þjónustunnar.</a:t>
            </a:r>
          </a:p>
          <a:p>
            <a:endParaRPr lang="is-IS"/>
          </a:p>
        </p:txBody>
      </p:sp>
      <p:sp>
        <p:nvSpPr>
          <p:cNvPr id="4" name="Skyggnunúmersstaðgengill 3"/>
          <p:cNvSpPr>
            <a:spLocks noGrp="1"/>
          </p:cNvSpPr>
          <p:nvPr>
            <p:ph type="sldNum" sz="quarter" idx="5"/>
          </p:nvPr>
        </p:nvSpPr>
        <p:spPr/>
        <p:txBody>
          <a:bodyPr/>
          <a:lstStyle/>
          <a:p>
            <a:fld id="{DADFEBD1-A765-4722-A78F-156C031D8950}" type="slidenum">
              <a:rPr lang="is-IS" smtClean="0"/>
              <a:t>2</a:t>
            </a:fld>
            <a:endParaRPr lang="is-IS"/>
          </a:p>
        </p:txBody>
      </p:sp>
    </p:spTree>
    <p:extLst>
      <p:ext uri="{BB962C8B-B14F-4D97-AF65-F5344CB8AC3E}">
        <p14:creationId xmlns:p14="http://schemas.microsoft.com/office/powerpoint/2010/main" val="6746392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yggnumyndastaðgengill 1"/>
          <p:cNvSpPr>
            <a:spLocks noGrp="1" noRot="1" noChangeAspect="1"/>
          </p:cNvSpPr>
          <p:nvPr>
            <p:ph type="sldImg"/>
          </p:nvPr>
        </p:nvSpPr>
        <p:spPr/>
      </p:sp>
      <p:sp>
        <p:nvSpPr>
          <p:cNvPr id="3" name="Minnispunktastaðgengill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s-IS"/>
              <a:t>Fyrsta dæmi má sjá á meðfylgjandi mynd.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is-IS"/>
          </a:p>
          <a:p>
            <a:pPr marL="0" marR="0" lvl="0" indent="0" algn="l" defTabSz="914400" rtl="0" eaLnBrk="1" fontAlgn="auto" latinLnBrk="0" hangingPunct="1">
              <a:lnSpc>
                <a:spcPct val="100000"/>
              </a:lnSpc>
              <a:spcBef>
                <a:spcPts val="0"/>
              </a:spcBef>
              <a:spcAft>
                <a:spcPts val="0"/>
              </a:spcAft>
              <a:buClrTx/>
              <a:buSzTx/>
              <a:buFontTx/>
              <a:buNone/>
              <a:tabLst/>
              <a:defRPr/>
            </a:pPr>
            <a:r>
              <a:rPr lang="is-IS"/>
              <a:t>Línuritið táknar starfsemi þar sem miklar sveiflur eru á starfsemi innan sama sólarhrings og jafnvel milli sólarhringa.   </a:t>
            </a:r>
          </a:p>
          <a:p>
            <a:pPr marL="0" marR="0" lvl="0" indent="0" algn="l" defTabSz="914400" rtl="0" eaLnBrk="1" fontAlgn="auto" latinLnBrk="0" hangingPunct="1">
              <a:lnSpc>
                <a:spcPct val="100000"/>
              </a:lnSpc>
              <a:spcBef>
                <a:spcPts val="0"/>
              </a:spcBef>
              <a:spcAft>
                <a:spcPts val="0"/>
              </a:spcAft>
              <a:buClrTx/>
              <a:buSzTx/>
              <a:buFontTx/>
              <a:buNone/>
              <a:tabLst/>
              <a:defRPr/>
            </a:pPr>
            <a:endParaRPr lang="is-IS"/>
          </a:p>
          <a:p>
            <a:pPr marL="0" marR="0" lvl="0" indent="0" algn="l" defTabSz="914400" rtl="0" eaLnBrk="1" fontAlgn="auto" latinLnBrk="0" hangingPunct="1">
              <a:lnSpc>
                <a:spcPct val="100000"/>
              </a:lnSpc>
              <a:spcBef>
                <a:spcPts val="0"/>
              </a:spcBef>
              <a:spcAft>
                <a:spcPts val="0"/>
              </a:spcAft>
              <a:buClrTx/>
              <a:buSzTx/>
              <a:buFontTx/>
              <a:buNone/>
              <a:tabLst/>
              <a:defRPr/>
            </a:pPr>
            <a:r>
              <a:rPr lang="is-IS"/>
              <a:t>Hvaða starfsemi gæti slíkur breytileiki endurspeglað? Dæmi um slíka starfsemi er starfsemi flugvalla. Innan flugvalla hér á landi sem og erlendis eru þrír álagstoppar mest áberandi. Í fyrsta lagi snemma morguns, í öðru lagi í eftirmiðdaginn og í þriðja lagi á kvöldin. </a:t>
            </a:r>
          </a:p>
          <a:p>
            <a:pPr marL="0" marR="0" lvl="0" indent="0" algn="l" defTabSz="914400" rtl="0" eaLnBrk="1" fontAlgn="auto" latinLnBrk="0" hangingPunct="1">
              <a:lnSpc>
                <a:spcPct val="100000"/>
              </a:lnSpc>
              <a:spcBef>
                <a:spcPts val="0"/>
              </a:spcBef>
              <a:spcAft>
                <a:spcPts val="0"/>
              </a:spcAft>
              <a:buClrTx/>
              <a:buSzTx/>
              <a:buFontTx/>
              <a:buNone/>
              <a:tabLst/>
              <a:defRPr/>
            </a:pPr>
            <a:r>
              <a:rPr lang="is-IS"/>
              <a:t> </a:t>
            </a:r>
          </a:p>
          <a:p>
            <a:pPr marL="0" marR="0" lvl="0" indent="0" algn="l" defTabSz="914400" rtl="0" eaLnBrk="1" fontAlgn="auto" latinLnBrk="0" hangingPunct="1">
              <a:lnSpc>
                <a:spcPct val="100000"/>
              </a:lnSpc>
              <a:spcBef>
                <a:spcPts val="0"/>
              </a:spcBef>
              <a:spcAft>
                <a:spcPts val="0"/>
              </a:spcAft>
              <a:buClrTx/>
              <a:buSzTx/>
              <a:buFontTx/>
              <a:buNone/>
              <a:tabLst/>
              <a:defRPr/>
            </a:pPr>
            <a:r>
              <a:rPr lang="is-IS"/>
              <a:t>Það sem einkennir slíka starfsemi eru miklir álagstoppar og rólegra inn á milli. Þörf er í þeim tilfellum á mörgum upphafs- og endatímum vakta og ráðlagt er að vaktir séu jafnvel mislangar svo </a:t>
            </a:r>
            <a:r>
              <a:rPr lang="is-IS" err="1"/>
              <a:t>mönnun</a:t>
            </a:r>
            <a:r>
              <a:rPr lang="is-IS"/>
              <a:t> endurspegli starfsemi. </a:t>
            </a:r>
          </a:p>
          <a:p>
            <a:pPr marL="0" marR="0" lvl="0" indent="0" algn="l" defTabSz="914400" rtl="0" eaLnBrk="1" fontAlgn="auto" latinLnBrk="0" hangingPunct="1">
              <a:lnSpc>
                <a:spcPct val="100000"/>
              </a:lnSpc>
              <a:spcBef>
                <a:spcPts val="0"/>
              </a:spcBef>
              <a:spcAft>
                <a:spcPts val="0"/>
              </a:spcAft>
              <a:buClrTx/>
              <a:buSzTx/>
              <a:buFontTx/>
              <a:buNone/>
              <a:tabLst/>
              <a:defRPr/>
            </a:pPr>
            <a:endParaRPr lang="is-IS"/>
          </a:p>
          <a:p>
            <a:pPr marL="0" marR="0" lvl="0" indent="0" algn="l" defTabSz="914400" rtl="0" eaLnBrk="1" fontAlgn="auto" latinLnBrk="0" hangingPunct="1">
              <a:lnSpc>
                <a:spcPct val="100000"/>
              </a:lnSpc>
              <a:spcBef>
                <a:spcPts val="0"/>
              </a:spcBef>
              <a:spcAft>
                <a:spcPts val="0"/>
              </a:spcAft>
              <a:buClrTx/>
              <a:buSzTx/>
              <a:buFontTx/>
              <a:buNone/>
              <a:tabLst/>
              <a:defRPr/>
            </a:pPr>
            <a:r>
              <a:rPr lang="is-IS"/>
              <a:t>Ráðlögð lengd á vöktum í slíkri starfsemi er 7-8 klst. langar vaktir. Ef mannað er í slíkri starfsemi með 12 klst. vöktum er </a:t>
            </a:r>
            <a:r>
              <a:rPr lang="is-IS" err="1"/>
              <a:t>yfirmönnun</a:t>
            </a:r>
            <a:r>
              <a:rPr lang="is-IS"/>
              <a:t> þegar rólegt eru og of fáir við störf þegar álagstoppar eru. </a:t>
            </a:r>
          </a:p>
          <a:p>
            <a:endParaRPr lang="is-IS"/>
          </a:p>
        </p:txBody>
      </p:sp>
      <p:sp>
        <p:nvSpPr>
          <p:cNvPr id="4" name="Skyggnunúmersstaðgengill 3"/>
          <p:cNvSpPr>
            <a:spLocks noGrp="1"/>
          </p:cNvSpPr>
          <p:nvPr>
            <p:ph type="sldNum" sz="quarter" idx="5"/>
          </p:nvPr>
        </p:nvSpPr>
        <p:spPr/>
        <p:txBody>
          <a:bodyPr/>
          <a:lstStyle/>
          <a:p>
            <a:fld id="{DADFEBD1-A765-4722-A78F-156C031D8950}" type="slidenum">
              <a:rPr lang="is-IS" smtClean="0"/>
              <a:t>3</a:t>
            </a:fld>
            <a:endParaRPr lang="is-IS"/>
          </a:p>
        </p:txBody>
      </p:sp>
    </p:spTree>
    <p:extLst>
      <p:ext uri="{BB962C8B-B14F-4D97-AF65-F5344CB8AC3E}">
        <p14:creationId xmlns:p14="http://schemas.microsoft.com/office/powerpoint/2010/main" val="11357379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yggnumyndastaðgengill 1"/>
          <p:cNvSpPr>
            <a:spLocks noGrp="1" noRot="1" noChangeAspect="1"/>
          </p:cNvSpPr>
          <p:nvPr>
            <p:ph type="sldImg"/>
          </p:nvPr>
        </p:nvSpPr>
        <p:spPr/>
      </p:sp>
      <p:sp>
        <p:nvSpPr>
          <p:cNvPr id="3" name="Minnispunktastaðgengill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s-IS"/>
              <a:t>Annað dæmið má sjá á meðfylgjandi mynd.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is-IS"/>
          </a:p>
          <a:p>
            <a:pPr marL="0" marR="0" lvl="0" indent="0" algn="l" defTabSz="914400" rtl="0" eaLnBrk="1" fontAlgn="auto" latinLnBrk="0" hangingPunct="1">
              <a:lnSpc>
                <a:spcPct val="100000"/>
              </a:lnSpc>
              <a:spcBef>
                <a:spcPts val="0"/>
              </a:spcBef>
              <a:spcAft>
                <a:spcPts val="0"/>
              </a:spcAft>
              <a:buClrTx/>
              <a:buSzTx/>
              <a:buFontTx/>
              <a:buNone/>
              <a:tabLst/>
              <a:defRPr/>
            </a:pPr>
            <a:r>
              <a:rPr lang="is-IS"/>
              <a:t>Línuritið táknar starfsemi þar sem sama þörf er á </a:t>
            </a:r>
            <a:r>
              <a:rPr lang="is-IS" err="1"/>
              <a:t>mönnun</a:t>
            </a:r>
            <a:r>
              <a:rPr lang="is-IS"/>
              <a:t> allan sólarhringinn.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is-IS"/>
          </a:p>
          <a:p>
            <a:pPr marL="0" marR="0" lvl="0" indent="0" algn="l" defTabSz="914400" rtl="0" eaLnBrk="1" fontAlgn="auto" latinLnBrk="0" hangingPunct="1">
              <a:lnSpc>
                <a:spcPct val="100000"/>
              </a:lnSpc>
              <a:spcBef>
                <a:spcPts val="0"/>
              </a:spcBef>
              <a:spcAft>
                <a:spcPts val="0"/>
              </a:spcAft>
              <a:buClrTx/>
              <a:buSzTx/>
              <a:buFontTx/>
              <a:buNone/>
              <a:tabLst/>
              <a:defRPr/>
            </a:pPr>
            <a:r>
              <a:rPr lang="is-IS"/>
              <a:t>Hvaða starfsemi gæti slíkt áð átt við um? Dæmi um slíka starfsemi er gjörgæsludeild. </a:t>
            </a:r>
          </a:p>
          <a:p>
            <a:pPr marL="0" marR="0" lvl="0" indent="0" algn="l" defTabSz="914400" rtl="0" eaLnBrk="1" fontAlgn="auto" latinLnBrk="0" hangingPunct="1">
              <a:lnSpc>
                <a:spcPct val="100000"/>
              </a:lnSpc>
              <a:spcBef>
                <a:spcPts val="0"/>
              </a:spcBef>
              <a:spcAft>
                <a:spcPts val="0"/>
              </a:spcAft>
              <a:buClrTx/>
              <a:buSzTx/>
              <a:buFontTx/>
              <a:buNone/>
              <a:tabLst/>
              <a:defRPr/>
            </a:pPr>
            <a:r>
              <a:rPr lang="is-IS"/>
              <a:t>Einkenni slíkra deilda er að tryggja þarf sömu </a:t>
            </a:r>
            <a:r>
              <a:rPr lang="is-IS" err="1"/>
              <a:t>mönnun</a:t>
            </a:r>
            <a:r>
              <a:rPr lang="is-IS"/>
              <a:t> allan sólarhringinn af öryggisástæðum. Ekki er hægt að tryggja óreglulega og ófyrirséða toppa sem geta skapast með reglubundinni </a:t>
            </a:r>
            <a:r>
              <a:rPr lang="is-IS" err="1"/>
              <a:t>mönnun</a:t>
            </a:r>
            <a:r>
              <a:rPr lang="is-IS"/>
              <a:t>. Það sem einkennir slíka starfsemi er mikil vaktabyrði hjá starfsfólki, krafist er ríkulegrar einbeitingar og árvekni er skilyrði meðan unnið er. Minnstu </a:t>
            </a:r>
            <a:r>
              <a:rPr lang="is-IS" err="1"/>
              <a:t>frábrigði</a:t>
            </a:r>
            <a:r>
              <a:rPr lang="is-IS"/>
              <a:t> frá verklagi geta haft alvarlegar afleiðingar.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is-IS"/>
          </a:p>
          <a:p>
            <a:pPr marL="0" marR="0" lvl="0" indent="0" algn="l" defTabSz="914400" rtl="0" eaLnBrk="1" fontAlgn="auto" latinLnBrk="0" hangingPunct="1">
              <a:lnSpc>
                <a:spcPct val="100000"/>
              </a:lnSpc>
              <a:spcBef>
                <a:spcPts val="0"/>
              </a:spcBef>
              <a:spcAft>
                <a:spcPts val="0"/>
              </a:spcAft>
              <a:buClrTx/>
              <a:buSzTx/>
              <a:buFontTx/>
              <a:buNone/>
              <a:tabLst/>
              <a:defRPr/>
            </a:pPr>
            <a:r>
              <a:rPr lang="is-IS"/>
              <a:t>Rannsóknir hafa sýnt að á slíkum vinnustöðum er ráðlagt að lengd vakta sé ekki meiri en 8 klukkustundir. Eftir þann tíma eykst hætta á öryggisógn og mistökum. </a:t>
            </a:r>
          </a:p>
          <a:p>
            <a:pPr marL="0" marR="0" lvl="0" indent="0" algn="l" defTabSz="914400" rtl="0" eaLnBrk="1" fontAlgn="auto" latinLnBrk="0" hangingPunct="1">
              <a:lnSpc>
                <a:spcPct val="100000"/>
              </a:lnSpc>
              <a:spcBef>
                <a:spcPts val="0"/>
              </a:spcBef>
              <a:spcAft>
                <a:spcPts val="0"/>
              </a:spcAft>
              <a:buClrTx/>
              <a:buSzTx/>
              <a:buFontTx/>
              <a:buNone/>
              <a:tabLst/>
              <a:defRPr/>
            </a:pPr>
            <a:endParaRPr lang="is-IS"/>
          </a:p>
          <a:p>
            <a:pPr marL="0" marR="0" lvl="0" indent="0" algn="l" defTabSz="914400" rtl="0" eaLnBrk="1" fontAlgn="auto" latinLnBrk="0" hangingPunct="1">
              <a:lnSpc>
                <a:spcPct val="100000"/>
              </a:lnSpc>
              <a:spcBef>
                <a:spcPts val="0"/>
              </a:spcBef>
              <a:spcAft>
                <a:spcPts val="0"/>
              </a:spcAft>
              <a:buClrTx/>
              <a:buSzTx/>
              <a:buFontTx/>
              <a:buNone/>
              <a:tabLst/>
              <a:defRPr/>
            </a:pPr>
            <a:endParaRPr lang="is-IS"/>
          </a:p>
          <a:p>
            <a:endParaRPr lang="is-IS"/>
          </a:p>
        </p:txBody>
      </p:sp>
      <p:sp>
        <p:nvSpPr>
          <p:cNvPr id="4" name="Skyggnunúmersstaðgengill 3"/>
          <p:cNvSpPr>
            <a:spLocks noGrp="1"/>
          </p:cNvSpPr>
          <p:nvPr>
            <p:ph type="sldNum" sz="quarter" idx="5"/>
          </p:nvPr>
        </p:nvSpPr>
        <p:spPr/>
        <p:txBody>
          <a:bodyPr/>
          <a:lstStyle/>
          <a:p>
            <a:fld id="{DADFEBD1-A765-4722-A78F-156C031D8950}" type="slidenum">
              <a:rPr lang="is-IS" smtClean="0"/>
              <a:t>4</a:t>
            </a:fld>
            <a:endParaRPr lang="is-IS"/>
          </a:p>
        </p:txBody>
      </p:sp>
    </p:spTree>
    <p:extLst>
      <p:ext uri="{BB962C8B-B14F-4D97-AF65-F5344CB8AC3E}">
        <p14:creationId xmlns:p14="http://schemas.microsoft.com/office/powerpoint/2010/main" val="6432183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yggnumyndastaðgengill 1"/>
          <p:cNvSpPr>
            <a:spLocks noGrp="1" noRot="1" noChangeAspect="1"/>
          </p:cNvSpPr>
          <p:nvPr>
            <p:ph type="sldImg"/>
          </p:nvPr>
        </p:nvSpPr>
        <p:spPr/>
      </p:sp>
      <p:sp>
        <p:nvSpPr>
          <p:cNvPr id="3" name="Minnispunktastaðgengill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s-IS" dirty="0"/>
              <a:t>Þriðja dæmi má sjá á meðfylgjandi línuriti. </a:t>
            </a:r>
          </a:p>
          <a:p>
            <a:pPr marL="0" marR="0" lvl="0" indent="0" algn="l" defTabSz="914400" rtl="0" eaLnBrk="1" fontAlgn="auto" latinLnBrk="0" hangingPunct="1">
              <a:lnSpc>
                <a:spcPct val="100000"/>
              </a:lnSpc>
              <a:spcBef>
                <a:spcPts val="0"/>
              </a:spcBef>
              <a:spcAft>
                <a:spcPts val="0"/>
              </a:spcAft>
              <a:buClrTx/>
              <a:buSzTx/>
              <a:buFontTx/>
              <a:buNone/>
              <a:tabLst/>
              <a:defRPr/>
            </a:pPr>
            <a:endParaRPr lang="is-IS" dirty="0"/>
          </a:p>
          <a:p>
            <a:pPr marL="0" marR="0" lvl="0" indent="0" algn="l" defTabSz="914400" rtl="0" eaLnBrk="1" fontAlgn="auto" latinLnBrk="0" hangingPunct="1">
              <a:lnSpc>
                <a:spcPct val="100000"/>
              </a:lnSpc>
              <a:spcBef>
                <a:spcPts val="0"/>
              </a:spcBef>
              <a:spcAft>
                <a:spcPts val="0"/>
              </a:spcAft>
              <a:buClrTx/>
              <a:buSzTx/>
              <a:buFontTx/>
              <a:buNone/>
              <a:tabLst/>
              <a:defRPr/>
            </a:pPr>
            <a:r>
              <a:rPr lang="is-IS" dirty="0"/>
              <a:t>Línuritið táknar starfsemi þar sem sveiflur eru á starfsemi innan sama sólarhrings og þjónustan er ekki opin frá miðnætti til kl. 08 að morgni.   </a:t>
            </a:r>
          </a:p>
          <a:p>
            <a:pPr marL="0" marR="0" lvl="0" indent="0" algn="l" defTabSz="914400" rtl="0" eaLnBrk="1" fontAlgn="auto" latinLnBrk="0" hangingPunct="1">
              <a:lnSpc>
                <a:spcPct val="100000"/>
              </a:lnSpc>
              <a:spcBef>
                <a:spcPts val="0"/>
              </a:spcBef>
              <a:spcAft>
                <a:spcPts val="0"/>
              </a:spcAft>
              <a:buClrTx/>
              <a:buSzTx/>
              <a:buFontTx/>
              <a:buNone/>
              <a:tabLst/>
              <a:defRPr/>
            </a:pPr>
            <a:endParaRPr lang="is-IS" dirty="0"/>
          </a:p>
          <a:p>
            <a:pPr marL="0" marR="0" lvl="0" indent="0" algn="l" defTabSz="914400" rtl="0" eaLnBrk="1" fontAlgn="auto" latinLnBrk="0" hangingPunct="1">
              <a:lnSpc>
                <a:spcPct val="100000"/>
              </a:lnSpc>
              <a:spcBef>
                <a:spcPts val="0"/>
              </a:spcBef>
              <a:spcAft>
                <a:spcPts val="0"/>
              </a:spcAft>
              <a:buClrTx/>
              <a:buSzTx/>
              <a:buFontTx/>
              <a:buNone/>
              <a:tabLst/>
              <a:defRPr/>
            </a:pPr>
            <a:r>
              <a:rPr lang="is-IS" dirty="0"/>
              <a:t>Hvaða starfsemi gæti slíkur breytileiki endurspeglað? Dæmi um slíka starfsemi eru sundlaugar og/eða íþróttahús. Álagstoppar eru meðan skólasund er á morgnana og í eftirmiðdaginn og fram á kvöld.</a:t>
            </a:r>
          </a:p>
          <a:p>
            <a:pPr marL="0" marR="0" lvl="0" indent="0" algn="l" defTabSz="914400" rtl="0" eaLnBrk="1" fontAlgn="auto" latinLnBrk="0" hangingPunct="1">
              <a:lnSpc>
                <a:spcPct val="100000"/>
              </a:lnSpc>
              <a:spcBef>
                <a:spcPts val="0"/>
              </a:spcBef>
              <a:spcAft>
                <a:spcPts val="0"/>
              </a:spcAft>
              <a:buClrTx/>
              <a:buSzTx/>
              <a:buFontTx/>
              <a:buNone/>
              <a:tabLst/>
              <a:defRPr/>
            </a:pPr>
            <a:r>
              <a:rPr lang="is-IS" dirty="0"/>
              <a:t>Í þessum tilfellum er þörf á ólíkum upphafs- og endatímum vakta og ráðlagt er að vaktir séu jafnvel mislangar svo </a:t>
            </a:r>
            <a:r>
              <a:rPr lang="is-IS" dirty="0" err="1"/>
              <a:t>mönnun</a:t>
            </a:r>
            <a:r>
              <a:rPr lang="is-IS" dirty="0"/>
              <a:t> endurspegli starfsemi. </a:t>
            </a:r>
          </a:p>
          <a:p>
            <a:pPr marL="0" marR="0" lvl="0" indent="0" algn="l" defTabSz="914400" rtl="0" eaLnBrk="1" fontAlgn="auto" latinLnBrk="0" hangingPunct="1">
              <a:lnSpc>
                <a:spcPct val="100000"/>
              </a:lnSpc>
              <a:spcBef>
                <a:spcPts val="0"/>
              </a:spcBef>
              <a:spcAft>
                <a:spcPts val="0"/>
              </a:spcAft>
              <a:buClrTx/>
              <a:buSzTx/>
              <a:buFontTx/>
              <a:buNone/>
              <a:tabLst/>
              <a:defRPr/>
            </a:pPr>
            <a:endParaRPr lang="is-IS" dirty="0"/>
          </a:p>
          <a:p>
            <a:pPr marL="0" marR="0" lvl="0" indent="0" algn="l" defTabSz="914400" rtl="0" eaLnBrk="1" fontAlgn="auto" latinLnBrk="0" hangingPunct="1">
              <a:lnSpc>
                <a:spcPct val="100000"/>
              </a:lnSpc>
              <a:spcBef>
                <a:spcPts val="0"/>
              </a:spcBef>
              <a:spcAft>
                <a:spcPts val="0"/>
              </a:spcAft>
              <a:buClrTx/>
              <a:buSzTx/>
              <a:buFontTx/>
              <a:buNone/>
              <a:tabLst/>
              <a:defRPr/>
            </a:pPr>
            <a:r>
              <a:rPr lang="is-IS" dirty="0"/>
              <a:t>Ráðlögð lengd á vöktum í slíkri starfsemi er 7-8 klst. langar vaktir. Ef mannað er í slíkri starfsemi með 12 klst. vöktum er </a:t>
            </a:r>
            <a:r>
              <a:rPr lang="is-IS" dirty="0" err="1"/>
              <a:t>yfirmönnun</a:t>
            </a:r>
            <a:r>
              <a:rPr lang="is-IS" dirty="0"/>
              <a:t> þegar lægðir eru í starfsemi og of fáir við störf þegar álagstoppar eru. </a:t>
            </a:r>
          </a:p>
          <a:p>
            <a:endParaRPr lang="is-IS" dirty="0"/>
          </a:p>
        </p:txBody>
      </p:sp>
      <p:sp>
        <p:nvSpPr>
          <p:cNvPr id="4" name="Skyggnunúmersstaðgengill 3"/>
          <p:cNvSpPr>
            <a:spLocks noGrp="1"/>
          </p:cNvSpPr>
          <p:nvPr>
            <p:ph type="sldNum" sz="quarter" idx="5"/>
          </p:nvPr>
        </p:nvSpPr>
        <p:spPr/>
        <p:txBody>
          <a:bodyPr/>
          <a:lstStyle/>
          <a:p>
            <a:fld id="{DADFEBD1-A765-4722-A78F-156C031D8950}" type="slidenum">
              <a:rPr lang="is-IS" smtClean="0"/>
              <a:t>5</a:t>
            </a:fld>
            <a:endParaRPr lang="is-IS"/>
          </a:p>
        </p:txBody>
      </p:sp>
    </p:spTree>
    <p:extLst>
      <p:ext uri="{BB962C8B-B14F-4D97-AF65-F5344CB8AC3E}">
        <p14:creationId xmlns:p14="http://schemas.microsoft.com/office/powerpoint/2010/main" val="14148069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yggnumyndastaðgengill 1"/>
          <p:cNvSpPr>
            <a:spLocks noGrp="1" noRot="1" noChangeAspect="1"/>
          </p:cNvSpPr>
          <p:nvPr>
            <p:ph type="sldImg"/>
          </p:nvPr>
        </p:nvSpPr>
        <p:spPr/>
      </p:sp>
      <p:sp>
        <p:nvSpPr>
          <p:cNvPr id="3" name="Minnispunktastaðgengill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s-IS"/>
              <a:t>Fjórða dæmið má sjá á meðfylgjandi mynd</a:t>
            </a:r>
          </a:p>
          <a:p>
            <a:pPr marL="0" marR="0" lvl="0" indent="0" algn="l" defTabSz="914400" rtl="0" eaLnBrk="1" fontAlgn="auto" latinLnBrk="0" hangingPunct="1">
              <a:lnSpc>
                <a:spcPct val="100000"/>
              </a:lnSpc>
              <a:spcBef>
                <a:spcPts val="0"/>
              </a:spcBef>
              <a:spcAft>
                <a:spcPts val="0"/>
              </a:spcAft>
              <a:buClrTx/>
              <a:buSzTx/>
              <a:buFontTx/>
              <a:buNone/>
              <a:tabLst/>
              <a:defRPr/>
            </a:pPr>
            <a:endParaRPr lang="is-IS"/>
          </a:p>
          <a:p>
            <a:pPr marL="0" marR="0" lvl="0" indent="0" algn="l" defTabSz="914400" rtl="0" eaLnBrk="1" fontAlgn="auto" latinLnBrk="0" hangingPunct="1">
              <a:lnSpc>
                <a:spcPct val="100000"/>
              </a:lnSpc>
              <a:spcBef>
                <a:spcPts val="0"/>
              </a:spcBef>
              <a:spcAft>
                <a:spcPts val="0"/>
              </a:spcAft>
              <a:buClrTx/>
              <a:buSzTx/>
              <a:buFontTx/>
              <a:buNone/>
              <a:tabLst/>
              <a:defRPr/>
            </a:pPr>
            <a:r>
              <a:rPr lang="is-IS"/>
              <a:t>Línuritið táknar starfsemi þar sem miklar sveiflur eru í starfsemi innan sama sólarhrings og jafnvel milli sólarhringa.   </a:t>
            </a:r>
          </a:p>
          <a:p>
            <a:pPr marL="0" marR="0" lvl="0" indent="0" algn="l" defTabSz="914400" rtl="0" eaLnBrk="1" fontAlgn="auto" latinLnBrk="0" hangingPunct="1">
              <a:lnSpc>
                <a:spcPct val="100000"/>
              </a:lnSpc>
              <a:spcBef>
                <a:spcPts val="0"/>
              </a:spcBef>
              <a:spcAft>
                <a:spcPts val="0"/>
              </a:spcAft>
              <a:buClrTx/>
              <a:buSzTx/>
              <a:buFontTx/>
              <a:buNone/>
              <a:tabLst/>
              <a:defRPr/>
            </a:pPr>
            <a:endParaRPr lang="is-IS"/>
          </a:p>
          <a:p>
            <a:pPr marL="0" marR="0" lvl="0" indent="0" algn="l" defTabSz="914400" rtl="0" eaLnBrk="1" fontAlgn="auto" latinLnBrk="0" hangingPunct="1">
              <a:lnSpc>
                <a:spcPct val="100000"/>
              </a:lnSpc>
              <a:spcBef>
                <a:spcPts val="0"/>
              </a:spcBef>
              <a:spcAft>
                <a:spcPts val="0"/>
              </a:spcAft>
              <a:buClrTx/>
              <a:buSzTx/>
              <a:buFontTx/>
              <a:buNone/>
              <a:tabLst/>
              <a:defRPr/>
            </a:pPr>
            <a:r>
              <a:rPr lang="is-IS"/>
              <a:t>Hvaða starfsemi gæti slíkur breytileiki endurspeglað? Dæmi um slíka starfsemi er heimili fyrir fatlaða einstaklinga. Í slíkri starfsemi er álagstoppur á morgnana áður en heimilismenn fara í skóla eða til vinnu. Mest er álagið í eftirmiðdaginn og fram á kvöld. </a:t>
            </a:r>
          </a:p>
          <a:p>
            <a:pPr marL="0" marR="0" lvl="0" indent="0" algn="l" defTabSz="914400" rtl="0" eaLnBrk="1" fontAlgn="auto" latinLnBrk="0" hangingPunct="1">
              <a:lnSpc>
                <a:spcPct val="100000"/>
              </a:lnSpc>
              <a:spcBef>
                <a:spcPts val="0"/>
              </a:spcBef>
              <a:spcAft>
                <a:spcPts val="0"/>
              </a:spcAft>
              <a:buClrTx/>
              <a:buSzTx/>
              <a:buFontTx/>
              <a:buNone/>
              <a:tabLst/>
              <a:defRPr/>
            </a:pPr>
            <a:r>
              <a:rPr lang="is-IS"/>
              <a:t> </a:t>
            </a:r>
          </a:p>
          <a:p>
            <a:pPr marL="0" marR="0" lvl="0" indent="0" algn="l" defTabSz="914400" rtl="0" eaLnBrk="1" fontAlgn="auto" latinLnBrk="0" hangingPunct="1">
              <a:lnSpc>
                <a:spcPct val="100000"/>
              </a:lnSpc>
              <a:spcBef>
                <a:spcPts val="0"/>
              </a:spcBef>
              <a:spcAft>
                <a:spcPts val="0"/>
              </a:spcAft>
              <a:buClrTx/>
              <a:buSzTx/>
              <a:buFontTx/>
              <a:buNone/>
              <a:tabLst/>
              <a:defRPr/>
            </a:pPr>
            <a:r>
              <a:rPr lang="is-IS"/>
              <a:t>Það sem einkennir slíka starfsemi eru miklir álagstoppar og rólegra inn á milli. Í þeim tilfellum er þörf á misjöfnum upphafs- og endatímum vakta og ráðlagt er að vaktir séu mislangar svo </a:t>
            </a:r>
            <a:r>
              <a:rPr lang="is-IS" err="1"/>
              <a:t>mönnun</a:t>
            </a:r>
            <a:r>
              <a:rPr lang="is-IS"/>
              <a:t> endurspegli starfsemi. </a:t>
            </a:r>
          </a:p>
          <a:p>
            <a:pPr marL="0" marR="0" lvl="0" indent="0" algn="l" defTabSz="914400" rtl="0" eaLnBrk="1" fontAlgn="auto" latinLnBrk="0" hangingPunct="1">
              <a:lnSpc>
                <a:spcPct val="100000"/>
              </a:lnSpc>
              <a:spcBef>
                <a:spcPts val="0"/>
              </a:spcBef>
              <a:spcAft>
                <a:spcPts val="0"/>
              </a:spcAft>
              <a:buClrTx/>
              <a:buSzTx/>
              <a:buFontTx/>
              <a:buNone/>
              <a:tabLst/>
              <a:defRPr/>
            </a:pPr>
            <a:endParaRPr lang="is-IS"/>
          </a:p>
          <a:p>
            <a:pPr marL="0" marR="0" lvl="0" indent="0" algn="l" defTabSz="914400" rtl="0" eaLnBrk="1" fontAlgn="auto" latinLnBrk="0" hangingPunct="1">
              <a:lnSpc>
                <a:spcPct val="100000"/>
              </a:lnSpc>
              <a:spcBef>
                <a:spcPts val="0"/>
              </a:spcBef>
              <a:spcAft>
                <a:spcPts val="0"/>
              </a:spcAft>
              <a:buClrTx/>
              <a:buSzTx/>
              <a:buFontTx/>
              <a:buNone/>
              <a:tabLst/>
              <a:defRPr/>
            </a:pPr>
            <a:r>
              <a:rPr lang="is-IS"/>
              <a:t>Ráðlögð lengd á vöktum í slíkri starfsemi er 7-8 klst. langar vaktir. Ef mannað er í slíkri starfsemi með 12 klst. vöktum er </a:t>
            </a:r>
            <a:r>
              <a:rPr lang="is-IS" err="1"/>
              <a:t>yfirmönnun</a:t>
            </a:r>
            <a:r>
              <a:rPr lang="is-IS"/>
              <a:t> þegar lægðir eru í starfsemi og of fáir við störf þegar álagstoppar eru. </a:t>
            </a:r>
          </a:p>
          <a:p>
            <a:endParaRPr lang="is-IS"/>
          </a:p>
        </p:txBody>
      </p:sp>
      <p:sp>
        <p:nvSpPr>
          <p:cNvPr id="4" name="Skyggnunúmersstaðgengill 3"/>
          <p:cNvSpPr>
            <a:spLocks noGrp="1"/>
          </p:cNvSpPr>
          <p:nvPr>
            <p:ph type="sldNum" sz="quarter" idx="5"/>
          </p:nvPr>
        </p:nvSpPr>
        <p:spPr/>
        <p:txBody>
          <a:bodyPr/>
          <a:lstStyle/>
          <a:p>
            <a:fld id="{DADFEBD1-A765-4722-A78F-156C031D8950}" type="slidenum">
              <a:rPr lang="is-IS" smtClean="0"/>
              <a:t>6</a:t>
            </a:fld>
            <a:endParaRPr lang="is-IS"/>
          </a:p>
        </p:txBody>
      </p:sp>
    </p:spTree>
    <p:extLst>
      <p:ext uri="{BB962C8B-B14F-4D97-AF65-F5344CB8AC3E}">
        <p14:creationId xmlns:p14="http://schemas.microsoft.com/office/powerpoint/2010/main" val="9264124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yggnumyndastaðgengill 1"/>
          <p:cNvSpPr>
            <a:spLocks noGrp="1" noRot="1" noChangeAspect="1"/>
          </p:cNvSpPr>
          <p:nvPr>
            <p:ph type="sldImg"/>
          </p:nvPr>
        </p:nvSpPr>
        <p:spPr/>
      </p:sp>
      <p:sp>
        <p:nvSpPr>
          <p:cNvPr id="3" name="Minnispunktastaðgengill 2"/>
          <p:cNvSpPr>
            <a:spLocks noGrp="1"/>
          </p:cNvSpPr>
          <p:nvPr>
            <p:ph type="body" idx="1"/>
          </p:nvPr>
        </p:nvSpPr>
        <p:spPr/>
        <p:txBody>
          <a:bodyPr/>
          <a:lstStyle/>
          <a:p>
            <a:r>
              <a:rPr lang="is-IS"/>
              <a:t>Eins og greint hefur verið frá þarf </a:t>
            </a:r>
            <a:r>
              <a:rPr lang="is-IS" err="1"/>
              <a:t>mönnun</a:t>
            </a:r>
            <a:r>
              <a:rPr lang="is-IS"/>
              <a:t> að endurspegla þarfir þjónustunnar sem veitt er á hverjum vinnustað. </a:t>
            </a:r>
          </a:p>
          <a:p>
            <a:endParaRPr lang="is-IS"/>
          </a:p>
          <a:p>
            <a:r>
              <a:rPr lang="is-IS"/>
              <a:t>Til þess að markmiðum með Betri vinnutíma í vaktavinnu sé náð er nauðsynlegt að greindar séu þarfir þeirrar þjónustu sem einkennir hvern vinnustað og lengdir vakta og fjöldi starfsfólk á hverjum tíma skoðað með það í huga. </a:t>
            </a:r>
          </a:p>
          <a:p>
            <a:endParaRPr lang="is-IS"/>
          </a:p>
          <a:p>
            <a:r>
              <a:rPr lang="is-IS"/>
              <a:t>Ætlunin með nýjum og breyttum launamyndunarþáttum er að hvetja til endurskoðunar á lengd vakta og að hver og einn starfsmaður vinni ólíkar tegundir vakta eftir tímum sólarhrings þannig að öryggi, heilsa og jafnvægi endurspegli vinnutíma starfsmanna.  </a:t>
            </a:r>
          </a:p>
          <a:p>
            <a:endParaRPr lang="is-IS"/>
          </a:p>
        </p:txBody>
      </p:sp>
      <p:sp>
        <p:nvSpPr>
          <p:cNvPr id="4" name="Skyggnunúmersstaðgengill 3"/>
          <p:cNvSpPr>
            <a:spLocks noGrp="1"/>
          </p:cNvSpPr>
          <p:nvPr>
            <p:ph type="sldNum" sz="quarter" idx="5"/>
          </p:nvPr>
        </p:nvSpPr>
        <p:spPr/>
        <p:txBody>
          <a:bodyPr/>
          <a:lstStyle/>
          <a:p>
            <a:fld id="{DADFEBD1-A765-4722-A78F-156C031D8950}" type="slidenum">
              <a:rPr lang="is-IS" smtClean="0"/>
              <a:t>7</a:t>
            </a:fld>
            <a:endParaRPr lang="is-IS"/>
          </a:p>
        </p:txBody>
      </p:sp>
    </p:spTree>
    <p:extLst>
      <p:ext uri="{BB962C8B-B14F-4D97-AF65-F5344CB8AC3E}">
        <p14:creationId xmlns:p14="http://schemas.microsoft.com/office/powerpoint/2010/main" val="2778155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orsida">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DEEB1F7E-2A8D-504D-B0F6-19363E52AB3C}"/>
              </a:ext>
            </a:extLst>
          </p:cNvPr>
          <p:cNvSpPr>
            <a:spLocks noGrp="1"/>
          </p:cNvSpPr>
          <p:nvPr>
            <p:ph type="body" sz="quarter" idx="10" hasCustomPrompt="1"/>
          </p:nvPr>
        </p:nvSpPr>
        <p:spPr>
          <a:xfrm>
            <a:off x="1078095" y="3154770"/>
            <a:ext cx="3772579" cy="1304019"/>
          </a:xfrm>
          <a:prstGeom prst="rect">
            <a:avLst/>
          </a:prstGeom>
        </p:spPr>
        <p:txBody>
          <a:bodyPr/>
          <a:lstStyle>
            <a:lvl1pPr marL="0" indent="0">
              <a:lnSpc>
                <a:spcPct val="80000"/>
              </a:lnSpc>
              <a:buFontTx/>
              <a:buNone/>
              <a:defRPr sz="3800" b="1" i="0">
                <a:solidFill>
                  <a:schemeClr val="bg1"/>
                </a:solidFill>
                <a:latin typeface="FiraGO SemiBold" panose="020B0503050000020004" pitchFamily="34" charset="0"/>
                <a:cs typeface="FiraGO SemiBold" panose="020B0503050000020004" pitchFamily="34" charset="0"/>
              </a:defRPr>
            </a:lvl1pPr>
          </a:lstStyle>
          <a:p>
            <a:pPr lvl="0"/>
            <a:r>
              <a:rPr lang="en-GB" err="1"/>
              <a:t>Fyrirsögn</a:t>
            </a:r>
            <a:r>
              <a:rPr lang="en-GB"/>
              <a:t> </a:t>
            </a:r>
            <a:r>
              <a:rPr lang="en-GB" err="1"/>
              <a:t>í</a:t>
            </a:r>
            <a:r>
              <a:rPr lang="en-GB"/>
              <a:t> </a:t>
            </a:r>
          </a:p>
          <a:p>
            <a:pPr lvl="0"/>
            <a:r>
              <a:rPr lang="en-GB" err="1"/>
              <a:t>tveimur</a:t>
            </a:r>
            <a:r>
              <a:rPr lang="en-GB"/>
              <a:t> </a:t>
            </a:r>
            <a:r>
              <a:rPr lang="en-GB" err="1"/>
              <a:t>línum</a:t>
            </a:r>
            <a:endParaRPr lang="en-GB"/>
          </a:p>
        </p:txBody>
      </p:sp>
    </p:spTree>
    <p:extLst>
      <p:ext uri="{BB962C8B-B14F-4D97-AF65-F5344CB8AC3E}">
        <p14:creationId xmlns:p14="http://schemas.microsoft.com/office/powerpoint/2010/main" val="743965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illisida">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DEEB1F7E-2A8D-504D-B0F6-19363E52AB3C}"/>
              </a:ext>
            </a:extLst>
          </p:cNvPr>
          <p:cNvSpPr>
            <a:spLocks noGrp="1"/>
          </p:cNvSpPr>
          <p:nvPr>
            <p:ph type="body" sz="quarter" idx="10" hasCustomPrompt="1"/>
          </p:nvPr>
        </p:nvSpPr>
        <p:spPr>
          <a:xfrm>
            <a:off x="1078095" y="3093810"/>
            <a:ext cx="5171980" cy="1729399"/>
          </a:xfrm>
          <a:prstGeom prst="rect">
            <a:avLst/>
          </a:prstGeom>
        </p:spPr>
        <p:txBody>
          <a:bodyPr/>
          <a:lstStyle>
            <a:lvl1pPr marL="0" indent="0">
              <a:lnSpc>
                <a:spcPct val="80000"/>
              </a:lnSpc>
              <a:buFontTx/>
              <a:buNone/>
              <a:defRPr sz="3800" b="1" i="0">
                <a:solidFill>
                  <a:srgbClr val="092E1E"/>
                </a:solidFill>
                <a:latin typeface="FiraGO SemiBold" panose="020B0503050000020004" pitchFamily="34" charset="0"/>
                <a:cs typeface="FiraGO SemiBold" panose="020B0503050000020004" pitchFamily="34" charset="0"/>
              </a:defRPr>
            </a:lvl1pPr>
          </a:lstStyle>
          <a:p>
            <a:pPr lvl="0"/>
            <a:r>
              <a:rPr lang="en-GB" err="1"/>
              <a:t>Fyrirsögn</a:t>
            </a:r>
            <a:r>
              <a:rPr lang="en-GB"/>
              <a:t> </a:t>
            </a:r>
            <a:r>
              <a:rPr lang="en-GB" err="1"/>
              <a:t>í</a:t>
            </a:r>
            <a:endParaRPr lang="en-GB"/>
          </a:p>
          <a:p>
            <a:pPr lvl="0"/>
            <a:r>
              <a:rPr lang="en-GB" err="1"/>
              <a:t>tveimur</a:t>
            </a:r>
            <a:r>
              <a:rPr lang="en-GB"/>
              <a:t> </a:t>
            </a:r>
            <a:r>
              <a:rPr lang="en-GB" err="1"/>
              <a:t>línum</a:t>
            </a:r>
            <a:endParaRPr lang="en-GB"/>
          </a:p>
        </p:txBody>
      </p:sp>
      <p:sp>
        <p:nvSpPr>
          <p:cNvPr id="10" name="Text Placeholder 9">
            <a:extLst>
              <a:ext uri="{FF2B5EF4-FFF2-40B4-BE49-F238E27FC236}">
                <a16:creationId xmlns:a16="http://schemas.microsoft.com/office/drawing/2014/main" id="{6DB5F931-388D-E84A-BE82-E8D7C4709E74}"/>
              </a:ext>
            </a:extLst>
          </p:cNvPr>
          <p:cNvSpPr>
            <a:spLocks noGrp="1"/>
          </p:cNvSpPr>
          <p:nvPr>
            <p:ph type="body" sz="quarter" idx="11" hasCustomPrompt="1"/>
          </p:nvPr>
        </p:nvSpPr>
        <p:spPr>
          <a:xfrm>
            <a:off x="1078095" y="2531889"/>
            <a:ext cx="3073400" cy="681037"/>
          </a:xfrm>
          <a:prstGeom prst="rect">
            <a:avLst/>
          </a:prstGeom>
        </p:spPr>
        <p:txBody>
          <a:bodyPr/>
          <a:lstStyle>
            <a:lvl1pPr marL="0" indent="0">
              <a:buFontTx/>
              <a:buNone/>
              <a:defRPr sz="2400" b="0" i="0">
                <a:solidFill>
                  <a:srgbClr val="F18921"/>
                </a:solidFill>
                <a:latin typeface="FiraGO Book" panose="020B0503050000020004" pitchFamily="34" charset="0"/>
                <a:cs typeface="FiraGO Book" panose="020B0503050000020004" pitchFamily="34" charset="0"/>
              </a:defRPr>
            </a:lvl1pPr>
          </a:lstStyle>
          <a:p>
            <a:pPr lvl="0"/>
            <a:r>
              <a:rPr lang="en-GB" err="1"/>
              <a:t>Dæmi</a:t>
            </a:r>
            <a:r>
              <a:rPr lang="en-GB"/>
              <a:t> 1</a:t>
            </a:r>
            <a:endParaRPr lang="en-IS"/>
          </a:p>
        </p:txBody>
      </p:sp>
    </p:spTree>
    <p:extLst>
      <p:ext uri="{BB962C8B-B14F-4D97-AF65-F5344CB8AC3E}">
        <p14:creationId xmlns:p14="http://schemas.microsoft.com/office/powerpoint/2010/main" val="921758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oflur">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D87EC839-5CF3-704B-9536-32ADFB848510}"/>
              </a:ext>
            </a:extLst>
          </p:cNvPr>
          <p:cNvCxnSpPr>
            <a:cxnSpLocks/>
          </p:cNvCxnSpPr>
          <p:nvPr userDrawn="1"/>
        </p:nvCxnSpPr>
        <p:spPr>
          <a:xfrm>
            <a:off x="1141591" y="4326111"/>
            <a:ext cx="350007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Vertical Text Placeholder 16">
            <a:extLst>
              <a:ext uri="{FF2B5EF4-FFF2-40B4-BE49-F238E27FC236}">
                <a16:creationId xmlns:a16="http://schemas.microsoft.com/office/drawing/2014/main" id="{D2228170-6F7F-D142-92D2-C221A362C7A8}"/>
              </a:ext>
            </a:extLst>
          </p:cNvPr>
          <p:cNvSpPr>
            <a:spLocks noGrp="1"/>
          </p:cNvSpPr>
          <p:nvPr>
            <p:ph type="body" orient="vert" sz="quarter" idx="10" hasCustomPrompt="1"/>
          </p:nvPr>
        </p:nvSpPr>
        <p:spPr>
          <a:xfrm rot="10800000">
            <a:off x="504327" y="1151731"/>
            <a:ext cx="558119" cy="4554538"/>
          </a:xfrm>
          <a:prstGeom prst="rect">
            <a:avLst/>
          </a:prstGeom>
        </p:spPr>
        <p:txBody>
          <a:bodyPr vert="eaVert"/>
          <a:lstStyle>
            <a:lvl1pPr marL="0" indent="0" algn="r">
              <a:buFontTx/>
              <a:buNone/>
              <a:defRPr sz="2400" b="1" i="0">
                <a:solidFill>
                  <a:srgbClr val="092E1E"/>
                </a:solidFill>
                <a:latin typeface="FiraGO SemiBold" panose="020B0503050000020004" pitchFamily="34" charset="0"/>
                <a:cs typeface="FiraGO SemiBold" panose="020B0503050000020004" pitchFamily="34" charset="0"/>
              </a:defRPr>
            </a:lvl1pPr>
          </a:lstStyle>
          <a:p>
            <a:pPr lvl="0"/>
            <a:r>
              <a:rPr lang="en-GB" err="1"/>
              <a:t>Fyrirsögn</a:t>
            </a:r>
            <a:endParaRPr lang="en-IS"/>
          </a:p>
        </p:txBody>
      </p:sp>
      <p:cxnSp>
        <p:nvCxnSpPr>
          <p:cNvPr id="19" name="Straight Connector 18">
            <a:extLst>
              <a:ext uri="{FF2B5EF4-FFF2-40B4-BE49-F238E27FC236}">
                <a16:creationId xmlns:a16="http://schemas.microsoft.com/office/drawing/2014/main" id="{B93921FA-5355-B145-9C06-84D7CC6A9FF7}"/>
              </a:ext>
            </a:extLst>
          </p:cNvPr>
          <p:cNvCxnSpPr>
            <a:cxnSpLocks/>
          </p:cNvCxnSpPr>
          <p:nvPr userDrawn="1"/>
        </p:nvCxnSpPr>
        <p:spPr>
          <a:xfrm flipH="1">
            <a:off x="504327" y="1010194"/>
            <a:ext cx="557711" cy="0"/>
          </a:xfrm>
          <a:prstGeom prst="line">
            <a:avLst/>
          </a:prstGeom>
          <a:ln w="19050">
            <a:solidFill>
              <a:srgbClr val="092E1E"/>
            </a:solidFill>
          </a:ln>
        </p:spPr>
        <p:style>
          <a:lnRef idx="1">
            <a:schemeClr val="accent1"/>
          </a:lnRef>
          <a:fillRef idx="0">
            <a:schemeClr val="accent1"/>
          </a:fillRef>
          <a:effectRef idx="0">
            <a:schemeClr val="accent1"/>
          </a:effectRef>
          <a:fontRef idx="minor">
            <a:schemeClr val="tx1"/>
          </a:fontRef>
        </p:style>
      </p:cxnSp>
      <p:sp>
        <p:nvSpPr>
          <p:cNvPr id="21" name="Text Placeholder 20">
            <a:extLst>
              <a:ext uri="{FF2B5EF4-FFF2-40B4-BE49-F238E27FC236}">
                <a16:creationId xmlns:a16="http://schemas.microsoft.com/office/drawing/2014/main" id="{7535E584-2FF1-0A46-9542-248C304C3A78}"/>
              </a:ext>
            </a:extLst>
          </p:cNvPr>
          <p:cNvSpPr>
            <a:spLocks noGrp="1"/>
          </p:cNvSpPr>
          <p:nvPr>
            <p:ph type="body" sz="quarter" idx="11" hasCustomPrompt="1"/>
          </p:nvPr>
        </p:nvSpPr>
        <p:spPr>
          <a:xfrm>
            <a:off x="503917" y="512388"/>
            <a:ext cx="558121" cy="427038"/>
          </a:xfrm>
          <a:prstGeom prst="rect">
            <a:avLst/>
          </a:prstGeom>
        </p:spPr>
        <p:txBody>
          <a:bodyPr/>
          <a:lstStyle>
            <a:lvl1pPr marL="0" indent="0" algn="ctr">
              <a:buFontTx/>
              <a:buNone/>
              <a:defRPr sz="2400" b="1" i="0">
                <a:solidFill>
                  <a:srgbClr val="092E1E"/>
                </a:solidFill>
                <a:latin typeface="FiraGO SemiBold" panose="020B0503050000020004" pitchFamily="34" charset="0"/>
                <a:cs typeface="FiraGO SemiBold" panose="020B0503050000020004" pitchFamily="34" charset="0"/>
              </a:defRPr>
            </a:lvl1pPr>
          </a:lstStyle>
          <a:p>
            <a:pPr lvl="0"/>
            <a:r>
              <a:rPr lang="en-GB"/>
              <a:t>1.1</a:t>
            </a:r>
            <a:endParaRPr lang="en-IS"/>
          </a:p>
        </p:txBody>
      </p:sp>
    </p:spTree>
    <p:extLst>
      <p:ext uri="{BB962C8B-B14F-4D97-AF65-F5344CB8AC3E}">
        <p14:creationId xmlns:p14="http://schemas.microsoft.com/office/powerpoint/2010/main" val="975942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oflur">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D87EC839-5CF3-704B-9536-32ADFB848510}"/>
              </a:ext>
            </a:extLst>
          </p:cNvPr>
          <p:cNvCxnSpPr>
            <a:cxnSpLocks/>
          </p:cNvCxnSpPr>
          <p:nvPr userDrawn="1"/>
        </p:nvCxnSpPr>
        <p:spPr>
          <a:xfrm>
            <a:off x="1141591" y="4326111"/>
            <a:ext cx="350007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Vertical Text Placeholder 16">
            <a:extLst>
              <a:ext uri="{FF2B5EF4-FFF2-40B4-BE49-F238E27FC236}">
                <a16:creationId xmlns:a16="http://schemas.microsoft.com/office/drawing/2014/main" id="{D2228170-6F7F-D142-92D2-C221A362C7A8}"/>
              </a:ext>
            </a:extLst>
          </p:cNvPr>
          <p:cNvSpPr>
            <a:spLocks noGrp="1"/>
          </p:cNvSpPr>
          <p:nvPr>
            <p:ph type="body" orient="vert" sz="quarter" idx="10" hasCustomPrompt="1"/>
          </p:nvPr>
        </p:nvSpPr>
        <p:spPr>
          <a:xfrm rot="10800000">
            <a:off x="504327" y="1151731"/>
            <a:ext cx="558119" cy="4554538"/>
          </a:xfrm>
          <a:prstGeom prst="rect">
            <a:avLst/>
          </a:prstGeom>
        </p:spPr>
        <p:txBody>
          <a:bodyPr vert="eaVert"/>
          <a:lstStyle>
            <a:lvl1pPr marL="0" indent="0" algn="r">
              <a:buFontTx/>
              <a:buNone/>
              <a:defRPr sz="2400" b="1" i="0">
                <a:solidFill>
                  <a:srgbClr val="092E1E"/>
                </a:solidFill>
                <a:latin typeface="FiraGO SemiBold" panose="020B0503050000020004" pitchFamily="34" charset="0"/>
                <a:cs typeface="FiraGO SemiBold" panose="020B0503050000020004" pitchFamily="34" charset="0"/>
              </a:defRPr>
            </a:lvl1pPr>
          </a:lstStyle>
          <a:p>
            <a:pPr lvl="0"/>
            <a:r>
              <a:rPr lang="en-GB" err="1"/>
              <a:t>Fyrirsögn</a:t>
            </a:r>
            <a:endParaRPr lang="en-IS"/>
          </a:p>
        </p:txBody>
      </p:sp>
      <p:cxnSp>
        <p:nvCxnSpPr>
          <p:cNvPr id="19" name="Straight Connector 18">
            <a:extLst>
              <a:ext uri="{FF2B5EF4-FFF2-40B4-BE49-F238E27FC236}">
                <a16:creationId xmlns:a16="http://schemas.microsoft.com/office/drawing/2014/main" id="{B93921FA-5355-B145-9C06-84D7CC6A9FF7}"/>
              </a:ext>
            </a:extLst>
          </p:cNvPr>
          <p:cNvCxnSpPr>
            <a:cxnSpLocks/>
          </p:cNvCxnSpPr>
          <p:nvPr userDrawn="1"/>
        </p:nvCxnSpPr>
        <p:spPr>
          <a:xfrm flipH="1">
            <a:off x="504327" y="1010194"/>
            <a:ext cx="557711" cy="0"/>
          </a:xfrm>
          <a:prstGeom prst="line">
            <a:avLst/>
          </a:prstGeom>
          <a:ln w="19050">
            <a:solidFill>
              <a:srgbClr val="092E1E"/>
            </a:solidFill>
          </a:ln>
        </p:spPr>
        <p:style>
          <a:lnRef idx="1">
            <a:schemeClr val="accent1"/>
          </a:lnRef>
          <a:fillRef idx="0">
            <a:schemeClr val="accent1"/>
          </a:fillRef>
          <a:effectRef idx="0">
            <a:schemeClr val="accent1"/>
          </a:effectRef>
          <a:fontRef idx="minor">
            <a:schemeClr val="tx1"/>
          </a:fontRef>
        </p:style>
      </p:cxnSp>
      <p:sp>
        <p:nvSpPr>
          <p:cNvPr id="21" name="Text Placeholder 20">
            <a:extLst>
              <a:ext uri="{FF2B5EF4-FFF2-40B4-BE49-F238E27FC236}">
                <a16:creationId xmlns:a16="http://schemas.microsoft.com/office/drawing/2014/main" id="{7535E584-2FF1-0A46-9542-248C304C3A78}"/>
              </a:ext>
            </a:extLst>
          </p:cNvPr>
          <p:cNvSpPr>
            <a:spLocks noGrp="1"/>
          </p:cNvSpPr>
          <p:nvPr>
            <p:ph type="body" sz="quarter" idx="11" hasCustomPrompt="1"/>
          </p:nvPr>
        </p:nvSpPr>
        <p:spPr>
          <a:xfrm>
            <a:off x="503917" y="512388"/>
            <a:ext cx="558121" cy="427038"/>
          </a:xfrm>
          <a:prstGeom prst="rect">
            <a:avLst/>
          </a:prstGeom>
        </p:spPr>
        <p:txBody>
          <a:bodyPr/>
          <a:lstStyle>
            <a:lvl1pPr marL="0" indent="0" algn="ctr">
              <a:buFontTx/>
              <a:buNone/>
              <a:defRPr sz="2400" b="1" i="0">
                <a:solidFill>
                  <a:srgbClr val="092E1E"/>
                </a:solidFill>
                <a:latin typeface="FiraGO SemiBold" panose="020B0503050000020004" pitchFamily="34" charset="0"/>
                <a:cs typeface="FiraGO SemiBold" panose="020B0503050000020004" pitchFamily="34" charset="0"/>
              </a:defRPr>
            </a:lvl1pPr>
          </a:lstStyle>
          <a:p>
            <a:pPr lvl="0"/>
            <a:r>
              <a:rPr lang="en-GB"/>
              <a:t>1.1</a:t>
            </a:r>
            <a:endParaRPr lang="en-IS"/>
          </a:p>
        </p:txBody>
      </p:sp>
    </p:spTree>
    <p:extLst>
      <p:ext uri="{BB962C8B-B14F-4D97-AF65-F5344CB8AC3E}">
        <p14:creationId xmlns:p14="http://schemas.microsoft.com/office/powerpoint/2010/main" val="64518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Meginmal">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D87EC839-5CF3-704B-9536-32ADFB848510}"/>
              </a:ext>
            </a:extLst>
          </p:cNvPr>
          <p:cNvCxnSpPr>
            <a:cxnSpLocks/>
          </p:cNvCxnSpPr>
          <p:nvPr userDrawn="1"/>
        </p:nvCxnSpPr>
        <p:spPr>
          <a:xfrm>
            <a:off x="1141591" y="4326111"/>
            <a:ext cx="350007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Text Placeholder 4">
            <a:extLst>
              <a:ext uri="{FF2B5EF4-FFF2-40B4-BE49-F238E27FC236}">
                <a16:creationId xmlns:a16="http://schemas.microsoft.com/office/drawing/2014/main" id="{BD189600-914D-D942-B5F9-3D7DCF2AE249}"/>
              </a:ext>
            </a:extLst>
          </p:cNvPr>
          <p:cNvSpPr>
            <a:spLocks noGrp="1"/>
          </p:cNvSpPr>
          <p:nvPr>
            <p:ph type="body" sz="quarter" idx="12"/>
          </p:nvPr>
        </p:nvSpPr>
        <p:spPr>
          <a:xfrm>
            <a:off x="1141590" y="888146"/>
            <a:ext cx="9901547" cy="789927"/>
          </a:xfrm>
          <a:prstGeom prst="rect">
            <a:avLst/>
          </a:prstGeom>
        </p:spPr>
        <p:txBody>
          <a:bodyPr/>
          <a:lstStyle>
            <a:lvl1pPr marL="0" indent="0">
              <a:buFontTx/>
              <a:buNone/>
              <a:defRPr sz="3300" b="1" i="0">
                <a:solidFill>
                  <a:srgbClr val="09501E"/>
                </a:solidFill>
                <a:latin typeface="FiraGO SemiBold" panose="020B0503050000020004" pitchFamily="34" charset="0"/>
                <a:cs typeface="FiraGO SemiBold" panose="020B0503050000020004" pitchFamily="34" charset="0"/>
              </a:defRPr>
            </a:lvl1pPr>
            <a:lvl2pPr>
              <a:defRPr b="1" i="0">
                <a:latin typeface="FiraGO SemiBold" panose="020B0503050000020004" pitchFamily="34" charset="0"/>
                <a:cs typeface="FiraGO SemiBold" panose="020B0503050000020004" pitchFamily="34" charset="0"/>
              </a:defRPr>
            </a:lvl2pPr>
            <a:lvl3pPr>
              <a:defRPr b="1" i="0">
                <a:latin typeface="FiraGO SemiBold" panose="020B0503050000020004" pitchFamily="34" charset="0"/>
                <a:cs typeface="FiraGO SemiBold" panose="020B0503050000020004" pitchFamily="34" charset="0"/>
              </a:defRPr>
            </a:lvl3pPr>
            <a:lvl4pPr>
              <a:defRPr b="1" i="0">
                <a:latin typeface="FiraGO SemiBold" panose="020B0503050000020004" pitchFamily="34" charset="0"/>
                <a:cs typeface="FiraGO SemiBold" panose="020B0503050000020004" pitchFamily="34" charset="0"/>
              </a:defRPr>
            </a:lvl4pPr>
            <a:lvl5pPr>
              <a:defRPr b="1" i="0">
                <a:latin typeface="FiraGO SemiBold" panose="020B0503050000020004" pitchFamily="34" charset="0"/>
                <a:cs typeface="FiraGO SemiBold" panose="020B0503050000020004" pitchFamily="34" charset="0"/>
              </a:defRPr>
            </a:lvl5pPr>
          </a:lstStyle>
          <a:p>
            <a:pPr lvl="0"/>
            <a:r>
              <a:rPr lang="en-GB"/>
              <a:t>Click to edit Master text style</a:t>
            </a:r>
          </a:p>
        </p:txBody>
      </p:sp>
      <p:sp>
        <p:nvSpPr>
          <p:cNvPr id="7" name="Text Placeholder 6">
            <a:extLst>
              <a:ext uri="{FF2B5EF4-FFF2-40B4-BE49-F238E27FC236}">
                <a16:creationId xmlns:a16="http://schemas.microsoft.com/office/drawing/2014/main" id="{85000A2C-81C2-ED4C-9871-E489B4AE0E6E}"/>
              </a:ext>
            </a:extLst>
          </p:cNvPr>
          <p:cNvSpPr>
            <a:spLocks noGrp="1"/>
          </p:cNvSpPr>
          <p:nvPr>
            <p:ph type="body" sz="quarter" idx="13"/>
          </p:nvPr>
        </p:nvSpPr>
        <p:spPr>
          <a:xfrm>
            <a:off x="1141413" y="1838325"/>
            <a:ext cx="5601031" cy="4592638"/>
          </a:xfrm>
          <a:prstGeom prst="rect">
            <a:avLst/>
          </a:prstGeom>
        </p:spPr>
        <p:txBody>
          <a:bodyPr/>
          <a:lstStyle>
            <a:lvl1pPr marL="0" indent="0">
              <a:lnSpc>
                <a:spcPts val="2400"/>
              </a:lnSpc>
              <a:buFontTx/>
              <a:buNone/>
              <a:defRPr sz="1600" b="0" i="0">
                <a:latin typeface="FiraGO Book" panose="020B0503050000020004" pitchFamily="34" charset="0"/>
                <a:cs typeface="FiraGO Book" panose="020B0503050000020004" pitchFamily="34" charset="0"/>
              </a:defRPr>
            </a:lvl1pPr>
            <a:lvl2pPr marL="457200" indent="0">
              <a:buFontTx/>
              <a:buNone/>
              <a:defRPr sz="1800" b="0" i="0">
                <a:latin typeface="FiraGO Book" panose="020B0503050000020004" pitchFamily="34" charset="0"/>
                <a:cs typeface="FiraGO Book" panose="020B0503050000020004" pitchFamily="34" charset="0"/>
              </a:defRPr>
            </a:lvl2pPr>
            <a:lvl3pPr marL="914400" indent="0">
              <a:buFontTx/>
              <a:buNone/>
              <a:defRPr sz="1800" b="0" i="0">
                <a:latin typeface="FiraGO Book" panose="020B0503050000020004" pitchFamily="34" charset="0"/>
                <a:cs typeface="FiraGO Book" panose="020B0503050000020004" pitchFamily="34" charset="0"/>
              </a:defRPr>
            </a:lvl3pPr>
            <a:lvl4pPr marL="1371600" indent="0">
              <a:buFontTx/>
              <a:buNone/>
              <a:defRPr sz="1800" b="0" i="0">
                <a:latin typeface="FiraGO Book" panose="020B0503050000020004" pitchFamily="34" charset="0"/>
                <a:cs typeface="FiraGO Book" panose="020B0503050000020004" pitchFamily="34" charset="0"/>
              </a:defRPr>
            </a:lvl4pPr>
            <a:lvl5pPr marL="1828800" indent="0">
              <a:buFontTx/>
              <a:buNone/>
              <a:defRPr sz="1800" b="0" i="0">
                <a:latin typeface="FiraGO Book" panose="020B0503050000020004" pitchFamily="34" charset="0"/>
                <a:cs typeface="FiraGO Book" panose="020B0503050000020004" pitchFamily="34" charset="0"/>
              </a:defRPr>
            </a:lvl5pPr>
          </a:lstStyle>
          <a:p>
            <a:pPr lvl="0"/>
            <a:r>
              <a:rPr lang="en-GB"/>
              <a:t>Click to edit Master text styles</a:t>
            </a:r>
          </a:p>
        </p:txBody>
      </p:sp>
    </p:spTree>
    <p:extLst>
      <p:ext uri="{BB962C8B-B14F-4D97-AF65-F5344CB8AC3E}">
        <p14:creationId xmlns:p14="http://schemas.microsoft.com/office/powerpoint/2010/main" val="2790614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Millisida">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DEEB1F7E-2A8D-504D-B0F6-19363E52AB3C}"/>
              </a:ext>
            </a:extLst>
          </p:cNvPr>
          <p:cNvSpPr>
            <a:spLocks noGrp="1"/>
          </p:cNvSpPr>
          <p:nvPr>
            <p:ph type="body" sz="quarter" idx="10" hasCustomPrompt="1"/>
          </p:nvPr>
        </p:nvSpPr>
        <p:spPr>
          <a:xfrm>
            <a:off x="1078095" y="3093810"/>
            <a:ext cx="5171980" cy="1729399"/>
          </a:xfrm>
          <a:prstGeom prst="rect">
            <a:avLst/>
          </a:prstGeom>
        </p:spPr>
        <p:txBody>
          <a:bodyPr/>
          <a:lstStyle>
            <a:lvl1pPr marL="0" indent="0">
              <a:lnSpc>
                <a:spcPct val="80000"/>
              </a:lnSpc>
              <a:buFontTx/>
              <a:buNone/>
              <a:defRPr sz="3800" b="1" i="0">
                <a:solidFill>
                  <a:srgbClr val="092E1E"/>
                </a:solidFill>
                <a:latin typeface="FiraGO SemiBold" panose="020B0503050000020004" pitchFamily="34" charset="0"/>
                <a:cs typeface="FiraGO SemiBold" panose="020B0503050000020004" pitchFamily="34" charset="0"/>
              </a:defRPr>
            </a:lvl1pPr>
          </a:lstStyle>
          <a:p>
            <a:pPr lvl="0"/>
            <a:r>
              <a:rPr lang="en-GB" err="1"/>
              <a:t>Fyrirsögn</a:t>
            </a:r>
            <a:r>
              <a:rPr lang="en-GB"/>
              <a:t> </a:t>
            </a:r>
            <a:r>
              <a:rPr lang="en-GB" err="1"/>
              <a:t>í</a:t>
            </a:r>
            <a:endParaRPr lang="en-GB"/>
          </a:p>
          <a:p>
            <a:pPr lvl="0"/>
            <a:r>
              <a:rPr lang="en-GB" err="1"/>
              <a:t>tveimur</a:t>
            </a:r>
            <a:r>
              <a:rPr lang="en-GB"/>
              <a:t> </a:t>
            </a:r>
            <a:r>
              <a:rPr lang="en-GB" err="1"/>
              <a:t>línum</a:t>
            </a:r>
            <a:endParaRPr lang="en-GB"/>
          </a:p>
        </p:txBody>
      </p:sp>
      <p:sp>
        <p:nvSpPr>
          <p:cNvPr id="10" name="Text Placeholder 9">
            <a:extLst>
              <a:ext uri="{FF2B5EF4-FFF2-40B4-BE49-F238E27FC236}">
                <a16:creationId xmlns:a16="http://schemas.microsoft.com/office/drawing/2014/main" id="{6DB5F931-388D-E84A-BE82-E8D7C4709E74}"/>
              </a:ext>
            </a:extLst>
          </p:cNvPr>
          <p:cNvSpPr>
            <a:spLocks noGrp="1"/>
          </p:cNvSpPr>
          <p:nvPr>
            <p:ph type="body" sz="quarter" idx="11" hasCustomPrompt="1"/>
          </p:nvPr>
        </p:nvSpPr>
        <p:spPr>
          <a:xfrm>
            <a:off x="1078095" y="2531889"/>
            <a:ext cx="3073400" cy="681037"/>
          </a:xfrm>
          <a:prstGeom prst="rect">
            <a:avLst/>
          </a:prstGeom>
        </p:spPr>
        <p:txBody>
          <a:bodyPr/>
          <a:lstStyle>
            <a:lvl1pPr marL="0" indent="0">
              <a:buFontTx/>
              <a:buNone/>
              <a:defRPr sz="2400" b="0" i="0">
                <a:solidFill>
                  <a:srgbClr val="F18921"/>
                </a:solidFill>
                <a:latin typeface="FiraGO Book" panose="020B0503050000020004" pitchFamily="34" charset="0"/>
                <a:cs typeface="FiraGO Book" panose="020B0503050000020004" pitchFamily="34" charset="0"/>
              </a:defRPr>
            </a:lvl1pPr>
          </a:lstStyle>
          <a:p>
            <a:pPr lvl="0"/>
            <a:r>
              <a:rPr lang="en-GB" err="1"/>
              <a:t>Dæmi</a:t>
            </a:r>
            <a:r>
              <a:rPr lang="en-GB"/>
              <a:t> 1</a:t>
            </a:r>
            <a:endParaRPr lang="en-IS"/>
          </a:p>
        </p:txBody>
      </p:sp>
    </p:spTree>
    <p:extLst>
      <p:ext uri="{BB962C8B-B14F-4D97-AF65-F5344CB8AC3E}">
        <p14:creationId xmlns:p14="http://schemas.microsoft.com/office/powerpoint/2010/main" val="142277106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3E3345-620F-924C-9C6F-3594FA1D39EF}"/>
              </a:ext>
            </a:extLst>
          </p:cNvPr>
          <p:cNvSpPr/>
          <p:nvPr userDrawn="1"/>
        </p:nvSpPr>
        <p:spPr>
          <a:xfrm>
            <a:off x="1107062" y="0"/>
            <a:ext cx="11084938" cy="870509"/>
          </a:xfrm>
          <a:prstGeom prst="rect">
            <a:avLst/>
          </a:prstGeom>
          <a:solidFill>
            <a:srgbClr val="A9CC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sp>
        <p:nvSpPr>
          <p:cNvPr id="3" name="Rectangle 2">
            <a:extLst>
              <a:ext uri="{FF2B5EF4-FFF2-40B4-BE49-F238E27FC236}">
                <a16:creationId xmlns:a16="http://schemas.microsoft.com/office/drawing/2014/main" id="{DA4C8394-0C1B-434D-A40F-6E3464670AB2}"/>
              </a:ext>
            </a:extLst>
          </p:cNvPr>
          <p:cNvSpPr/>
          <p:nvPr userDrawn="1"/>
        </p:nvSpPr>
        <p:spPr>
          <a:xfrm>
            <a:off x="0" y="870509"/>
            <a:ext cx="12189533" cy="5987491"/>
          </a:xfrm>
          <a:prstGeom prst="rect">
            <a:avLst/>
          </a:prstGeom>
          <a:solidFill>
            <a:srgbClr val="0932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sp>
        <p:nvSpPr>
          <p:cNvPr id="4" name="TextBox 3">
            <a:extLst>
              <a:ext uri="{FF2B5EF4-FFF2-40B4-BE49-F238E27FC236}">
                <a16:creationId xmlns:a16="http://schemas.microsoft.com/office/drawing/2014/main" id="{EF08CC02-F212-5D47-988A-164B9E6C8623}"/>
              </a:ext>
            </a:extLst>
          </p:cNvPr>
          <p:cNvSpPr txBox="1"/>
          <p:nvPr userDrawn="1"/>
        </p:nvSpPr>
        <p:spPr>
          <a:xfrm>
            <a:off x="56729" y="289796"/>
            <a:ext cx="1017386" cy="353943"/>
          </a:xfrm>
          <a:prstGeom prst="rect">
            <a:avLst/>
          </a:prstGeom>
          <a:noFill/>
        </p:spPr>
        <p:txBody>
          <a:bodyPr wrap="square" rtlCol="0">
            <a:spAutoFit/>
          </a:bodyPr>
          <a:lstStyle/>
          <a:p>
            <a:r>
              <a:rPr lang="en-IS" sz="1700" b="1" i="0">
                <a:solidFill>
                  <a:srgbClr val="092E1E"/>
                </a:solidFill>
                <a:latin typeface="FiraGO SemiBold" panose="020B0503050000020004" pitchFamily="34" charset="0"/>
                <a:cs typeface="FiraGO SemiBold" panose="020B0503050000020004" pitchFamily="34" charset="0"/>
              </a:rPr>
              <a:t>01.05.21</a:t>
            </a:r>
          </a:p>
        </p:txBody>
      </p:sp>
      <p:sp>
        <p:nvSpPr>
          <p:cNvPr id="6" name="TextBox 5">
            <a:extLst>
              <a:ext uri="{FF2B5EF4-FFF2-40B4-BE49-F238E27FC236}">
                <a16:creationId xmlns:a16="http://schemas.microsoft.com/office/drawing/2014/main" id="{2C30AB85-6DF9-3D4F-A827-C2A20B09CB70}"/>
              </a:ext>
            </a:extLst>
          </p:cNvPr>
          <p:cNvSpPr txBox="1"/>
          <p:nvPr userDrawn="1"/>
        </p:nvSpPr>
        <p:spPr>
          <a:xfrm>
            <a:off x="10065085" y="289796"/>
            <a:ext cx="2039706" cy="353943"/>
          </a:xfrm>
          <a:prstGeom prst="rect">
            <a:avLst/>
          </a:prstGeom>
          <a:noFill/>
        </p:spPr>
        <p:txBody>
          <a:bodyPr wrap="square" rtlCol="0">
            <a:spAutoFit/>
          </a:bodyPr>
          <a:lstStyle/>
          <a:p>
            <a:r>
              <a:rPr lang="en-GB" sz="1700" b="1" i="0">
                <a:solidFill>
                  <a:srgbClr val="092E1E"/>
                </a:solidFill>
                <a:latin typeface="FiraGO SemiBold" panose="020B0503050000020004" pitchFamily="34" charset="0"/>
                <a:cs typeface="FiraGO SemiBold" panose="020B0503050000020004" pitchFamily="34" charset="0"/>
              </a:rPr>
              <a:t>b</a:t>
            </a:r>
            <a:r>
              <a:rPr lang="en-IS" sz="1700" b="1" i="0">
                <a:solidFill>
                  <a:srgbClr val="092E1E"/>
                </a:solidFill>
                <a:latin typeface="FiraGO SemiBold" panose="020B0503050000020004" pitchFamily="34" charset="0"/>
                <a:cs typeface="FiraGO SemiBold" panose="020B0503050000020004" pitchFamily="34" charset="0"/>
              </a:rPr>
              <a:t>etrivinnutimi.is</a:t>
            </a:r>
          </a:p>
        </p:txBody>
      </p:sp>
    </p:spTree>
    <p:extLst>
      <p:ext uri="{BB962C8B-B14F-4D97-AF65-F5344CB8AC3E}">
        <p14:creationId xmlns:p14="http://schemas.microsoft.com/office/powerpoint/2010/main" val="2798056941"/>
      </p:ext>
    </p:extLst>
  </p:cSld>
  <p:clrMap bg1="lt1" tx1="dk1" bg2="lt2" tx2="dk2" accent1="accent1" accent2="accent2" accent3="accent3" accent4="accent4" accent5="accent5" accent6="accent6" hlink="hlink" folHlink="folHlink"/>
  <p:sldLayoutIdLst>
    <p:sldLayoutId id="214748366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3E3345-620F-924C-9C6F-3594FA1D39EF}"/>
              </a:ext>
            </a:extLst>
          </p:cNvPr>
          <p:cNvSpPr/>
          <p:nvPr userDrawn="1"/>
        </p:nvSpPr>
        <p:spPr>
          <a:xfrm>
            <a:off x="1107062" y="0"/>
            <a:ext cx="11084938" cy="870509"/>
          </a:xfrm>
          <a:prstGeom prst="rect">
            <a:avLst/>
          </a:prstGeom>
          <a:solidFill>
            <a:srgbClr val="0941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sp>
        <p:nvSpPr>
          <p:cNvPr id="3" name="Rectangle 2">
            <a:extLst>
              <a:ext uri="{FF2B5EF4-FFF2-40B4-BE49-F238E27FC236}">
                <a16:creationId xmlns:a16="http://schemas.microsoft.com/office/drawing/2014/main" id="{DA4C8394-0C1B-434D-A40F-6E3464670AB2}"/>
              </a:ext>
            </a:extLst>
          </p:cNvPr>
          <p:cNvSpPr/>
          <p:nvPr userDrawn="1"/>
        </p:nvSpPr>
        <p:spPr>
          <a:xfrm>
            <a:off x="0" y="870509"/>
            <a:ext cx="12189533" cy="5987491"/>
          </a:xfrm>
          <a:prstGeom prst="rect">
            <a:avLst/>
          </a:prstGeom>
          <a:solidFill>
            <a:srgbClr val="CBE4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sp>
        <p:nvSpPr>
          <p:cNvPr id="4" name="TextBox 3">
            <a:extLst>
              <a:ext uri="{FF2B5EF4-FFF2-40B4-BE49-F238E27FC236}">
                <a16:creationId xmlns:a16="http://schemas.microsoft.com/office/drawing/2014/main" id="{EF08CC02-F212-5D47-988A-164B9E6C8623}"/>
              </a:ext>
            </a:extLst>
          </p:cNvPr>
          <p:cNvSpPr txBox="1"/>
          <p:nvPr userDrawn="1"/>
        </p:nvSpPr>
        <p:spPr>
          <a:xfrm>
            <a:off x="249951" y="289796"/>
            <a:ext cx="724205" cy="353943"/>
          </a:xfrm>
          <a:prstGeom prst="rect">
            <a:avLst/>
          </a:prstGeom>
          <a:noFill/>
        </p:spPr>
        <p:txBody>
          <a:bodyPr wrap="square" rtlCol="0">
            <a:spAutoFit/>
          </a:bodyPr>
          <a:lstStyle/>
          <a:p>
            <a:r>
              <a:rPr lang="en-IS" sz="1700" b="1" i="0">
                <a:solidFill>
                  <a:srgbClr val="092E1E"/>
                </a:solidFill>
                <a:latin typeface="FiraGO SemiBold" panose="020B0503050000020004" pitchFamily="34" charset="0"/>
                <a:cs typeface="FiraGO SemiBold" panose="020B0503050000020004" pitchFamily="34" charset="0"/>
              </a:rPr>
              <a:t>2020</a:t>
            </a:r>
          </a:p>
        </p:txBody>
      </p:sp>
      <p:sp>
        <p:nvSpPr>
          <p:cNvPr id="6" name="TextBox 5">
            <a:extLst>
              <a:ext uri="{FF2B5EF4-FFF2-40B4-BE49-F238E27FC236}">
                <a16:creationId xmlns:a16="http://schemas.microsoft.com/office/drawing/2014/main" id="{2C30AB85-6DF9-3D4F-A827-C2A20B09CB70}"/>
              </a:ext>
            </a:extLst>
          </p:cNvPr>
          <p:cNvSpPr txBox="1"/>
          <p:nvPr userDrawn="1"/>
        </p:nvSpPr>
        <p:spPr>
          <a:xfrm>
            <a:off x="10065085" y="289796"/>
            <a:ext cx="2039706" cy="353943"/>
          </a:xfrm>
          <a:prstGeom prst="rect">
            <a:avLst/>
          </a:prstGeom>
          <a:noFill/>
        </p:spPr>
        <p:txBody>
          <a:bodyPr wrap="square" rtlCol="0">
            <a:spAutoFit/>
          </a:bodyPr>
          <a:lstStyle/>
          <a:p>
            <a:r>
              <a:rPr lang="en-GB" sz="1700" b="1" i="0">
                <a:solidFill>
                  <a:schemeClr val="bg1"/>
                </a:solidFill>
                <a:latin typeface="FiraGO SemiBold" panose="020B0503050000020004" pitchFamily="34" charset="0"/>
                <a:cs typeface="FiraGO SemiBold" panose="020B0503050000020004" pitchFamily="34" charset="0"/>
              </a:rPr>
              <a:t>b</a:t>
            </a:r>
            <a:r>
              <a:rPr lang="en-IS" sz="1700" b="1" i="0">
                <a:solidFill>
                  <a:schemeClr val="bg1"/>
                </a:solidFill>
                <a:latin typeface="FiraGO SemiBold" panose="020B0503050000020004" pitchFamily="34" charset="0"/>
                <a:cs typeface="FiraGO SemiBold" panose="020B0503050000020004" pitchFamily="34" charset="0"/>
              </a:rPr>
              <a:t>etrivinnutimi.is</a:t>
            </a:r>
          </a:p>
        </p:txBody>
      </p:sp>
    </p:spTree>
    <p:extLst>
      <p:ext uri="{BB962C8B-B14F-4D97-AF65-F5344CB8AC3E}">
        <p14:creationId xmlns:p14="http://schemas.microsoft.com/office/powerpoint/2010/main" val="3953160712"/>
      </p:ext>
    </p:extLst>
  </p:cSld>
  <p:clrMap bg1="lt1" tx1="dk1" bg2="lt2" tx2="dk2" accent1="accent1" accent2="accent2" accent3="accent3" accent4="accent4" accent5="accent5" accent6="accent6" hlink="hlink" folHlink="folHlink"/>
  <p:sldLayoutIdLst>
    <p:sldLayoutId id="2147483665" r:id="rId1"/>
    <p:sldLayoutId id="2147483668"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3E3345-620F-924C-9C6F-3594FA1D39EF}"/>
              </a:ext>
            </a:extLst>
          </p:cNvPr>
          <p:cNvSpPr/>
          <p:nvPr userDrawn="1"/>
        </p:nvSpPr>
        <p:spPr>
          <a:xfrm>
            <a:off x="1107062" y="1"/>
            <a:ext cx="11084938" cy="243839"/>
          </a:xfrm>
          <a:prstGeom prst="rect">
            <a:avLst/>
          </a:prstGeom>
          <a:solidFill>
            <a:srgbClr val="0941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sp>
        <p:nvSpPr>
          <p:cNvPr id="9" name="Rectangle 8">
            <a:extLst>
              <a:ext uri="{FF2B5EF4-FFF2-40B4-BE49-F238E27FC236}">
                <a16:creationId xmlns:a16="http://schemas.microsoft.com/office/drawing/2014/main" id="{8615EA64-0CC3-0D42-BA21-3327A7DF9861}"/>
              </a:ext>
            </a:extLst>
          </p:cNvPr>
          <p:cNvSpPr/>
          <p:nvPr userDrawn="1"/>
        </p:nvSpPr>
        <p:spPr>
          <a:xfrm>
            <a:off x="1073" y="1"/>
            <a:ext cx="1105989" cy="243839"/>
          </a:xfrm>
          <a:prstGeom prst="rect">
            <a:avLst/>
          </a:prstGeom>
          <a:solidFill>
            <a:srgbClr val="A9CC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spTree>
    <p:extLst>
      <p:ext uri="{BB962C8B-B14F-4D97-AF65-F5344CB8AC3E}">
        <p14:creationId xmlns:p14="http://schemas.microsoft.com/office/powerpoint/2010/main" val="2965237722"/>
      </p:ext>
    </p:extLst>
  </p:cSld>
  <p:clrMap bg1="lt1" tx1="dk1" bg2="lt2" tx2="dk2" accent1="accent1" accent2="accent2" accent3="accent3" accent4="accent4" accent5="accent5" accent6="accent6" hlink="hlink" folHlink="folHlink"/>
  <p:sldLayoutIdLst>
    <p:sldLayoutId id="2147483661" r:id="rId1"/>
    <p:sldLayoutId id="2147483666" r:id="rId2"/>
    <p:sldLayoutId id="2147483667"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2.xml"/><Relationship Id="rId7" Type="http://schemas.openxmlformats.org/officeDocument/2006/relationships/diagramColors" Target="../diagrams/colors1.xml"/><Relationship Id="rId2" Type="http://schemas.openxmlformats.org/officeDocument/2006/relationships/slideLayout" Target="../slideLayouts/slideLayout5.xml"/><Relationship Id="rId1" Type="http://schemas.openxmlformats.org/officeDocument/2006/relationships/tags" Target="../tags/tag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chart" Target="../charts/chart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5.xml"/><Relationship Id="rId1" Type="http://schemas.openxmlformats.org/officeDocument/2006/relationships/tags" Target="../tags/tag2.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5.xml"/><Relationship Id="rId1" Type="http://schemas.openxmlformats.org/officeDocument/2006/relationships/tags" Target="../tags/tag3.xm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5.xml"/><Relationship Id="rId1" Type="http://schemas.openxmlformats.org/officeDocument/2006/relationships/tags" Target="../tags/tag4.xml"/><Relationship Id="rId4" Type="http://schemas.openxmlformats.org/officeDocument/2006/relationships/chart" Target="../charts/chart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5.xml"/><Relationship Id="rId1" Type="http://schemas.openxmlformats.org/officeDocument/2006/relationships/tags" Target="../tags/tag5.xml"/><Relationship Id="rId4" Type="http://schemas.openxmlformats.org/officeDocument/2006/relationships/chart" Target="../charts/chart5.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astaðgengill 1">
            <a:extLst>
              <a:ext uri="{FF2B5EF4-FFF2-40B4-BE49-F238E27FC236}">
                <a16:creationId xmlns:a16="http://schemas.microsoft.com/office/drawing/2014/main" id="{1A891941-7F1E-4551-B49E-AA1AB5EC3FAD}"/>
              </a:ext>
            </a:extLst>
          </p:cNvPr>
          <p:cNvSpPr>
            <a:spLocks noGrp="1"/>
          </p:cNvSpPr>
          <p:nvPr>
            <p:ph type="body" sz="quarter" idx="10"/>
          </p:nvPr>
        </p:nvSpPr>
        <p:spPr>
          <a:xfrm>
            <a:off x="631528" y="1733793"/>
            <a:ext cx="6077616" cy="1304019"/>
          </a:xfrm>
        </p:spPr>
        <p:txBody>
          <a:bodyPr lIns="91440" tIns="45720" rIns="91440" bIns="45720" anchor="t"/>
          <a:lstStyle/>
          <a:p>
            <a:r>
              <a:rPr lang="is-IS" sz="4400"/>
              <a:t>Betri vinnutími í vaktavinnu</a:t>
            </a:r>
          </a:p>
          <a:p>
            <a:endParaRPr lang="is-IS" sz="4000"/>
          </a:p>
          <a:p>
            <a:endParaRPr lang="is-IS" sz="4000"/>
          </a:p>
          <a:p>
            <a:r>
              <a:rPr lang="is-IS" sz="3200">
                <a:latin typeface="FiraGO SemiBold"/>
              </a:rPr>
              <a:t>Hvað stýrir lengd vakta og fjölda starfsmanna á hverjum tíma sólarhrings og á milli daga? </a:t>
            </a:r>
            <a:endParaRPr lang="is-IS" sz="3200"/>
          </a:p>
          <a:p>
            <a:r>
              <a:rPr lang="is-IS" sz="4000"/>
              <a:t> </a:t>
            </a:r>
          </a:p>
          <a:p>
            <a:endParaRPr lang="is-IS" sz="4000"/>
          </a:p>
        </p:txBody>
      </p:sp>
      <p:pic>
        <p:nvPicPr>
          <p:cNvPr id="4" name="Picture 2" descr="A close up of a clock&#10;&#10;Description automatically generated">
            <a:extLst>
              <a:ext uri="{FF2B5EF4-FFF2-40B4-BE49-F238E27FC236}">
                <a16:creationId xmlns:a16="http://schemas.microsoft.com/office/drawing/2014/main" id="{3A821F51-7C2F-4B1C-805E-94DD62A8F38D}"/>
              </a:ext>
            </a:extLst>
          </p:cNvPr>
          <p:cNvPicPr>
            <a:picLocks noChangeAspect="1"/>
          </p:cNvPicPr>
          <p:nvPr/>
        </p:nvPicPr>
        <p:blipFill rotWithShape="1">
          <a:blip r:embed="rId3"/>
          <a:srcRect l="42363" t="17291" r="6192"/>
          <a:stretch/>
        </p:blipFill>
        <p:spPr>
          <a:xfrm>
            <a:off x="5579268" y="1050130"/>
            <a:ext cx="6272213" cy="5672137"/>
          </a:xfrm>
          <a:prstGeom prst="rect">
            <a:avLst/>
          </a:prstGeom>
        </p:spPr>
      </p:pic>
    </p:spTree>
    <p:extLst>
      <p:ext uri="{BB962C8B-B14F-4D97-AF65-F5344CB8AC3E}">
        <p14:creationId xmlns:p14="http://schemas.microsoft.com/office/powerpoint/2010/main" val="300500230"/>
      </p:ext>
    </p:extLst>
  </p:cSld>
  <p:clrMapOvr>
    <a:masterClrMapping/>
  </p:clrMapOvr>
  <mc:AlternateContent xmlns:mc="http://schemas.openxmlformats.org/markup-compatibility/2006" xmlns:p14="http://schemas.microsoft.com/office/powerpoint/2010/main">
    <mc:Choice Requires="p14">
      <p:transition spd="slow" p14:dur="2000" advTm="18589"/>
    </mc:Choice>
    <mc:Fallback xmlns="">
      <p:transition spd="slow" advTm="18589"/>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Línurit 4">
            <a:extLst>
              <a:ext uri="{FF2B5EF4-FFF2-40B4-BE49-F238E27FC236}">
                <a16:creationId xmlns:a16="http://schemas.microsoft.com/office/drawing/2014/main" id="{F64A1986-5771-4B6F-A332-8B399008F03A}"/>
              </a:ext>
            </a:extLst>
          </p:cNvPr>
          <p:cNvGraphicFramePr/>
          <p:nvPr>
            <p:extLst>
              <p:ext uri="{D42A27DB-BD31-4B8C-83A1-F6EECF244321}">
                <p14:modId xmlns:p14="http://schemas.microsoft.com/office/powerpoint/2010/main" val="3925122797"/>
              </p:ext>
            </p:extLst>
          </p:nvPr>
        </p:nvGraphicFramePr>
        <p:xfrm>
          <a:off x="647052" y="2067339"/>
          <a:ext cx="5260767" cy="413467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3" name="Línurit 2">
            <a:extLst>
              <a:ext uri="{FF2B5EF4-FFF2-40B4-BE49-F238E27FC236}">
                <a16:creationId xmlns:a16="http://schemas.microsoft.com/office/drawing/2014/main" id="{E25E90C4-EAA9-48EA-8B7A-8F8D4F75F6F9}"/>
              </a:ext>
            </a:extLst>
          </p:cNvPr>
          <p:cNvGraphicFramePr/>
          <p:nvPr>
            <p:extLst>
              <p:ext uri="{D42A27DB-BD31-4B8C-83A1-F6EECF244321}">
                <p14:modId xmlns:p14="http://schemas.microsoft.com/office/powerpoint/2010/main" val="2556090057"/>
              </p:ext>
            </p:extLst>
          </p:nvPr>
        </p:nvGraphicFramePr>
        <p:xfrm>
          <a:off x="6512117" y="1822174"/>
          <a:ext cx="5260767" cy="4280831"/>
        </p:xfrm>
        <a:graphic>
          <a:graphicData uri="http://schemas.openxmlformats.org/drawingml/2006/chart">
            <c:chart xmlns:c="http://schemas.openxmlformats.org/drawingml/2006/chart" xmlns:r="http://schemas.openxmlformats.org/officeDocument/2006/relationships" r:id="rId9"/>
          </a:graphicData>
        </a:graphic>
      </p:graphicFrame>
      <p:sp>
        <p:nvSpPr>
          <p:cNvPr id="6" name="Textastaðgengill 1">
            <a:extLst>
              <a:ext uri="{FF2B5EF4-FFF2-40B4-BE49-F238E27FC236}">
                <a16:creationId xmlns:a16="http://schemas.microsoft.com/office/drawing/2014/main" id="{0BEB88C2-3A06-4466-B038-0158D44DD6D0}"/>
              </a:ext>
            </a:extLst>
          </p:cNvPr>
          <p:cNvSpPr txBox="1">
            <a:spLocks/>
          </p:cNvSpPr>
          <p:nvPr/>
        </p:nvSpPr>
        <p:spPr>
          <a:xfrm>
            <a:off x="794152" y="754995"/>
            <a:ext cx="10790899" cy="1067179"/>
          </a:xfrm>
          <a:prstGeom prst="rect">
            <a:avLst/>
          </a:prstGeom>
        </p:spPr>
        <p:txBody>
          <a:bodyPr/>
          <a:lstStyle>
            <a:lvl1pPr marL="0" indent="0" algn="l" defTabSz="914400" rtl="0" eaLnBrk="1" latinLnBrk="0" hangingPunct="1">
              <a:lnSpc>
                <a:spcPct val="90000"/>
              </a:lnSpc>
              <a:spcBef>
                <a:spcPts val="1000"/>
              </a:spcBef>
              <a:buFontTx/>
              <a:buNone/>
              <a:defRPr sz="3300" b="1" i="0" kern="1200">
                <a:solidFill>
                  <a:srgbClr val="09501E"/>
                </a:solidFill>
                <a:latin typeface="FiraGO SemiBold" panose="020B0503050000020004" pitchFamily="34" charset="0"/>
                <a:ea typeface="+mn-ea"/>
                <a:cs typeface="FiraGO SemiBold" panose="020B05030500000200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1" i="0" kern="1200">
                <a:solidFill>
                  <a:schemeClr val="tx1"/>
                </a:solidFill>
                <a:latin typeface="FiraGO SemiBold" panose="020B0503050000020004" pitchFamily="34" charset="0"/>
                <a:ea typeface="+mn-ea"/>
                <a:cs typeface="FiraGO SemiBold" panose="020B05030500000200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1" i="0" kern="1200">
                <a:solidFill>
                  <a:schemeClr val="tx1"/>
                </a:solidFill>
                <a:latin typeface="FiraGO SemiBold" panose="020B0503050000020004" pitchFamily="34" charset="0"/>
                <a:ea typeface="+mn-ea"/>
                <a:cs typeface="FiraGO SemiBold" panose="020B05030500000200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1" i="0" kern="1200">
                <a:solidFill>
                  <a:schemeClr val="tx1"/>
                </a:solidFill>
                <a:latin typeface="FiraGO SemiBold" panose="020B0503050000020004" pitchFamily="34" charset="0"/>
                <a:ea typeface="+mn-ea"/>
                <a:cs typeface="FiraGO SemiBold" panose="020B05030500000200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1" i="0" kern="1200">
                <a:solidFill>
                  <a:schemeClr val="tx1"/>
                </a:solidFill>
                <a:latin typeface="FiraGO SemiBold" panose="020B0503050000020004" pitchFamily="34" charset="0"/>
                <a:ea typeface="+mn-ea"/>
                <a:cs typeface="FiraGO SemiBold" panose="020B05030500000200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s-IS"/>
              <a:t>Hvað stýrir lengd vakta og fjölda starfsfólks á hverjum tíma?</a:t>
            </a:r>
          </a:p>
        </p:txBody>
      </p:sp>
    </p:spTree>
    <p:custDataLst>
      <p:tags r:id="rId1"/>
    </p:custDataLst>
    <p:extLst>
      <p:ext uri="{BB962C8B-B14F-4D97-AF65-F5344CB8AC3E}">
        <p14:creationId xmlns:p14="http://schemas.microsoft.com/office/powerpoint/2010/main" val="3894594529"/>
      </p:ext>
    </p:extLst>
  </p:cSld>
  <p:clrMapOvr>
    <a:masterClrMapping/>
  </p:clrMapOvr>
  <mc:AlternateContent xmlns:mc="http://schemas.openxmlformats.org/markup-compatibility/2006" xmlns:p14="http://schemas.microsoft.com/office/powerpoint/2010/main">
    <mc:Choice Requires="p14">
      <p:transition spd="slow" p14:dur="2000" advTm="89228"/>
    </mc:Choice>
    <mc:Fallback xmlns="">
      <p:transition spd="slow" advTm="8922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astaðgengill 1">
            <a:extLst>
              <a:ext uri="{FF2B5EF4-FFF2-40B4-BE49-F238E27FC236}">
                <a16:creationId xmlns:a16="http://schemas.microsoft.com/office/drawing/2014/main" id="{F5297DB9-EA2D-4EB2-BF22-A2D260D779E7}"/>
              </a:ext>
            </a:extLst>
          </p:cNvPr>
          <p:cNvSpPr>
            <a:spLocks noGrp="1"/>
          </p:cNvSpPr>
          <p:nvPr>
            <p:ph type="body" sz="quarter" idx="12"/>
          </p:nvPr>
        </p:nvSpPr>
        <p:spPr>
          <a:xfrm>
            <a:off x="4770783" y="390511"/>
            <a:ext cx="7681378" cy="789927"/>
          </a:xfrm>
        </p:spPr>
        <p:txBody>
          <a:bodyPr/>
          <a:lstStyle/>
          <a:p>
            <a:r>
              <a:rPr lang="is-IS"/>
              <a:t>Mikill breytileiki í starfsemi</a:t>
            </a:r>
          </a:p>
        </p:txBody>
      </p:sp>
      <p:graphicFrame>
        <p:nvGraphicFramePr>
          <p:cNvPr id="8" name="Línurit 7">
            <a:extLst>
              <a:ext uri="{FF2B5EF4-FFF2-40B4-BE49-F238E27FC236}">
                <a16:creationId xmlns:a16="http://schemas.microsoft.com/office/drawing/2014/main" id="{684D6933-30FB-4000-A572-A61C79232AEC}"/>
              </a:ext>
            </a:extLst>
          </p:cNvPr>
          <p:cNvGraphicFramePr/>
          <p:nvPr>
            <p:extLst>
              <p:ext uri="{D42A27DB-BD31-4B8C-83A1-F6EECF244321}">
                <p14:modId xmlns:p14="http://schemas.microsoft.com/office/powerpoint/2010/main" val="4228415974"/>
              </p:ext>
            </p:extLst>
          </p:nvPr>
        </p:nvGraphicFramePr>
        <p:xfrm>
          <a:off x="3396687" y="1094825"/>
          <a:ext cx="8490511" cy="5583308"/>
        </p:xfrm>
        <a:graphic>
          <a:graphicData uri="http://schemas.openxmlformats.org/drawingml/2006/chart">
            <c:chart xmlns:c="http://schemas.openxmlformats.org/drawingml/2006/chart" xmlns:r="http://schemas.openxmlformats.org/officeDocument/2006/relationships" r:id="rId4"/>
          </a:graphicData>
        </a:graphic>
      </p:graphicFrame>
      <p:sp>
        <p:nvSpPr>
          <p:cNvPr id="5" name="Stjarna: 8 punktar 4">
            <a:extLst>
              <a:ext uri="{FF2B5EF4-FFF2-40B4-BE49-F238E27FC236}">
                <a16:creationId xmlns:a16="http://schemas.microsoft.com/office/drawing/2014/main" id="{EBBB3490-DD76-40E3-B488-48125829A581}"/>
              </a:ext>
            </a:extLst>
          </p:cNvPr>
          <p:cNvSpPr/>
          <p:nvPr/>
        </p:nvSpPr>
        <p:spPr>
          <a:xfrm>
            <a:off x="1043680" y="4614407"/>
            <a:ext cx="1084006" cy="842695"/>
          </a:xfrm>
          <a:prstGeom prst="star8">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s-IS"/>
              <a:t>7-8</a:t>
            </a:r>
          </a:p>
        </p:txBody>
      </p:sp>
      <p:sp>
        <p:nvSpPr>
          <p:cNvPr id="7" name="Rétthyrningur: Ávöl horn 6">
            <a:extLst>
              <a:ext uri="{FF2B5EF4-FFF2-40B4-BE49-F238E27FC236}">
                <a16:creationId xmlns:a16="http://schemas.microsoft.com/office/drawing/2014/main" id="{DF72AF4E-9D8B-42FC-A2FD-047F4DCE2837}"/>
              </a:ext>
            </a:extLst>
          </p:cNvPr>
          <p:cNvSpPr/>
          <p:nvPr/>
        </p:nvSpPr>
        <p:spPr>
          <a:xfrm>
            <a:off x="1146412" y="2516588"/>
            <a:ext cx="1962548" cy="552735"/>
          </a:xfrm>
          <a:prstGeom prst="round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s-IS">
                <a:solidFill>
                  <a:schemeClr val="tx1"/>
                </a:solidFill>
              </a:rPr>
              <a:t>Miklar sveiflur</a:t>
            </a:r>
          </a:p>
        </p:txBody>
      </p:sp>
      <p:sp>
        <p:nvSpPr>
          <p:cNvPr id="10" name="Rétthyrningur: Ávöl horn 9">
            <a:extLst>
              <a:ext uri="{FF2B5EF4-FFF2-40B4-BE49-F238E27FC236}">
                <a16:creationId xmlns:a16="http://schemas.microsoft.com/office/drawing/2014/main" id="{241E3F3D-70A2-4171-83AE-488DF49E19CC}"/>
              </a:ext>
            </a:extLst>
          </p:cNvPr>
          <p:cNvSpPr/>
          <p:nvPr/>
        </p:nvSpPr>
        <p:spPr>
          <a:xfrm>
            <a:off x="1146412" y="3270939"/>
            <a:ext cx="1962548" cy="919399"/>
          </a:xfrm>
          <a:prstGeom prst="round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is-IS">
                <a:solidFill>
                  <a:schemeClr val="tx1"/>
                </a:solidFill>
              </a:rPr>
              <a:t>Þörf á mörgum upphafs- og endatímum vakta</a:t>
            </a:r>
          </a:p>
        </p:txBody>
      </p:sp>
      <p:sp>
        <p:nvSpPr>
          <p:cNvPr id="11" name="Rétthyrningur: Ávöl horn 10">
            <a:extLst>
              <a:ext uri="{FF2B5EF4-FFF2-40B4-BE49-F238E27FC236}">
                <a16:creationId xmlns:a16="http://schemas.microsoft.com/office/drawing/2014/main" id="{D537C68D-D9CC-409E-9244-EB806CCDEB2C}"/>
              </a:ext>
            </a:extLst>
          </p:cNvPr>
          <p:cNvSpPr/>
          <p:nvPr/>
        </p:nvSpPr>
        <p:spPr>
          <a:xfrm>
            <a:off x="516835" y="1094825"/>
            <a:ext cx="2592125" cy="12201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s-IS" sz="2800">
                <a:solidFill>
                  <a:schemeClr val="bg1"/>
                </a:solidFill>
              </a:rPr>
              <a:t>Starfsemi flugvallar</a:t>
            </a:r>
          </a:p>
        </p:txBody>
      </p:sp>
    </p:spTree>
    <p:custDataLst>
      <p:tags r:id="rId1"/>
    </p:custDataLst>
    <p:extLst>
      <p:ext uri="{BB962C8B-B14F-4D97-AF65-F5344CB8AC3E}">
        <p14:creationId xmlns:p14="http://schemas.microsoft.com/office/powerpoint/2010/main" val="2304668309"/>
      </p:ext>
    </p:extLst>
  </p:cSld>
  <p:clrMapOvr>
    <a:masterClrMapping/>
  </p:clrMapOvr>
  <mc:AlternateContent xmlns:mc="http://schemas.openxmlformats.org/markup-compatibility/2006" xmlns:p14="http://schemas.microsoft.com/office/powerpoint/2010/main">
    <mc:Choice Requires="p14">
      <p:transition spd="slow" p14:dur="2000" advTm="65081"/>
    </mc:Choice>
    <mc:Fallback xmlns="">
      <p:transition spd="slow" advTm="6508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10" grpId="0" animBg="1"/>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astaðgengill 1">
            <a:extLst>
              <a:ext uri="{FF2B5EF4-FFF2-40B4-BE49-F238E27FC236}">
                <a16:creationId xmlns:a16="http://schemas.microsoft.com/office/drawing/2014/main" id="{F5297DB9-EA2D-4EB2-BF22-A2D260D779E7}"/>
              </a:ext>
            </a:extLst>
          </p:cNvPr>
          <p:cNvSpPr>
            <a:spLocks noGrp="1"/>
          </p:cNvSpPr>
          <p:nvPr>
            <p:ph type="body" sz="quarter" idx="12"/>
          </p:nvPr>
        </p:nvSpPr>
        <p:spPr>
          <a:xfrm>
            <a:off x="2550614" y="390511"/>
            <a:ext cx="9901547" cy="789927"/>
          </a:xfrm>
        </p:spPr>
        <p:txBody>
          <a:bodyPr/>
          <a:lstStyle/>
          <a:p>
            <a:r>
              <a:rPr lang="is-IS"/>
              <a:t>Svipuð þörf allan sólarhringinn</a:t>
            </a:r>
          </a:p>
        </p:txBody>
      </p:sp>
      <p:graphicFrame>
        <p:nvGraphicFramePr>
          <p:cNvPr id="8" name="Línurit 7">
            <a:extLst>
              <a:ext uri="{FF2B5EF4-FFF2-40B4-BE49-F238E27FC236}">
                <a16:creationId xmlns:a16="http://schemas.microsoft.com/office/drawing/2014/main" id="{684D6933-30FB-4000-A572-A61C79232AEC}"/>
              </a:ext>
            </a:extLst>
          </p:cNvPr>
          <p:cNvGraphicFramePr/>
          <p:nvPr>
            <p:extLst>
              <p:ext uri="{D42A27DB-BD31-4B8C-83A1-F6EECF244321}">
                <p14:modId xmlns:p14="http://schemas.microsoft.com/office/powerpoint/2010/main" val="737254576"/>
              </p:ext>
            </p:extLst>
          </p:nvPr>
        </p:nvGraphicFramePr>
        <p:xfrm>
          <a:off x="3132435" y="1094825"/>
          <a:ext cx="8490511" cy="5583308"/>
        </p:xfrm>
        <a:graphic>
          <a:graphicData uri="http://schemas.openxmlformats.org/drawingml/2006/chart">
            <c:chart xmlns:c="http://schemas.openxmlformats.org/drawingml/2006/chart" xmlns:r="http://schemas.openxmlformats.org/officeDocument/2006/relationships" r:id="rId4"/>
          </a:graphicData>
        </a:graphic>
      </p:graphicFrame>
      <p:sp>
        <p:nvSpPr>
          <p:cNvPr id="3" name="Rétthyrningur: Ávöl horn 2">
            <a:extLst>
              <a:ext uri="{FF2B5EF4-FFF2-40B4-BE49-F238E27FC236}">
                <a16:creationId xmlns:a16="http://schemas.microsoft.com/office/drawing/2014/main" id="{14BE1B19-B7E3-4E36-8F12-E7B98B9E5D58}"/>
              </a:ext>
            </a:extLst>
          </p:cNvPr>
          <p:cNvSpPr/>
          <p:nvPr/>
        </p:nvSpPr>
        <p:spPr>
          <a:xfrm>
            <a:off x="373711" y="1094824"/>
            <a:ext cx="2373878" cy="1195151"/>
          </a:xfrm>
          <a:prstGeom prst="round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is-IS" sz="2400"/>
              <a:t>Gjörgæsla</a:t>
            </a:r>
          </a:p>
        </p:txBody>
      </p:sp>
      <p:sp>
        <p:nvSpPr>
          <p:cNvPr id="5" name="Stjarna: 8 punktar 4">
            <a:extLst>
              <a:ext uri="{FF2B5EF4-FFF2-40B4-BE49-F238E27FC236}">
                <a16:creationId xmlns:a16="http://schemas.microsoft.com/office/drawing/2014/main" id="{4CEA9ACB-0609-4203-9001-4B425D4F18C4}"/>
              </a:ext>
            </a:extLst>
          </p:cNvPr>
          <p:cNvSpPr/>
          <p:nvPr/>
        </p:nvSpPr>
        <p:spPr>
          <a:xfrm>
            <a:off x="1342869" y="4920481"/>
            <a:ext cx="1084006" cy="842695"/>
          </a:xfrm>
          <a:prstGeom prst="star8">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is-IS"/>
              <a:t>≤ 8</a:t>
            </a:r>
          </a:p>
        </p:txBody>
      </p:sp>
      <p:sp>
        <p:nvSpPr>
          <p:cNvPr id="7" name="Rétthyrningur: Ávöl horn 6">
            <a:extLst>
              <a:ext uri="{FF2B5EF4-FFF2-40B4-BE49-F238E27FC236}">
                <a16:creationId xmlns:a16="http://schemas.microsoft.com/office/drawing/2014/main" id="{5DB5A899-3DB9-4CA5-AD2F-A8D05A529CF1}"/>
              </a:ext>
            </a:extLst>
          </p:cNvPr>
          <p:cNvSpPr/>
          <p:nvPr/>
        </p:nvSpPr>
        <p:spPr>
          <a:xfrm>
            <a:off x="1022156" y="2475082"/>
            <a:ext cx="1725433" cy="604299"/>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is-IS">
                <a:solidFill>
                  <a:schemeClr val="tx1"/>
                </a:solidFill>
              </a:rPr>
              <a:t>Mikil vaktabyrði</a:t>
            </a:r>
          </a:p>
        </p:txBody>
      </p:sp>
      <p:sp>
        <p:nvSpPr>
          <p:cNvPr id="10" name="Rétthyrningur: Ávöl horn 9">
            <a:extLst>
              <a:ext uri="{FF2B5EF4-FFF2-40B4-BE49-F238E27FC236}">
                <a16:creationId xmlns:a16="http://schemas.microsoft.com/office/drawing/2014/main" id="{5EDF7471-7F47-4C7F-A060-FBA7C1CAA1B3}"/>
              </a:ext>
            </a:extLst>
          </p:cNvPr>
          <p:cNvSpPr/>
          <p:nvPr/>
        </p:nvSpPr>
        <p:spPr>
          <a:xfrm>
            <a:off x="1009815" y="3264489"/>
            <a:ext cx="1725433" cy="604299"/>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is-IS">
                <a:solidFill>
                  <a:schemeClr val="tx1"/>
                </a:solidFill>
              </a:rPr>
              <a:t>Árvekni starfsfólks</a:t>
            </a:r>
          </a:p>
        </p:txBody>
      </p:sp>
      <p:sp>
        <p:nvSpPr>
          <p:cNvPr id="11" name="Rétthyrningur: Ávöl horn 10">
            <a:extLst>
              <a:ext uri="{FF2B5EF4-FFF2-40B4-BE49-F238E27FC236}">
                <a16:creationId xmlns:a16="http://schemas.microsoft.com/office/drawing/2014/main" id="{1255C000-8BDA-432B-8D1B-CB4E76BB4EAA}"/>
              </a:ext>
            </a:extLst>
          </p:cNvPr>
          <p:cNvSpPr/>
          <p:nvPr/>
        </p:nvSpPr>
        <p:spPr>
          <a:xfrm>
            <a:off x="1022155" y="4099166"/>
            <a:ext cx="1725433" cy="604299"/>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is-IS">
                <a:solidFill>
                  <a:schemeClr val="tx1"/>
                </a:solidFill>
              </a:rPr>
              <a:t>Einbeiting meðan unnið er</a:t>
            </a:r>
          </a:p>
        </p:txBody>
      </p:sp>
    </p:spTree>
    <p:custDataLst>
      <p:tags r:id="rId1"/>
    </p:custDataLst>
    <p:extLst>
      <p:ext uri="{BB962C8B-B14F-4D97-AF65-F5344CB8AC3E}">
        <p14:creationId xmlns:p14="http://schemas.microsoft.com/office/powerpoint/2010/main" val="2375262980"/>
      </p:ext>
    </p:extLst>
  </p:cSld>
  <p:clrMapOvr>
    <a:masterClrMapping/>
  </p:clrMapOvr>
  <mc:AlternateContent xmlns:mc="http://schemas.openxmlformats.org/markup-compatibility/2006" xmlns:p14="http://schemas.microsoft.com/office/powerpoint/2010/main">
    <mc:Choice Requires="p14">
      <p:transition spd="slow" p14:dur="2000" advTm="55629"/>
    </mc:Choice>
    <mc:Fallback xmlns="">
      <p:transition spd="slow" advTm="5562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7" grpId="0" animBg="1"/>
      <p:bldP spid="10" grpId="0" animBg="1"/>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astaðgengill 1">
            <a:extLst>
              <a:ext uri="{FF2B5EF4-FFF2-40B4-BE49-F238E27FC236}">
                <a16:creationId xmlns:a16="http://schemas.microsoft.com/office/drawing/2014/main" id="{F5297DB9-EA2D-4EB2-BF22-A2D260D779E7}"/>
              </a:ext>
            </a:extLst>
          </p:cNvPr>
          <p:cNvSpPr>
            <a:spLocks noGrp="1"/>
          </p:cNvSpPr>
          <p:nvPr>
            <p:ph type="body" sz="quarter" idx="12"/>
          </p:nvPr>
        </p:nvSpPr>
        <p:spPr>
          <a:xfrm>
            <a:off x="2550614" y="390511"/>
            <a:ext cx="9901547" cy="789927"/>
          </a:xfrm>
        </p:spPr>
        <p:txBody>
          <a:bodyPr/>
          <a:lstStyle/>
          <a:p>
            <a:r>
              <a:rPr lang="is-IS"/>
              <a:t>Þörf þjónustunnar = Þörf fyrir mönnun</a:t>
            </a:r>
          </a:p>
        </p:txBody>
      </p:sp>
      <p:graphicFrame>
        <p:nvGraphicFramePr>
          <p:cNvPr id="8" name="Línurit 7">
            <a:extLst>
              <a:ext uri="{FF2B5EF4-FFF2-40B4-BE49-F238E27FC236}">
                <a16:creationId xmlns:a16="http://schemas.microsoft.com/office/drawing/2014/main" id="{684D6933-30FB-4000-A572-A61C79232AEC}"/>
              </a:ext>
            </a:extLst>
          </p:cNvPr>
          <p:cNvGraphicFramePr/>
          <p:nvPr>
            <p:extLst>
              <p:ext uri="{D42A27DB-BD31-4B8C-83A1-F6EECF244321}">
                <p14:modId xmlns:p14="http://schemas.microsoft.com/office/powerpoint/2010/main" val="3034370566"/>
              </p:ext>
            </p:extLst>
          </p:nvPr>
        </p:nvGraphicFramePr>
        <p:xfrm>
          <a:off x="3256131" y="1071839"/>
          <a:ext cx="8490511" cy="5583308"/>
        </p:xfrm>
        <a:graphic>
          <a:graphicData uri="http://schemas.openxmlformats.org/drawingml/2006/chart">
            <c:chart xmlns:c="http://schemas.openxmlformats.org/drawingml/2006/chart" xmlns:r="http://schemas.openxmlformats.org/officeDocument/2006/relationships" r:id="rId4"/>
          </a:graphicData>
        </a:graphic>
      </p:graphicFrame>
      <p:sp>
        <p:nvSpPr>
          <p:cNvPr id="3" name="Rétthyrningur: Ávöl horn 2">
            <a:extLst>
              <a:ext uri="{FF2B5EF4-FFF2-40B4-BE49-F238E27FC236}">
                <a16:creationId xmlns:a16="http://schemas.microsoft.com/office/drawing/2014/main" id="{93E6AA38-3666-4977-BE73-91149BADB1B6}"/>
              </a:ext>
            </a:extLst>
          </p:cNvPr>
          <p:cNvSpPr/>
          <p:nvPr/>
        </p:nvSpPr>
        <p:spPr>
          <a:xfrm>
            <a:off x="70969" y="1010309"/>
            <a:ext cx="2942576" cy="1070707"/>
          </a:xfrm>
          <a:prstGeom prst="roundRect">
            <a:avLst/>
          </a:prstGeom>
          <a:ln>
            <a:solidFill>
              <a:schemeClr val="tx1"/>
            </a:solidFill>
          </a:ln>
        </p:spPr>
        <p:style>
          <a:lnRef idx="3">
            <a:schemeClr val="lt1"/>
          </a:lnRef>
          <a:fillRef idx="1">
            <a:schemeClr val="accent4"/>
          </a:fillRef>
          <a:effectRef idx="1">
            <a:schemeClr val="accent4"/>
          </a:effectRef>
          <a:fontRef idx="minor">
            <a:schemeClr val="lt1"/>
          </a:fontRef>
        </p:style>
        <p:txBody>
          <a:bodyPr rtlCol="0" anchor="ctr"/>
          <a:lstStyle/>
          <a:p>
            <a:pPr algn="ctr"/>
            <a:r>
              <a:rPr lang="is-IS" sz="2800">
                <a:solidFill>
                  <a:schemeClr val="tx1"/>
                </a:solidFill>
              </a:rPr>
              <a:t>Sundlaug</a:t>
            </a:r>
            <a:endParaRPr lang="is-IS" sz="2400">
              <a:solidFill>
                <a:schemeClr val="tx1"/>
              </a:solidFill>
            </a:endParaRPr>
          </a:p>
        </p:txBody>
      </p:sp>
      <p:sp>
        <p:nvSpPr>
          <p:cNvPr id="5" name="Stjarna: 8 punktar 4">
            <a:extLst>
              <a:ext uri="{FF2B5EF4-FFF2-40B4-BE49-F238E27FC236}">
                <a16:creationId xmlns:a16="http://schemas.microsoft.com/office/drawing/2014/main" id="{2B869256-1006-43F6-9957-44F958B681E9}"/>
              </a:ext>
            </a:extLst>
          </p:cNvPr>
          <p:cNvSpPr/>
          <p:nvPr/>
        </p:nvSpPr>
        <p:spPr>
          <a:xfrm>
            <a:off x="964165" y="4671507"/>
            <a:ext cx="1084006" cy="842695"/>
          </a:xfrm>
          <a:prstGeom prst="star8">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is-IS">
                <a:solidFill>
                  <a:schemeClr val="tx1"/>
                </a:solidFill>
              </a:rPr>
              <a:t>7-8</a:t>
            </a:r>
          </a:p>
        </p:txBody>
      </p:sp>
      <p:sp>
        <p:nvSpPr>
          <p:cNvPr id="7" name="Rétthyrningur: Ávöl horn 6">
            <a:extLst>
              <a:ext uri="{FF2B5EF4-FFF2-40B4-BE49-F238E27FC236}">
                <a16:creationId xmlns:a16="http://schemas.microsoft.com/office/drawing/2014/main" id="{E7590307-0ED2-4735-9820-F473773C12FB}"/>
              </a:ext>
            </a:extLst>
          </p:cNvPr>
          <p:cNvSpPr/>
          <p:nvPr/>
        </p:nvSpPr>
        <p:spPr>
          <a:xfrm>
            <a:off x="1224501" y="2226294"/>
            <a:ext cx="1789043" cy="644055"/>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s-IS">
                <a:solidFill>
                  <a:schemeClr val="tx1"/>
                </a:solidFill>
              </a:rPr>
              <a:t>Sveiflur í starfsemi</a:t>
            </a:r>
          </a:p>
        </p:txBody>
      </p:sp>
      <p:sp>
        <p:nvSpPr>
          <p:cNvPr id="14" name="Rétthyrningur: Ávöl horn 13">
            <a:extLst>
              <a:ext uri="{FF2B5EF4-FFF2-40B4-BE49-F238E27FC236}">
                <a16:creationId xmlns:a16="http://schemas.microsoft.com/office/drawing/2014/main" id="{9647132D-3CFE-41F9-BFC1-130ABC36B6D7}"/>
              </a:ext>
            </a:extLst>
          </p:cNvPr>
          <p:cNvSpPr/>
          <p:nvPr/>
        </p:nvSpPr>
        <p:spPr>
          <a:xfrm>
            <a:off x="1233165" y="2981596"/>
            <a:ext cx="1780380" cy="1246366"/>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is-IS">
                <a:solidFill>
                  <a:schemeClr val="tx1"/>
                </a:solidFill>
              </a:rPr>
              <a:t>Þörf á mörgum upphafs- og endatímum vakta</a:t>
            </a:r>
          </a:p>
        </p:txBody>
      </p:sp>
    </p:spTree>
    <p:custDataLst>
      <p:tags r:id="rId1"/>
    </p:custDataLst>
    <p:extLst>
      <p:ext uri="{BB962C8B-B14F-4D97-AF65-F5344CB8AC3E}">
        <p14:creationId xmlns:p14="http://schemas.microsoft.com/office/powerpoint/2010/main" val="112967846"/>
      </p:ext>
    </p:extLst>
  </p:cSld>
  <p:clrMapOvr>
    <a:masterClrMapping/>
  </p:clrMapOvr>
  <mc:AlternateContent xmlns:mc="http://schemas.openxmlformats.org/markup-compatibility/2006" xmlns:p14="http://schemas.microsoft.com/office/powerpoint/2010/main">
    <mc:Choice Requires="p14">
      <p:transition spd="slow" p14:dur="2000" advTm="52953"/>
    </mc:Choice>
    <mc:Fallback xmlns="">
      <p:transition spd="slow" advTm="5295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7"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astaðgengill 1">
            <a:extLst>
              <a:ext uri="{FF2B5EF4-FFF2-40B4-BE49-F238E27FC236}">
                <a16:creationId xmlns:a16="http://schemas.microsoft.com/office/drawing/2014/main" id="{F5297DB9-EA2D-4EB2-BF22-A2D260D779E7}"/>
              </a:ext>
            </a:extLst>
          </p:cNvPr>
          <p:cNvSpPr>
            <a:spLocks noGrp="1"/>
          </p:cNvSpPr>
          <p:nvPr>
            <p:ph type="body" sz="quarter" idx="12"/>
          </p:nvPr>
        </p:nvSpPr>
        <p:spPr>
          <a:xfrm>
            <a:off x="2550614" y="390511"/>
            <a:ext cx="9901547" cy="789927"/>
          </a:xfrm>
        </p:spPr>
        <p:txBody>
          <a:bodyPr/>
          <a:lstStyle/>
          <a:p>
            <a:r>
              <a:rPr lang="is-IS"/>
              <a:t>Þörf þjónustunnar = Þörf fyrir mönnun</a:t>
            </a:r>
          </a:p>
        </p:txBody>
      </p:sp>
      <p:graphicFrame>
        <p:nvGraphicFramePr>
          <p:cNvPr id="8" name="Línurit 7">
            <a:extLst>
              <a:ext uri="{FF2B5EF4-FFF2-40B4-BE49-F238E27FC236}">
                <a16:creationId xmlns:a16="http://schemas.microsoft.com/office/drawing/2014/main" id="{684D6933-30FB-4000-A572-A61C79232AEC}"/>
              </a:ext>
            </a:extLst>
          </p:cNvPr>
          <p:cNvGraphicFramePr/>
          <p:nvPr>
            <p:extLst>
              <p:ext uri="{D42A27DB-BD31-4B8C-83A1-F6EECF244321}">
                <p14:modId xmlns:p14="http://schemas.microsoft.com/office/powerpoint/2010/main" val="4160110384"/>
              </p:ext>
            </p:extLst>
          </p:nvPr>
        </p:nvGraphicFramePr>
        <p:xfrm>
          <a:off x="2949499" y="1110140"/>
          <a:ext cx="8490511" cy="5583308"/>
        </p:xfrm>
        <a:graphic>
          <a:graphicData uri="http://schemas.openxmlformats.org/drawingml/2006/chart">
            <c:chart xmlns:c="http://schemas.openxmlformats.org/drawingml/2006/chart" xmlns:r="http://schemas.openxmlformats.org/officeDocument/2006/relationships" r:id="rId4"/>
          </a:graphicData>
        </a:graphic>
      </p:graphicFrame>
      <p:sp>
        <p:nvSpPr>
          <p:cNvPr id="3" name="Rétthyrningur: Ávöl horn 2">
            <a:extLst>
              <a:ext uri="{FF2B5EF4-FFF2-40B4-BE49-F238E27FC236}">
                <a16:creationId xmlns:a16="http://schemas.microsoft.com/office/drawing/2014/main" id="{49426F3D-A3A1-4329-B973-40D65C1678C6}"/>
              </a:ext>
            </a:extLst>
          </p:cNvPr>
          <p:cNvSpPr/>
          <p:nvPr/>
        </p:nvSpPr>
        <p:spPr>
          <a:xfrm>
            <a:off x="222120" y="993775"/>
            <a:ext cx="2328494" cy="1073563"/>
          </a:xfrm>
          <a:prstGeom prst="roundRect">
            <a:avLst/>
          </a:prstGeom>
          <a:solidFill>
            <a:schemeClr val="accent6">
              <a:lumMod val="5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r>
              <a:rPr lang="is-IS" sz="2400"/>
              <a:t>Heimili fyrir fatlaða</a:t>
            </a:r>
          </a:p>
        </p:txBody>
      </p:sp>
      <p:sp>
        <p:nvSpPr>
          <p:cNvPr id="5" name="Stjarna: 8 punktar 4">
            <a:extLst>
              <a:ext uri="{FF2B5EF4-FFF2-40B4-BE49-F238E27FC236}">
                <a16:creationId xmlns:a16="http://schemas.microsoft.com/office/drawing/2014/main" id="{9EEF6C12-7A1B-4379-8E29-FCA7E33418DD}"/>
              </a:ext>
            </a:extLst>
          </p:cNvPr>
          <p:cNvSpPr/>
          <p:nvPr/>
        </p:nvSpPr>
        <p:spPr>
          <a:xfrm>
            <a:off x="853342" y="4422252"/>
            <a:ext cx="1084006" cy="842695"/>
          </a:xfrm>
          <a:prstGeom prst="star8">
            <a:avLst/>
          </a:prstGeom>
          <a:solidFill>
            <a:schemeClr val="accent6">
              <a:lumMod val="5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r>
              <a:rPr lang="is-IS"/>
              <a:t>7-8</a:t>
            </a:r>
          </a:p>
        </p:txBody>
      </p:sp>
      <p:sp>
        <p:nvSpPr>
          <p:cNvPr id="7" name="Rétthyrningur: Ávöl horn 6">
            <a:extLst>
              <a:ext uri="{FF2B5EF4-FFF2-40B4-BE49-F238E27FC236}">
                <a16:creationId xmlns:a16="http://schemas.microsoft.com/office/drawing/2014/main" id="{F2272CAB-1622-4FB8-AB2D-D068A3F07D5E}"/>
              </a:ext>
            </a:extLst>
          </p:cNvPr>
          <p:cNvSpPr/>
          <p:nvPr/>
        </p:nvSpPr>
        <p:spPr>
          <a:xfrm>
            <a:off x="588067" y="2218414"/>
            <a:ext cx="1962548" cy="731520"/>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s-IS">
                <a:solidFill>
                  <a:schemeClr val="tx1"/>
                </a:solidFill>
              </a:rPr>
              <a:t>Miklar sveiflur í starfsemi</a:t>
            </a:r>
          </a:p>
        </p:txBody>
      </p:sp>
      <p:sp>
        <p:nvSpPr>
          <p:cNvPr id="10" name="Rétthyrningur: Ávöl horn 9">
            <a:extLst>
              <a:ext uri="{FF2B5EF4-FFF2-40B4-BE49-F238E27FC236}">
                <a16:creationId xmlns:a16="http://schemas.microsoft.com/office/drawing/2014/main" id="{5EEBA63C-6FA1-4D1C-8169-699F5E8F65D3}"/>
              </a:ext>
            </a:extLst>
          </p:cNvPr>
          <p:cNvSpPr/>
          <p:nvPr/>
        </p:nvSpPr>
        <p:spPr>
          <a:xfrm>
            <a:off x="588066" y="3206443"/>
            <a:ext cx="1962548" cy="919399"/>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is-IS">
                <a:solidFill>
                  <a:schemeClr val="tx1"/>
                </a:solidFill>
              </a:rPr>
              <a:t>Þörf á mörgum upphafs- og endatímum vakta</a:t>
            </a:r>
          </a:p>
        </p:txBody>
      </p:sp>
    </p:spTree>
    <p:custDataLst>
      <p:tags r:id="rId1"/>
    </p:custDataLst>
    <p:extLst>
      <p:ext uri="{BB962C8B-B14F-4D97-AF65-F5344CB8AC3E}">
        <p14:creationId xmlns:p14="http://schemas.microsoft.com/office/powerpoint/2010/main" val="3246135398"/>
      </p:ext>
    </p:extLst>
  </p:cSld>
  <p:clrMapOvr>
    <a:masterClrMapping/>
  </p:clrMapOvr>
  <mc:AlternateContent xmlns:mc="http://schemas.openxmlformats.org/markup-compatibility/2006" xmlns:p14="http://schemas.microsoft.com/office/powerpoint/2010/main">
    <mc:Choice Requires="p14">
      <p:transition spd="slow" p14:dur="2000" advTm="59510"/>
    </mc:Choice>
    <mc:Fallback xmlns="">
      <p:transition spd="slow" advTm="5951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7" grpId="0" animBg="1"/>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astaðgengill 1">
            <a:extLst>
              <a:ext uri="{FF2B5EF4-FFF2-40B4-BE49-F238E27FC236}">
                <a16:creationId xmlns:a16="http://schemas.microsoft.com/office/drawing/2014/main" id="{F5297DB9-EA2D-4EB2-BF22-A2D260D779E7}"/>
              </a:ext>
            </a:extLst>
          </p:cNvPr>
          <p:cNvSpPr>
            <a:spLocks noGrp="1"/>
          </p:cNvSpPr>
          <p:nvPr>
            <p:ph type="body" sz="quarter" idx="12"/>
          </p:nvPr>
        </p:nvSpPr>
        <p:spPr>
          <a:xfrm>
            <a:off x="2907802" y="409547"/>
            <a:ext cx="9901547" cy="789927"/>
          </a:xfrm>
        </p:spPr>
        <p:txBody>
          <a:bodyPr/>
          <a:lstStyle/>
          <a:p>
            <a:r>
              <a:rPr lang="is-IS"/>
              <a:t>Þörf þjónustunnar = Þörf fyrir mönnun</a:t>
            </a:r>
          </a:p>
        </p:txBody>
      </p:sp>
      <p:graphicFrame>
        <p:nvGraphicFramePr>
          <p:cNvPr id="8" name="Línurit 7">
            <a:extLst>
              <a:ext uri="{FF2B5EF4-FFF2-40B4-BE49-F238E27FC236}">
                <a16:creationId xmlns:a16="http://schemas.microsoft.com/office/drawing/2014/main" id="{684D6933-30FB-4000-A572-A61C79232AEC}"/>
              </a:ext>
            </a:extLst>
          </p:cNvPr>
          <p:cNvGraphicFramePr/>
          <p:nvPr>
            <p:extLst>
              <p:ext uri="{D42A27DB-BD31-4B8C-83A1-F6EECF244321}">
                <p14:modId xmlns:p14="http://schemas.microsoft.com/office/powerpoint/2010/main" val="3330183701"/>
              </p:ext>
            </p:extLst>
          </p:nvPr>
        </p:nvGraphicFramePr>
        <p:xfrm>
          <a:off x="4557251" y="1609775"/>
          <a:ext cx="7285473" cy="4665985"/>
        </p:xfrm>
        <a:graphic>
          <a:graphicData uri="http://schemas.openxmlformats.org/drawingml/2006/chart">
            <c:chart xmlns:c="http://schemas.openxmlformats.org/drawingml/2006/chart" xmlns:r="http://schemas.openxmlformats.org/officeDocument/2006/relationships" r:id="rId3"/>
          </a:graphicData>
        </a:graphic>
      </p:graphicFrame>
      <p:sp>
        <p:nvSpPr>
          <p:cNvPr id="11" name="Rétthyrningur: Ávöl horn 10">
            <a:extLst>
              <a:ext uri="{FF2B5EF4-FFF2-40B4-BE49-F238E27FC236}">
                <a16:creationId xmlns:a16="http://schemas.microsoft.com/office/drawing/2014/main" id="{8C306982-32A6-43EA-AC7E-E2AE771D55D1}"/>
              </a:ext>
            </a:extLst>
          </p:cNvPr>
          <p:cNvSpPr/>
          <p:nvPr/>
        </p:nvSpPr>
        <p:spPr>
          <a:xfrm>
            <a:off x="349276" y="1333407"/>
            <a:ext cx="1757820" cy="887764"/>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s-IS" noProof="1"/>
              <a:t>Starfsemi flugvallar</a:t>
            </a:r>
          </a:p>
        </p:txBody>
      </p:sp>
      <p:sp>
        <p:nvSpPr>
          <p:cNvPr id="12" name="Rétthyrningur: Ávöl horn 11">
            <a:extLst>
              <a:ext uri="{FF2B5EF4-FFF2-40B4-BE49-F238E27FC236}">
                <a16:creationId xmlns:a16="http://schemas.microsoft.com/office/drawing/2014/main" id="{1F1AFCCA-9387-4797-8DEA-B72408E4C44F}"/>
              </a:ext>
            </a:extLst>
          </p:cNvPr>
          <p:cNvSpPr/>
          <p:nvPr/>
        </p:nvSpPr>
        <p:spPr>
          <a:xfrm>
            <a:off x="349273" y="2533069"/>
            <a:ext cx="1757820" cy="887764"/>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is-IS">
                <a:solidFill>
                  <a:schemeClr val="tx1"/>
                </a:solidFill>
              </a:rPr>
              <a:t>Sundlaug</a:t>
            </a:r>
          </a:p>
        </p:txBody>
      </p:sp>
      <p:sp>
        <p:nvSpPr>
          <p:cNvPr id="14" name="Rétthyrningur: Ávöl horn 13">
            <a:extLst>
              <a:ext uri="{FF2B5EF4-FFF2-40B4-BE49-F238E27FC236}">
                <a16:creationId xmlns:a16="http://schemas.microsoft.com/office/drawing/2014/main" id="{68264A65-0D72-47F9-B60E-3366AE01E2E6}"/>
              </a:ext>
            </a:extLst>
          </p:cNvPr>
          <p:cNvSpPr/>
          <p:nvPr/>
        </p:nvSpPr>
        <p:spPr>
          <a:xfrm>
            <a:off x="349275" y="3706252"/>
            <a:ext cx="1757819" cy="74736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is-IS"/>
              <a:t>Gjörgæsla</a:t>
            </a:r>
          </a:p>
        </p:txBody>
      </p:sp>
      <p:sp>
        <p:nvSpPr>
          <p:cNvPr id="16" name="Rétthyrningur: Ávöl horn 15">
            <a:extLst>
              <a:ext uri="{FF2B5EF4-FFF2-40B4-BE49-F238E27FC236}">
                <a16:creationId xmlns:a16="http://schemas.microsoft.com/office/drawing/2014/main" id="{BC3FE94E-7911-48C2-95DB-FA6471A6D852}"/>
              </a:ext>
            </a:extLst>
          </p:cNvPr>
          <p:cNvSpPr/>
          <p:nvPr/>
        </p:nvSpPr>
        <p:spPr>
          <a:xfrm>
            <a:off x="349273" y="4854662"/>
            <a:ext cx="1757818" cy="842695"/>
          </a:xfrm>
          <a:prstGeom prst="roundRect">
            <a:avLst/>
          </a:prstGeom>
          <a:solidFill>
            <a:schemeClr val="accent6">
              <a:lumMod val="5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r>
              <a:rPr lang="is-IS"/>
              <a:t>Heimili fyrir fatlaða</a:t>
            </a:r>
          </a:p>
        </p:txBody>
      </p:sp>
      <p:sp>
        <p:nvSpPr>
          <p:cNvPr id="4" name="Stjarna: 8 punktar 3">
            <a:extLst>
              <a:ext uri="{FF2B5EF4-FFF2-40B4-BE49-F238E27FC236}">
                <a16:creationId xmlns:a16="http://schemas.microsoft.com/office/drawing/2014/main" id="{BC0416C9-4DEE-41DD-A43C-7E3091CF7C05}"/>
              </a:ext>
            </a:extLst>
          </p:cNvPr>
          <p:cNvSpPr/>
          <p:nvPr/>
        </p:nvSpPr>
        <p:spPr>
          <a:xfrm>
            <a:off x="2612228" y="1287943"/>
            <a:ext cx="1084006" cy="842695"/>
          </a:xfrm>
          <a:prstGeom prst="star8">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s-IS"/>
              <a:t>7-8</a:t>
            </a:r>
          </a:p>
        </p:txBody>
      </p:sp>
      <p:sp>
        <p:nvSpPr>
          <p:cNvPr id="5" name="Stjarna: 8 punktar 4">
            <a:extLst>
              <a:ext uri="{FF2B5EF4-FFF2-40B4-BE49-F238E27FC236}">
                <a16:creationId xmlns:a16="http://schemas.microsoft.com/office/drawing/2014/main" id="{3A4B3E22-955B-42D6-880E-1ACBFF267F44}"/>
              </a:ext>
            </a:extLst>
          </p:cNvPr>
          <p:cNvSpPr/>
          <p:nvPr/>
        </p:nvSpPr>
        <p:spPr>
          <a:xfrm>
            <a:off x="2612228" y="2555603"/>
            <a:ext cx="1084006" cy="842695"/>
          </a:xfrm>
          <a:prstGeom prst="star8">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is-IS">
                <a:solidFill>
                  <a:schemeClr val="tx1"/>
                </a:solidFill>
              </a:rPr>
              <a:t>7-8</a:t>
            </a:r>
          </a:p>
        </p:txBody>
      </p:sp>
      <p:sp>
        <p:nvSpPr>
          <p:cNvPr id="6" name="Stjarna: 8 punktar 5">
            <a:extLst>
              <a:ext uri="{FF2B5EF4-FFF2-40B4-BE49-F238E27FC236}">
                <a16:creationId xmlns:a16="http://schemas.microsoft.com/office/drawing/2014/main" id="{86FCEBE7-B015-4422-929A-4FCB6C54C985}"/>
              </a:ext>
            </a:extLst>
          </p:cNvPr>
          <p:cNvSpPr/>
          <p:nvPr/>
        </p:nvSpPr>
        <p:spPr>
          <a:xfrm>
            <a:off x="2612228" y="3748316"/>
            <a:ext cx="1084006" cy="842695"/>
          </a:xfrm>
          <a:prstGeom prst="star8">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is-IS"/>
              <a:t>8</a:t>
            </a:r>
          </a:p>
        </p:txBody>
      </p:sp>
      <p:sp>
        <p:nvSpPr>
          <p:cNvPr id="7" name="Stjarna: 8 punktar 6">
            <a:extLst>
              <a:ext uri="{FF2B5EF4-FFF2-40B4-BE49-F238E27FC236}">
                <a16:creationId xmlns:a16="http://schemas.microsoft.com/office/drawing/2014/main" id="{82C5D701-DA5B-4CAD-9B43-11F53320DBC1}"/>
              </a:ext>
            </a:extLst>
          </p:cNvPr>
          <p:cNvSpPr/>
          <p:nvPr/>
        </p:nvSpPr>
        <p:spPr>
          <a:xfrm>
            <a:off x="2612228" y="4854663"/>
            <a:ext cx="1084006" cy="842695"/>
          </a:xfrm>
          <a:prstGeom prst="star8">
            <a:avLst/>
          </a:prstGeom>
          <a:solidFill>
            <a:schemeClr val="accent6">
              <a:lumMod val="5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r>
              <a:rPr lang="is-IS"/>
              <a:t>7-8</a:t>
            </a:r>
          </a:p>
        </p:txBody>
      </p:sp>
    </p:spTree>
    <p:extLst>
      <p:ext uri="{BB962C8B-B14F-4D97-AF65-F5344CB8AC3E}">
        <p14:creationId xmlns:p14="http://schemas.microsoft.com/office/powerpoint/2010/main" val="767297473"/>
      </p:ext>
    </p:extLst>
  </p:cSld>
  <p:clrMapOvr>
    <a:masterClrMapping/>
  </p:clrMapOvr>
  <mc:AlternateContent xmlns:mc="http://schemas.openxmlformats.org/markup-compatibility/2006" xmlns:p14="http://schemas.microsoft.com/office/powerpoint/2010/main">
    <mc:Choice Requires="p14">
      <p:transition spd="slow" p14:dur="2000" advTm="39755"/>
    </mc:Choice>
    <mc:Fallback xmlns="">
      <p:transition spd="slow" advTm="39755"/>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astaðgengill 3">
            <a:extLst>
              <a:ext uri="{FF2B5EF4-FFF2-40B4-BE49-F238E27FC236}">
                <a16:creationId xmlns:a16="http://schemas.microsoft.com/office/drawing/2014/main" id="{CA139C79-05D5-4FAB-9377-9A41CD12DD84}"/>
              </a:ext>
            </a:extLst>
          </p:cNvPr>
          <p:cNvSpPr>
            <a:spLocks noGrp="1"/>
          </p:cNvSpPr>
          <p:nvPr>
            <p:ph type="body" sz="quarter" idx="10"/>
          </p:nvPr>
        </p:nvSpPr>
        <p:spPr/>
        <p:txBody>
          <a:bodyPr/>
          <a:lstStyle/>
          <a:p>
            <a:r>
              <a:rPr lang="is-IS"/>
              <a:t>TAKK FYRIR</a:t>
            </a:r>
          </a:p>
        </p:txBody>
      </p:sp>
    </p:spTree>
    <p:extLst>
      <p:ext uri="{BB962C8B-B14F-4D97-AF65-F5344CB8AC3E}">
        <p14:creationId xmlns:p14="http://schemas.microsoft.com/office/powerpoint/2010/main" val="3633811990"/>
      </p:ext>
    </p:extLst>
  </p:cSld>
  <p:clrMapOvr>
    <a:masterClrMapping/>
  </p:clrMapOvr>
  <mc:AlternateContent xmlns:mc="http://schemas.openxmlformats.org/markup-compatibility/2006" xmlns:p14="http://schemas.microsoft.com/office/powerpoint/2010/main">
    <mc:Choice Requires="p14">
      <p:transition spd="slow" p14:dur="2000" advTm="2485"/>
    </mc:Choice>
    <mc:Fallback xmlns="">
      <p:transition spd="slow" advTm="2485"/>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60.8"/>
</p:tagLst>
</file>

<file path=ppt/tags/tag2.xml><?xml version="1.0" encoding="utf-8"?>
<p:tagLst xmlns:a="http://schemas.openxmlformats.org/drawingml/2006/main" xmlns:r="http://schemas.openxmlformats.org/officeDocument/2006/relationships" xmlns:p="http://schemas.openxmlformats.org/presentationml/2006/main">
  <p:tag name="TIMING" val="|16.3|16.5|5.7|9.5"/>
</p:tagLst>
</file>

<file path=ppt/tags/tag3.xml><?xml version="1.0" encoding="utf-8"?>
<p:tagLst xmlns:a="http://schemas.openxmlformats.org/drawingml/2006/main" xmlns:r="http://schemas.openxmlformats.org/officeDocument/2006/relationships" xmlns:p="http://schemas.openxmlformats.org/presentationml/2006/main">
  <p:tag name="TIMING" val="|18.2|3|11.3|5.3|5"/>
</p:tagLst>
</file>

<file path=ppt/tags/tag4.xml><?xml version="1.0" encoding="utf-8"?>
<p:tagLst xmlns:a="http://schemas.openxmlformats.org/drawingml/2006/main" xmlns:r="http://schemas.openxmlformats.org/officeDocument/2006/relationships" xmlns:p="http://schemas.openxmlformats.org/presentationml/2006/main">
  <p:tag name="TIMING" val="|16.8|13.4|2.8|4.6"/>
</p:tagLst>
</file>

<file path=ppt/tags/tag5.xml><?xml version="1.0" encoding="utf-8"?>
<p:tagLst xmlns:a="http://schemas.openxmlformats.org/drawingml/2006/main" xmlns:r="http://schemas.openxmlformats.org/officeDocument/2006/relationships" xmlns:p="http://schemas.openxmlformats.org/presentationml/2006/main">
  <p:tag name="TIMING" val="|14.4|7.1|7.1|14.2"/>
</p:tagLst>
</file>

<file path=ppt/theme/theme1.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þ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C91AEC1185B1A40B8C22CFA6E75963B" ma:contentTypeVersion="9" ma:contentTypeDescription="Create a new document." ma:contentTypeScope="" ma:versionID="1845670ecbd6f9ac8626a7849ba12b2f">
  <xsd:schema xmlns:xsd="http://www.w3.org/2001/XMLSchema" xmlns:xs="http://www.w3.org/2001/XMLSchema" xmlns:p="http://schemas.microsoft.com/office/2006/metadata/properties" xmlns:ns2="a2136bab-dc0a-4432-b245-68a21579025f" xmlns:ns3="3a3e3c52-78ac-497f-93ea-854a23b373ee" targetNamespace="http://schemas.microsoft.com/office/2006/metadata/properties" ma:root="true" ma:fieldsID="f98bcc93e06959568d4a339ee561b87b" ns2:_="" ns3:_="">
    <xsd:import namespace="a2136bab-dc0a-4432-b245-68a21579025f"/>
    <xsd:import namespace="3a3e3c52-78ac-497f-93ea-854a23b373e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2136bab-dc0a-4432-b245-68a2157902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a3e3c52-78ac-497f-93ea-854a23b373e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6F5C896-6195-4D19-BC3A-EDC14584C446}">
  <ds:schemaRefs>
    <ds:schemaRef ds:uri="http://schemas.microsoft.com/sharepoint/v3/contenttype/forms"/>
  </ds:schemaRefs>
</ds:datastoreItem>
</file>

<file path=customXml/itemProps2.xml><?xml version="1.0" encoding="utf-8"?>
<ds:datastoreItem xmlns:ds="http://schemas.openxmlformats.org/officeDocument/2006/customXml" ds:itemID="{E11B5A72-997D-4E5C-9CF3-5CF2DA286F8F}">
  <ds:schemaRefs>
    <ds:schemaRef ds:uri="3a3e3c52-78ac-497f-93ea-854a23b373ee"/>
    <ds:schemaRef ds:uri="a2136bab-dc0a-4432-b245-68a21579025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CFCA608B-E80A-4D4E-BF51-873421C4BCE3}">
  <ds:schemaRefs>
    <ds:schemaRef ds:uri="3a3e3c52-78ac-497f-93ea-854a23b373ee"/>
    <ds:schemaRef ds:uri="a2136bab-dc0a-4432-b245-68a21579025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82</TotalTime>
  <Words>1057</Words>
  <Application>Microsoft Office PowerPoint</Application>
  <PresentationFormat>Víðskjár</PresentationFormat>
  <Paragraphs>102</Paragraphs>
  <Slides>8</Slides>
  <Notes>7</Notes>
  <HiddenSlides>0</HiddenSlides>
  <MMClips>0</MMClips>
  <ScaleCrop>false</ScaleCrop>
  <HeadingPairs>
    <vt:vector size="6" baseType="variant">
      <vt:variant>
        <vt:lpstr>Notaðar leturgerðir</vt:lpstr>
      </vt:variant>
      <vt:variant>
        <vt:i4>4</vt:i4>
      </vt:variant>
      <vt:variant>
        <vt:lpstr>Þema</vt:lpstr>
      </vt:variant>
      <vt:variant>
        <vt:i4>3</vt:i4>
      </vt:variant>
      <vt:variant>
        <vt:lpstr>Skyggnutitlar</vt:lpstr>
      </vt:variant>
      <vt:variant>
        <vt:i4>8</vt:i4>
      </vt:variant>
    </vt:vector>
  </HeadingPairs>
  <TitlesOfParts>
    <vt:vector size="15" baseType="lpstr">
      <vt:lpstr>Arial</vt:lpstr>
      <vt:lpstr>Calibri</vt:lpstr>
      <vt:lpstr>FiraGO Book</vt:lpstr>
      <vt:lpstr>FiraGO SemiBold</vt:lpstr>
      <vt:lpstr>2_Office Theme</vt:lpstr>
      <vt:lpstr>3_Office Theme</vt:lpstr>
      <vt:lpstr>1_Office Theme</vt:lpstr>
      <vt:lpstr>PowerPoint-kynning</vt:lpstr>
      <vt:lpstr>PowerPoint-kynning</vt:lpstr>
      <vt:lpstr>PowerPoint-kynning</vt:lpstr>
      <vt:lpstr>PowerPoint-kynning</vt:lpstr>
      <vt:lpstr>PowerPoint-kynning</vt:lpstr>
      <vt:lpstr>PowerPoint-kynning</vt:lpstr>
      <vt:lpstr>PowerPoint-kynning</vt:lpstr>
      <vt:lpstr>PowerPoint-kynning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Ásgerður Karlsdóttir</dc:creator>
  <cp:lastModifiedBy>Bára Hildur Jóhannsdóttir</cp:lastModifiedBy>
  <cp:revision>3</cp:revision>
  <dcterms:created xsi:type="dcterms:W3CDTF">2020-03-12T10:49:42Z</dcterms:created>
  <dcterms:modified xsi:type="dcterms:W3CDTF">2020-10-21T13:34:31Z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0x0101001C91AEC1185B1A40B8C22CFA6E75963B</vt:lpwstr>
  </property>
</Properties>
</file>