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 id="2147483664" r:id="rId5"/>
    <p:sldMasterId id="2147483660" r:id="rId6"/>
    <p:sldMasterId id="2147483668" r:id="rId7"/>
  </p:sldMasterIdLst>
  <p:notesMasterIdLst>
    <p:notesMasterId r:id="rId31"/>
  </p:notesMasterIdLst>
  <p:sldIdLst>
    <p:sldId id="257" r:id="rId8"/>
    <p:sldId id="292" r:id="rId9"/>
    <p:sldId id="281" r:id="rId10"/>
    <p:sldId id="809" r:id="rId11"/>
    <p:sldId id="289" r:id="rId12"/>
    <p:sldId id="805" r:id="rId13"/>
    <p:sldId id="286" r:id="rId14"/>
    <p:sldId id="813" r:id="rId15"/>
    <p:sldId id="819" r:id="rId16"/>
    <p:sldId id="815" r:id="rId17"/>
    <p:sldId id="282" r:id="rId18"/>
    <p:sldId id="283" r:id="rId19"/>
    <p:sldId id="285" r:id="rId20"/>
    <p:sldId id="820" r:id="rId21"/>
    <p:sldId id="287" r:id="rId22"/>
    <p:sldId id="814" r:id="rId23"/>
    <p:sldId id="284" r:id="rId24"/>
    <p:sldId id="288" r:id="rId25"/>
    <p:sldId id="260" r:id="rId26"/>
    <p:sldId id="821" r:id="rId27"/>
    <p:sldId id="818" r:id="rId28"/>
    <p:sldId id="822" r:id="rId29"/>
    <p:sldId id="290" r:id="rId30"/>
  </p:sldIdLst>
  <p:sldSz cx="12192000" cy="6858000"/>
  <p:notesSz cx="6858000" cy="9144000"/>
  <p:defaultText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2742"/>
    <a:srgbClr val="CBE4CE"/>
    <a:srgbClr val="60986E"/>
    <a:srgbClr val="85ABCD"/>
    <a:srgbClr val="09361E"/>
    <a:srgbClr val="092E1E"/>
    <a:srgbClr val="09321E"/>
    <a:srgbClr val="09501E"/>
    <a:srgbClr val="E4F8E7"/>
    <a:srgbClr val="0941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DB487-32B4-44E2-8AB0-3CE2881C7F89}" v="44" dt="2020-11-03T20:13:41.798"/>
    <p1510:client id="{45651126-B5D9-437F-A29D-1CD17D2552B3}" v="122" dt="2020-11-03T12:45:57.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27" autoAdjust="0"/>
  </p:normalViewPr>
  <p:slideViewPr>
    <p:cSldViewPr snapToGrid="0">
      <p:cViewPr varScale="1">
        <p:scale>
          <a:sx n="52" d="100"/>
          <a:sy n="52" d="100"/>
        </p:scale>
        <p:origin x="315"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ára Hildur Jóhannsdóttir" userId="418bbdc2-a87c-4c4b-863d-86eeefff96ea" providerId="ADAL" clId="{45651126-B5D9-437F-A29D-1CD17D2552B3}"/>
    <pc:docChg chg="undo custSel addSld delSld modSld sldOrd">
      <pc:chgData name="Bára Hildur Jóhannsdóttir" userId="418bbdc2-a87c-4c4b-863d-86eeefff96ea" providerId="ADAL" clId="{45651126-B5D9-437F-A29D-1CD17D2552B3}" dt="2020-11-03T12:57:32.906" v="6947" actId="255"/>
      <pc:docMkLst>
        <pc:docMk/>
      </pc:docMkLst>
      <pc:sldChg chg="addSp delSp modSp mod">
        <pc:chgData name="Bára Hildur Jóhannsdóttir" userId="418bbdc2-a87c-4c4b-863d-86eeefff96ea" providerId="ADAL" clId="{45651126-B5D9-437F-A29D-1CD17D2552B3}" dt="2020-10-30T12:38:11.496" v="235" actId="14100"/>
        <pc:sldMkLst>
          <pc:docMk/>
          <pc:sldMk cId="2241934540" sldId="257"/>
        </pc:sldMkLst>
        <pc:spChg chg="mod">
          <ac:chgData name="Bára Hildur Jóhannsdóttir" userId="418bbdc2-a87c-4c4b-863d-86eeefff96ea" providerId="ADAL" clId="{45651126-B5D9-437F-A29D-1CD17D2552B3}" dt="2020-10-30T12:20:05.716" v="11" actId="20577"/>
          <ac:spMkLst>
            <pc:docMk/>
            <pc:sldMk cId="2241934540" sldId="257"/>
            <ac:spMk id="5" creationId="{2A7A135A-C741-4542-8664-141FB8F21C29}"/>
          </ac:spMkLst>
        </pc:spChg>
        <pc:spChg chg="add mod">
          <ac:chgData name="Bára Hildur Jóhannsdóttir" userId="418bbdc2-a87c-4c4b-863d-86eeefff96ea" providerId="ADAL" clId="{45651126-B5D9-437F-A29D-1CD17D2552B3}" dt="2020-10-30T12:21:06.619" v="106" actId="20577"/>
          <ac:spMkLst>
            <pc:docMk/>
            <pc:sldMk cId="2241934540" sldId="257"/>
            <ac:spMk id="7" creationId="{1A5696CA-1D6E-4C60-AA5E-77944EA0C741}"/>
          </ac:spMkLst>
        </pc:spChg>
        <pc:picChg chg="add mod">
          <ac:chgData name="Bára Hildur Jóhannsdóttir" userId="418bbdc2-a87c-4c4b-863d-86eeefff96ea" providerId="ADAL" clId="{45651126-B5D9-437F-A29D-1CD17D2552B3}" dt="2020-10-30T12:38:11.496" v="235" actId="14100"/>
          <ac:picMkLst>
            <pc:docMk/>
            <pc:sldMk cId="2241934540" sldId="257"/>
            <ac:picMk id="3" creationId="{E658ACF5-1B2C-442F-A6D3-59772FBE8880}"/>
          </ac:picMkLst>
        </pc:picChg>
        <pc:picChg chg="del">
          <ac:chgData name="Bára Hildur Jóhannsdóttir" userId="418bbdc2-a87c-4c4b-863d-86eeefff96ea" providerId="ADAL" clId="{45651126-B5D9-437F-A29D-1CD17D2552B3}" dt="2020-10-30T12:37:56.371" v="228" actId="478"/>
          <ac:picMkLst>
            <pc:docMk/>
            <pc:sldMk cId="2241934540" sldId="257"/>
            <ac:picMk id="6" creationId="{B1B15087-E2A7-442D-8539-D33565859716}"/>
          </ac:picMkLst>
        </pc:picChg>
      </pc:sldChg>
      <pc:sldChg chg="addSp delSp modSp del mod chgLayout">
        <pc:chgData name="Bára Hildur Jóhannsdóttir" userId="418bbdc2-a87c-4c4b-863d-86eeefff96ea" providerId="ADAL" clId="{45651126-B5D9-437F-A29D-1CD17D2552B3}" dt="2020-10-30T12:53:29.399" v="736" actId="2696"/>
        <pc:sldMkLst>
          <pc:docMk/>
          <pc:sldMk cId="1525693536" sldId="260"/>
        </pc:sldMkLst>
        <pc:spChg chg="mod ord">
          <ac:chgData name="Bára Hildur Jóhannsdóttir" userId="418bbdc2-a87c-4c4b-863d-86eeefff96ea" providerId="ADAL" clId="{45651126-B5D9-437F-A29D-1CD17D2552B3}" dt="2020-10-30T12:39:17.133" v="237" actId="700"/>
          <ac:spMkLst>
            <pc:docMk/>
            <pc:sldMk cId="1525693536" sldId="260"/>
            <ac:spMk id="2" creationId="{DF27ED34-5F04-2B44-9CCF-8B1616D48D42}"/>
          </ac:spMkLst>
        </pc:spChg>
        <pc:spChg chg="del">
          <ac:chgData name="Bára Hildur Jóhannsdóttir" userId="418bbdc2-a87c-4c4b-863d-86eeefff96ea" providerId="ADAL" clId="{45651126-B5D9-437F-A29D-1CD17D2552B3}" dt="2020-10-30T12:39:17.133" v="237" actId="700"/>
          <ac:spMkLst>
            <pc:docMk/>
            <pc:sldMk cId="1525693536" sldId="260"/>
            <ac:spMk id="3" creationId="{8D9BDF9E-9C92-294B-B6DF-25CA3CC765F9}"/>
          </ac:spMkLst>
        </pc:spChg>
        <pc:spChg chg="add mod ord">
          <ac:chgData name="Bára Hildur Jóhannsdóttir" userId="418bbdc2-a87c-4c4b-863d-86eeefff96ea" providerId="ADAL" clId="{45651126-B5D9-437F-A29D-1CD17D2552B3}" dt="2020-10-30T12:39:17.133" v="237" actId="700"/>
          <ac:spMkLst>
            <pc:docMk/>
            <pc:sldMk cId="1525693536" sldId="260"/>
            <ac:spMk id="4" creationId="{52F6920D-155E-433F-9947-B84756978418}"/>
          </ac:spMkLst>
        </pc:spChg>
      </pc:sldChg>
      <pc:sldChg chg="addSp delSp modSp add mod">
        <pc:chgData name="Bára Hildur Jóhannsdóttir" userId="418bbdc2-a87c-4c4b-863d-86eeefff96ea" providerId="ADAL" clId="{45651126-B5D9-437F-A29D-1CD17D2552B3}" dt="2020-11-03T12:55:59.579" v="6854" actId="1076"/>
        <pc:sldMkLst>
          <pc:docMk/>
          <pc:sldMk cId="2014312445" sldId="260"/>
        </pc:sldMkLst>
        <pc:spChg chg="mod">
          <ac:chgData name="Bára Hildur Jóhannsdóttir" userId="418bbdc2-a87c-4c4b-863d-86eeefff96ea" providerId="ADAL" clId="{45651126-B5D9-437F-A29D-1CD17D2552B3}" dt="2020-11-03T12:54:39.030" v="6828" actId="20577"/>
          <ac:spMkLst>
            <pc:docMk/>
            <pc:sldMk cId="2014312445" sldId="260"/>
            <ac:spMk id="2" creationId="{DF27ED34-5F04-2B44-9CCF-8B1616D48D42}"/>
          </ac:spMkLst>
        </pc:spChg>
        <pc:spChg chg="mod">
          <ac:chgData name="Bára Hildur Jóhannsdóttir" userId="418bbdc2-a87c-4c4b-863d-86eeefff96ea" providerId="ADAL" clId="{45651126-B5D9-437F-A29D-1CD17D2552B3}" dt="2020-11-03T12:55:39.314" v="6847" actId="20577"/>
          <ac:spMkLst>
            <pc:docMk/>
            <pc:sldMk cId="2014312445" sldId="260"/>
            <ac:spMk id="4" creationId="{52F6920D-155E-433F-9947-B84756978418}"/>
          </ac:spMkLst>
        </pc:spChg>
        <pc:picChg chg="add mod">
          <ac:chgData name="Bára Hildur Jóhannsdóttir" userId="418bbdc2-a87c-4c4b-863d-86eeefff96ea" providerId="ADAL" clId="{45651126-B5D9-437F-A29D-1CD17D2552B3}" dt="2020-11-03T12:55:59.579" v="6854" actId="1076"/>
          <ac:picMkLst>
            <pc:docMk/>
            <pc:sldMk cId="2014312445" sldId="260"/>
            <ac:picMk id="3" creationId="{A0E31AC6-967D-4D4C-8DEB-4DEB40C6D58B}"/>
          </ac:picMkLst>
        </pc:picChg>
        <pc:picChg chg="del">
          <ac:chgData name="Bára Hildur Jóhannsdóttir" userId="418bbdc2-a87c-4c4b-863d-86eeefff96ea" providerId="ADAL" clId="{45651126-B5D9-437F-A29D-1CD17D2552B3}" dt="2020-11-03T12:55:51.859" v="6851" actId="478"/>
          <ac:picMkLst>
            <pc:docMk/>
            <pc:sldMk cId="2014312445" sldId="260"/>
            <ac:picMk id="6" creationId="{105D905F-278B-42E5-8003-A15BD2CB2C42}"/>
          </ac:picMkLst>
        </pc:picChg>
      </pc:sldChg>
      <pc:sldChg chg="addSp modSp mod ord">
        <pc:chgData name="Bára Hildur Jóhannsdóttir" userId="418bbdc2-a87c-4c4b-863d-86eeefff96ea" providerId="ADAL" clId="{45651126-B5D9-437F-A29D-1CD17D2552B3}" dt="2020-11-03T12:36:45.778" v="5924" actId="1076"/>
        <pc:sldMkLst>
          <pc:docMk/>
          <pc:sldMk cId="3828531877" sldId="281"/>
        </pc:sldMkLst>
        <pc:spChg chg="add mod">
          <ac:chgData name="Bára Hildur Jóhannsdóttir" userId="418bbdc2-a87c-4c4b-863d-86eeefff96ea" providerId="ADAL" clId="{45651126-B5D9-437F-A29D-1CD17D2552B3}" dt="2020-11-03T12:36:45.778" v="5924" actId="1076"/>
          <ac:spMkLst>
            <pc:docMk/>
            <pc:sldMk cId="3828531877" sldId="281"/>
            <ac:spMk id="3" creationId="{AFF8B813-617F-4925-A69B-C99CF6C0AF09}"/>
          </ac:spMkLst>
        </pc:spChg>
        <pc:spChg chg="mod">
          <ac:chgData name="Bára Hildur Jóhannsdóttir" userId="418bbdc2-a87c-4c4b-863d-86eeefff96ea" providerId="ADAL" clId="{45651126-B5D9-437F-A29D-1CD17D2552B3}" dt="2020-10-30T13:20:55.381" v="1235" actId="14100"/>
          <ac:spMkLst>
            <pc:docMk/>
            <pc:sldMk cId="3828531877" sldId="281"/>
            <ac:spMk id="4" creationId="{1F47968F-4040-4BB9-8242-04577E7C2EE0}"/>
          </ac:spMkLst>
        </pc:spChg>
        <pc:picChg chg="add mod">
          <ac:chgData name="Bára Hildur Jóhannsdóttir" userId="418bbdc2-a87c-4c4b-863d-86eeefff96ea" providerId="ADAL" clId="{45651126-B5D9-437F-A29D-1CD17D2552B3}" dt="2020-11-03T12:14:23.773" v="5510" actId="1036"/>
          <ac:picMkLst>
            <pc:docMk/>
            <pc:sldMk cId="3828531877" sldId="281"/>
            <ac:picMk id="2" creationId="{F1ED11BB-7E99-4C88-B94B-98FCF7141182}"/>
          </ac:picMkLst>
        </pc:picChg>
        <pc:picChg chg="mod">
          <ac:chgData name="Bára Hildur Jóhannsdóttir" userId="418bbdc2-a87c-4c4b-863d-86eeefff96ea" providerId="ADAL" clId="{45651126-B5D9-437F-A29D-1CD17D2552B3}" dt="2020-11-03T12:14:23.773" v="5510" actId="1036"/>
          <ac:picMkLst>
            <pc:docMk/>
            <pc:sldMk cId="3828531877" sldId="281"/>
            <ac:picMk id="6" creationId="{9A3F2640-943E-41D1-A5E7-B10192BAB448}"/>
          </ac:picMkLst>
        </pc:picChg>
      </pc:sldChg>
      <pc:sldChg chg="addSp delSp modSp add mod ord">
        <pc:chgData name="Bára Hildur Jóhannsdóttir" userId="418bbdc2-a87c-4c4b-863d-86eeefff96ea" providerId="ADAL" clId="{45651126-B5D9-437F-A29D-1CD17D2552B3}" dt="2020-11-03T11:43:51.429" v="4621" actId="14100"/>
        <pc:sldMkLst>
          <pc:docMk/>
          <pc:sldMk cId="543612829" sldId="282"/>
        </pc:sldMkLst>
        <pc:spChg chg="add del mod">
          <ac:chgData name="Bára Hildur Jóhannsdóttir" userId="418bbdc2-a87c-4c4b-863d-86eeefff96ea" providerId="ADAL" clId="{45651126-B5D9-437F-A29D-1CD17D2552B3}" dt="2020-11-03T09:28:50.336" v="2342" actId="20577"/>
          <ac:spMkLst>
            <pc:docMk/>
            <pc:sldMk cId="543612829" sldId="282"/>
            <ac:spMk id="2" creationId="{A8158457-E310-43D0-B126-70BC8307F3A1}"/>
          </ac:spMkLst>
        </pc:spChg>
        <pc:spChg chg="mod">
          <ac:chgData name="Bára Hildur Jóhannsdóttir" userId="418bbdc2-a87c-4c4b-863d-86eeefff96ea" providerId="ADAL" clId="{45651126-B5D9-437F-A29D-1CD17D2552B3}" dt="2020-11-03T11:43:51.429" v="4621" actId="14100"/>
          <ac:spMkLst>
            <pc:docMk/>
            <pc:sldMk cId="543612829" sldId="282"/>
            <ac:spMk id="3" creationId="{D06FC967-6D21-4E95-B787-5D8F1ABBB846}"/>
          </ac:spMkLst>
        </pc:spChg>
        <pc:spChg chg="add del mod">
          <ac:chgData name="Bára Hildur Jóhannsdóttir" userId="418bbdc2-a87c-4c4b-863d-86eeefff96ea" providerId="ADAL" clId="{45651126-B5D9-437F-A29D-1CD17D2552B3}" dt="2020-11-03T09:28:41.406" v="2340" actId="478"/>
          <ac:spMkLst>
            <pc:docMk/>
            <pc:sldMk cId="543612829" sldId="282"/>
            <ac:spMk id="8" creationId="{E754704B-042F-44C0-B31B-2D6561854C1A}"/>
          </ac:spMkLst>
        </pc:spChg>
        <pc:picChg chg="add mod">
          <ac:chgData name="Bára Hildur Jóhannsdóttir" userId="418bbdc2-a87c-4c4b-863d-86eeefff96ea" providerId="ADAL" clId="{45651126-B5D9-437F-A29D-1CD17D2552B3}" dt="2020-11-03T09:29:04.717" v="2345" actId="1076"/>
          <ac:picMkLst>
            <pc:docMk/>
            <pc:sldMk cId="543612829" sldId="282"/>
            <ac:picMk id="4" creationId="{0191B294-2ED6-4891-A22E-ABE7E9C1FEC0}"/>
          </ac:picMkLst>
        </pc:picChg>
        <pc:picChg chg="del mod">
          <ac:chgData name="Bára Hildur Jóhannsdóttir" userId="418bbdc2-a87c-4c4b-863d-86eeefff96ea" providerId="ADAL" clId="{45651126-B5D9-437F-A29D-1CD17D2552B3}" dt="2020-11-03T09:26:57.572" v="2273" actId="21"/>
          <ac:picMkLst>
            <pc:docMk/>
            <pc:sldMk cId="543612829" sldId="282"/>
            <ac:picMk id="5" creationId="{B1708D71-7516-4E28-9509-3D8D40A1A805}"/>
          </ac:picMkLst>
        </pc:picChg>
      </pc:sldChg>
      <pc:sldChg chg="del">
        <pc:chgData name="Bára Hildur Jóhannsdóttir" userId="418bbdc2-a87c-4c4b-863d-86eeefff96ea" providerId="ADAL" clId="{45651126-B5D9-437F-A29D-1CD17D2552B3}" dt="2020-10-30T13:31:36.658" v="1491" actId="2696"/>
        <pc:sldMkLst>
          <pc:docMk/>
          <pc:sldMk cId="3933682943" sldId="282"/>
        </pc:sldMkLst>
      </pc:sldChg>
      <pc:sldChg chg="modSp add mod">
        <pc:chgData name="Bára Hildur Jóhannsdóttir" userId="418bbdc2-a87c-4c4b-863d-86eeefff96ea" providerId="ADAL" clId="{45651126-B5D9-437F-A29D-1CD17D2552B3}" dt="2020-11-03T12:39:02.364" v="6014" actId="6549"/>
        <pc:sldMkLst>
          <pc:docMk/>
          <pc:sldMk cId="1490610930" sldId="283"/>
        </pc:sldMkLst>
        <pc:spChg chg="mod">
          <ac:chgData name="Bára Hildur Jóhannsdóttir" userId="418bbdc2-a87c-4c4b-863d-86eeefff96ea" providerId="ADAL" clId="{45651126-B5D9-437F-A29D-1CD17D2552B3}" dt="2020-11-03T12:39:02.364" v="6014" actId="6549"/>
          <ac:spMkLst>
            <pc:docMk/>
            <pc:sldMk cId="1490610930" sldId="283"/>
            <ac:spMk id="3" creationId="{52F4BDFE-5032-4B64-B1A3-05A9C9C2D5E5}"/>
          </ac:spMkLst>
        </pc:spChg>
      </pc:sldChg>
      <pc:sldChg chg="modSp add del mod">
        <pc:chgData name="Bára Hildur Jóhannsdóttir" userId="418bbdc2-a87c-4c4b-863d-86eeefff96ea" providerId="ADAL" clId="{45651126-B5D9-437F-A29D-1CD17D2552B3}" dt="2020-11-03T09:31:12.640" v="2453" actId="2696"/>
        <pc:sldMkLst>
          <pc:docMk/>
          <pc:sldMk cId="2330164070" sldId="283"/>
        </pc:sldMkLst>
        <pc:spChg chg="mod">
          <ac:chgData name="Bára Hildur Jóhannsdóttir" userId="418bbdc2-a87c-4c4b-863d-86eeefff96ea" providerId="ADAL" clId="{45651126-B5D9-437F-A29D-1CD17D2552B3}" dt="2020-11-03T09:30:17.203" v="2449" actId="1076"/>
          <ac:spMkLst>
            <pc:docMk/>
            <pc:sldMk cId="2330164070" sldId="283"/>
            <ac:spMk id="2" creationId="{7A551D98-F3A2-4C2A-995C-1F1B688FDD60}"/>
          </ac:spMkLst>
        </pc:spChg>
        <pc:spChg chg="mod">
          <ac:chgData name="Bára Hildur Jóhannsdóttir" userId="418bbdc2-a87c-4c4b-863d-86eeefff96ea" providerId="ADAL" clId="{45651126-B5D9-437F-A29D-1CD17D2552B3}" dt="2020-11-03T09:30:24.782" v="2450"/>
          <ac:spMkLst>
            <pc:docMk/>
            <pc:sldMk cId="2330164070" sldId="283"/>
            <ac:spMk id="3" creationId="{52F4BDFE-5032-4B64-B1A3-05A9C9C2D5E5}"/>
          </ac:spMkLst>
        </pc:spChg>
      </pc:sldChg>
      <pc:sldChg chg="add del">
        <pc:chgData name="Bára Hildur Jóhannsdóttir" userId="418bbdc2-a87c-4c4b-863d-86eeefff96ea" providerId="ADAL" clId="{45651126-B5D9-437F-A29D-1CD17D2552B3}" dt="2020-11-03T09:29:19.733" v="2347" actId="2696"/>
        <pc:sldMkLst>
          <pc:docMk/>
          <pc:sldMk cId="2614535385" sldId="283"/>
        </pc:sldMkLst>
      </pc:sldChg>
      <pc:sldChg chg="del">
        <pc:chgData name="Bára Hildur Jóhannsdóttir" userId="418bbdc2-a87c-4c4b-863d-86eeefff96ea" providerId="ADAL" clId="{45651126-B5D9-437F-A29D-1CD17D2552B3}" dt="2020-10-30T13:31:36.658" v="1491" actId="2696"/>
        <pc:sldMkLst>
          <pc:docMk/>
          <pc:sldMk cId="2718657875" sldId="283"/>
        </pc:sldMkLst>
      </pc:sldChg>
      <pc:sldChg chg="del">
        <pc:chgData name="Bára Hildur Jóhannsdóttir" userId="418bbdc2-a87c-4c4b-863d-86eeefff96ea" providerId="ADAL" clId="{45651126-B5D9-437F-A29D-1CD17D2552B3}" dt="2020-10-30T12:46:59.106" v="519" actId="2696"/>
        <pc:sldMkLst>
          <pc:docMk/>
          <pc:sldMk cId="700483618" sldId="284"/>
        </pc:sldMkLst>
      </pc:sldChg>
      <pc:sldChg chg="modSp add mod">
        <pc:chgData name="Bára Hildur Jóhannsdóttir" userId="418bbdc2-a87c-4c4b-863d-86eeefff96ea" providerId="ADAL" clId="{45651126-B5D9-437F-A29D-1CD17D2552B3}" dt="2020-11-03T12:53:45.800" v="6802" actId="404"/>
        <pc:sldMkLst>
          <pc:docMk/>
          <pc:sldMk cId="1222838459" sldId="284"/>
        </pc:sldMkLst>
        <pc:spChg chg="mod">
          <ac:chgData name="Bára Hildur Jóhannsdóttir" userId="418bbdc2-a87c-4c4b-863d-86eeefff96ea" providerId="ADAL" clId="{45651126-B5D9-437F-A29D-1CD17D2552B3}" dt="2020-10-30T12:51:59.017" v="599" actId="1076"/>
          <ac:spMkLst>
            <pc:docMk/>
            <pc:sldMk cId="1222838459" sldId="284"/>
            <ac:spMk id="2" creationId="{1B9C06C2-33A4-4A11-806F-A45B93023C58}"/>
          </ac:spMkLst>
        </pc:spChg>
        <pc:spChg chg="mod">
          <ac:chgData name="Bára Hildur Jóhannsdóttir" userId="418bbdc2-a87c-4c4b-863d-86eeefff96ea" providerId="ADAL" clId="{45651126-B5D9-437F-A29D-1CD17D2552B3}" dt="2020-11-03T12:53:45.800" v="6802" actId="404"/>
          <ac:spMkLst>
            <pc:docMk/>
            <pc:sldMk cId="1222838459" sldId="284"/>
            <ac:spMk id="3" creationId="{CF7A033D-C196-47E3-8E85-AEF399AAA7A6}"/>
          </ac:spMkLst>
        </pc:spChg>
        <pc:picChg chg="mod">
          <ac:chgData name="Bára Hildur Jóhannsdóttir" userId="418bbdc2-a87c-4c4b-863d-86eeefff96ea" providerId="ADAL" clId="{45651126-B5D9-437F-A29D-1CD17D2552B3}" dt="2020-11-03T12:53:33.522" v="6799" actId="1076"/>
          <ac:picMkLst>
            <pc:docMk/>
            <pc:sldMk cId="1222838459" sldId="284"/>
            <ac:picMk id="5" creationId="{16E00418-ADEC-451D-804D-738E1FF5EF4A}"/>
          </ac:picMkLst>
        </pc:picChg>
      </pc:sldChg>
      <pc:sldChg chg="add del">
        <pc:chgData name="Bára Hildur Jóhannsdóttir" userId="418bbdc2-a87c-4c4b-863d-86eeefff96ea" providerId="ADAL" clId="{45651126-B5D9-437F-A29D-1CD17D2552B3}" dt="2020-11-03T09:29:19.733" v="2347" actId="2696"/>
        <pc:sldMkLst>
          <pc:docMk/>
          <pc:sldMk cId="999508638" sldId="285"/>
        </pc:sldMkLst>
      </pc:sldChg>
      <pc:sldChg chg="add del">
        <pc:chgData name="Bára Hildur Jóhannsdóttir" userId="418bbdc2-a87c-4c4b-863d-86eeefff96ea" providerId="ADAL" clId="{45651126-B5D9-437F-A29D-1CD17D2552B3}" dt="2020-11-03T09:31:12.640" v="2453" actId="2696"/>
        <pc:sldMkLst>
          <pc:docMk/>
          <pc:sldMk cId="1161964815" sldId="285"/>
        </pc:sldMkLst>
      </pc:sldChg>
      <pc:sldChg chg="addSp delSp modSp add mod modNotesTx">
        <pc:chgData name="Bára Hildur Jóhannsdóttir" userId="418bbdc2-a87c-4c4b-863d-86eeefff96ea" providerId="ADAL" clId="{45651126-B5D9-437F-A29D-1CD17D2552B3}" dt="2020-11-03T12:47:48.154" v="6531" actId="1076"/>
        <pc:sldMkLst>
          <pc:docMk/>
          <pc:sldMk cId="1624908152" sldId="285"/>
        </pc:sldMkLst>
        <pc:spChg chg="mod">
          <ac:chgData name="Bára Hildur Jóhannsdóttir" userId="418bbdc2-a87c-4c4b-863d-86eeefff96ea" providerId="ADAL" clId="{45651126-B5D9-437F-A29D-1CD17D2552B3}" dt="2020-11-03T12:45:02.134" v="6512" actId="1076"/>
          <ac:spMkLst>
            <pc:docMk/>
            <pc:sldMk cId="1624908152" sldId="285"/>
            <ac:spMk id="2" creationId="{22215234-D3EF-4CB2-BC5C-0DA3987DA267}"/>
          </ac:spMkLst>
        </pc:spChg>
        <pc:spChg chg="mod">
          <ac:chgData name="Bára Hildur Jóhannsdóttir" userId="418bbdc2-a87c-4c4b-863d-86eeefff96ea" providerId="ADAL" clId="{45651126-B5D9-437F-A29D-1CD17D2552B3}" dt="2020-11-03T12:47:48.154" v="6531" actId="1076"/>
          <ac:spMkLst>
            <pc:docMk/>
            <pc:sldMk cId="1624908152" sldId="285"/>
            <ac:spMk id="3" creationId="{A854BC3B-56E6-40C2-9677-A7279C61BC97}"/>
          </ac:spMkLst>
        </pc:spChg>
        <pc:graphicFrameChg chg="add del modGraphic">
          <ac:chgData name="Bára Hildur Jóhannsdóttir" userId="418bbdc2-a87c-4c4b-863d-86eeefff96ea" providerId="ADAL" clId="{45651126-B5D9-437F-A29D-1CD17D2552B3}" dt="2020-11-03T09:33:57.621" v="2570" actId="1032"/>
          <ac:graphicFrameMkLst>
            <pc:docMk/>
            <pc:sldMk cId="1624908152" sldId="285"/>
            <ac:graphicFrameMk id="4" creationId="{96BE1116-2495-4A55-ACCD-4CF46E483841}"/>
          </ac:graphicFrameMkLst>
        </pc:graphicFrameChg>
        <pc:picChg chg="del mod">
          <ac:chgData name="Bára Hildur Jóhannsdóttir" userId="418bbdc2-a87c-4c4b-863d-86eeefff96ea" providerId="ADAL" clId="{45651126-B5D9-437F-A29D-1CD17D2552B3}" dt="2020-11-03T12:45:05.545" v="6514" actId="478"/>
          <ac:picMkLst>
            <pc:docMk/>
            <pc:sldMk cId="1624908152" sldId="285"/>
            <ac:picMk id="5" creationId="{1044F099-1934-491E-B5F1-CFDCD8C9666A}"/>
          </ac:picMkLst>
        </pc:picChg>
        <pc:picChg chg="add mod">
          <ac:chgData name="Bára Hildur Jóhannsdóttir" userId="418bbdc2-a87c-4c4b-863d-86eeefff96ea" providerId="ADAL" clId="{45651126-B5D9-437F-A29D-1CD17D2552B3}" dt="2020-11-03T12:46:05.695" v="6521" actId="1076"/>
          <ac:picMkLst>
            <pc:docMk/>
            <pc:sldMk cId="1624908152" sldId="285"/>
            <ac:picMk id="7" creationId="{E1C71014-AB42-4F6A-9B28-9F5894E1E282}"/>
          </ac:picMkLst>
        </pc:picChg>
      </pc:sldChg>
      <pc:sldChg chg="del">
        <pc:chgData name="Bára Hildur Jóhannsdóttir" userId="418bbdc2-a87c-4c4b-863d-86eeefff96ea" providerId="ADAL" clId="{45651126-B5D9-437F-A29D-1CD17D2552B3}" dt="2020-10-30T13:31:36.658" v="1491" actId="2696"/>
        <pc:sldMkLst>
          <pc:docMk/>
          <pc:sldMk cId="2491807879" sldId="285"/>
        </pc:sldMkLst>
      </pc:sldChg>
      <pc:sldChg chg="modSp mod ord">
        <pc:chgData name="Bára Hildur Jóhannsdóttir" userId="418bbdc2-a87c-4c4b-863d-86eeefff96ea" providerId="ADAL" clId="{45651126-B5D9-437F-A29D-1CD17D2552B3}" dt="2020-11-03T11:41:52.372" v="4612" actId="1076"/>
        <pc:sldMkLst>
          <pc:docMk/>
          <pc:sldMk cId="1886279327" sldId="286"/>
        </pc:sldMkLst>
        <pc:spChg chg="mod">
          <ac:chgData name="Bára Hildur Jóhannsdóttir" userId="418bbdc2-a87c-4c4b-863d-86eeefff96ea" providerId="ADAL" clId="{45651126-B5D9-437F-A29D-1CD17D2552B3}" dt="2020-11-03T11:41:52.372" v="4612" actId="1076"/>
          <ac:spMkLst>
            <pc:docMk/>
            <pc:sldMk cId="1886279327" sldId="286"/>
            <ac:spMk id="2" creationId="{6E04D709-F6DD-471A-88D6-AC106B80DE89}"/>
          </ac:spMkLst>
        </pc:spChg>
        <pc:spChg chg="mod">
          <ac:chgData name="Bára Hildur Jóhannsdóttir" userId="418bbdc2-a87c-4c4b-863d-86eeefff96ea" providerId="ADAL" clId="{45651126-B5D9-437F-A29D-1CD17D2552B3}" dt="2020-11-03T11:41:42.190" v="4611" actId="1076"/>
          <ac:spMkLst>
            <pc:docMk/>
            <pc:sldMk cId="1886279327" sldId="286"/>
            <ac:spMk id="3" creationId="{CA3BE072-586F-4A94-8F7B-D2EC3EB57BD0}"/>
          </ac:spMkLst>
        </pc:spChg>
        <pc:picChg chg="mod">
          <ac:chgData name="Bára Hildur Jóhannsdóttir" userId="418bbdc2-a87c-4c4b-863d-86eeefff96ea" providerId="ADAL" clId="{45651126-B5D9-437F-A29D-1CD17D2552B3}" dt="2020-11-03T11:41:30.974" v="4609" actId="1076"/>
          <ac:picMkLst>
            <pc:docMk/>
            <pc:sldMk cId="1886279327" sldId="286"/>
            <ac:picMk id="5" creationId="{41256802-98FB-473B-BC6D-BD7A0BE1FFD5}"/>
          </ac:picMkLst>
        </pc:picChg>
      </pc:sldChg>
      <pc:sldChg chg="modSp mod modNotesTx">
        <pc:chgData name="Bára Hildur Jóhannsdóttir" userId="418bbdc2-a87c-4c4b-863d-86eeefff96ea" providerId="ADAL" clId="{45651126-B5D9-437F-A29D-1CD17D2552B3}" dt="2020-10-30T12:46:45.232" v="518"/>
        <pc:sldMkLst>
          <pc:docMk/>
          <pc:sldMk cId="2303699157" sldId="287"/>
        </pc:sldMkLst>
        <pc:spChg chg="mod">
          <ac:chgData name="Bára Hildur Jóhannsdóttir" userId="418bbdc2-a87c-4c4b-863d-86eeefff96ea" providerId="ADAL" clId="{45651126-B5D9-437F-A29D-1CD17D2552B3}" dt="2020-10-30T12:40:11.218" v="260" actId="207"/>
          <ac:spMkLst>
            <pc:docMk/>
            <pc:sldMk cId="2303699157" sldId="287"/>
            <ac:spMk id="2" creationId="{09969696-3886-4B01-ABC3-D97F9E578238}"/>
          </ac:spMkLst>
        </pc:spChg>
        <pc:spChg chg="mod">
          <ac:chgData name="Bára Hildur Jóhannsdóttir" userId="418bbdc2-a87c-4c4b-863d-86eeefff96ea" providerId="ADAL" clId="{45651126-B5D9-437F-A29D-1CD17D2552B3}" dt="2020-10-30T12:44:08.172" v="457" actId="12"/>
          <ac:spMkLst>
            <pc:docMk/>
            <pc:sldMk cId="2303699157" sldId="287"/>
            <ac:spMk id="3" creationId="{1525287E-08E2-4063-A176-8BEC55B81608}"/>
          </ac:spMkLst>
        </pc:spChg>
        <pc:picChg chg="mod">
          <ac:chgData name="Bára Hildur Jóhannsdóttir" userId="418bbdc2-a87c-4c4b-863d-86eeefff96ea" providerId="ADAL" clId="{45651126-B5D9-437F-A29D-1CD17D2552B3}" dt="2020-10-30T12:40:26.804" v="264" actId="1076"/>
          <ac:picMkLst>
            <pc:docMk/>
            <pc:sldMk cId="2303699157" sldId="287"/>
            <ac:picMk id="5" creationId="{A86641B3-978D-45D3-9A2E-273596FB626F}"/>
          </ac:picMkLst>
        </pc:picChg>
      </pc:sldChg>
      <pc:sldChg chg="modSp mod">
        <pc:chgData name="Bára Hildur Jóhannsdóttir" userId="418bbdc2-a87c-4c4b-863d-86eeefff96ea" providerId="ADAL" clId="{45651126-B5D9-437F-A29D-1CD17D2552B3}" dt="2020-11-03T12:54:10.252" v="6804" actId="207"/>
        <pc:sldMkLst>
          <pc:docMk/>
          <pc:sldMk cId="452933172" sldId="288"/>
        </pc:sldMkLst>
        <pc:spChg chg="mod">
          <ac:chgData name="Bára Hildur Jóhannsdóttir" userId="418bbdc2-a87c-4c4b-863d-86eeefff96ea" providerId="ADAL" clId="{45651126-B5D9-437F-A29D-1CD17D2552B3}" dt="2020-11-03T12:54:10.252" v="6804" actId="207"/>
          <ac:spMkLst>
            <pc:docMk/>
            <pc:sldMk cId="452933172" sldId="288"/>
            <ac:spMk id="2" creationId="{7E77E663-AEED-47DC-A5BD-F6132EE58437}"/>
          </ac:spMkLst>
        </pc:spChg>
        <pc:spChg chg="mod">
          <ac:chgData name="Bára Hildur Jóhannsdóttir" userId="418bbdc2-a87c-4c4b-863d-86eeefff96ea" providerId="ADAL" clId="{45651126-B5D9-437F-A29D-1CD17D2552B3}" dt="2020-10-30T12:53:14.622" v="719"/>
          <ac:spMkLst>
            <pc:docMk/>
            <pc:sldMk cId="452933172" sldId="288"/>
            <ac:spMk id="3" creationId="{CF704E20-18A9-4E42-B937-6860C1455CD3}"/>
          </ac:spMkLst>
        </pc:spChg>
      </pc:sldChg>
      <pc:sldChg chg="addSp delSp modSp add mod modClrScheme chgLayout">
        <pc:chgData name="Bára Hildur Jóhannsdóttir" userId="418bbdc2-a87c-4c4b-863d-86eeefff96ea" providerId="ADAL" clId="{45651126-B5D9-437F-A29D-1CD17D2552B3}" dt="2020-11-03T11:49:38.301" v="4622" actId="1076"/>
        <pc:sldMkLst>
          <pc:docMk/>
          <pc:sldMk cId="2267144270" sldId="289"/>
        </pc:sldMkLst>
        <pc:spChg chg="mod ord">
          <ac:chgData name="Bára Hildur Jóhannsdóttir" userId="418bbdc2-a87c-4c4b-863d-86eeefff96ea" providerId="ADAL" clId="{45651126-B5D9-437F-A29D-1CD17D2552B3}" dt="2020-11-03T10:16:00.701" v="3979" actId="207"/>
          <ac:spMkLst>
            <pc:docMk/>
            <pc:sldMk cId="2267144270" sldId="289"/>
            <ac:spMk id="2" creationId="{5168B3A0-879E-4291-A2D9-34AB22E8CD9D}"/>
          </ac:spMkLst>
        </pc:spChg>
        <pc:spChg chg="add del mod ord">
          <ac:chgData name="Bára Hildur Jóhannsdóttir" userId="418bbdc2-a87c-4c4b-863d-86eeefff96ea" providerId="ADAL" clId="{45651126-B5D9-437F-A29D-1CD17D2552B3}" dt="2020-11-03T10:16:20.265" v="3982" actId="478"/>
          <ac:spMkLst>
            <pc:docMk/>
            <pc:sldMk cId="2267144270" sldId="289"/>
            <ac:spMk id="3" creationId="{A0137A27-AECA-44AE-B154-7F2F8E6CAA2B}"/>
          </ac:spMkLst>
        </pc:spChg>
        <pc:spChg chg="mod">
          <ac:chgData name="Bára Hildur Jóhannsdóttir" userId="418bbdc2-a87c-4c4b-863d-86eeefff96ea" providerId="ADAL" clId="{45651126-B5D9-437F-A29D-1CD17D2552B3}" dt="2020-11-03T11:29:52.746" v="4037" actId="20577"/>
          <ac:spMkLst>
            <pc:docMk/>
            <pc:sldMk cId="2267144270" sldId="289"/>
            <ac:spMk id="6" creationId="{9CCF7D1B-ABCB-4855-9A68-C11317BFF93C}"/>
          </ac:spMkLst>
        </pc:spChg>
        <pc:picChg chg="mod">
          <ac:chgData name="Bára Hildur Jóhannsdóttir" userId="418bbdc2-a87c-4c4b-863d-86eeefff96ea" providerId="ADAL" clId="{45651126-B5D9-437F-A29D-1CD17D2552B3}" dt="2020-11-03T11:49:38.301" v="4622" actId="1076"/>
          <ac:picMkLst>
            <pc:docMk/>
            <pc:sldMk cId="2267144270" sldId="289"/>
            <ac:picMk id="5" creationId="{7E6D5DDD-6ADD-4DB0-982D-5FD4ECE04B41}"/>
          </ac:picMkLst>
        </pc:picChg>
      </pc:sldChg>
      <pc:sldChg chg="addSp modSp del mod ord">
        <pc:chgData name="Bára Hildur Jóhannsdóttir" userId="418bbdc2-a87c-4c4b-863d-86eeefff96ea" providerId="ADAL" clId="{45651126-B5D9-437F-A29D-1CD17D2552B3}" dt="2020-11-03T10:15:38.598" v="3976" actId="2696"/>
        <pc:sldMkLst>
          <pc:docMk/>
          <pc:sldMk cId="3195989222" sldId="289"/>
        </pc:sldMkLst>
        <pc:spChg chg="mod">
          <ac:chgData name="Bára Hildur Jóhannsdóttir" userId="418bbdc2-a87c-4c4b-863d-86eeefff96ea" providerId="ADAL" clId="{45651126-B5D9-437F-A29D-1CD17D2552B3}" dt="2020-10-30T13:14:27.839" v="1202" actId="1076"/>
          <ac:spMkLst>
            <pc:docMk/>
            <pc:sldMk cId="3195989222" sldId="289"/>
            <ac:spMk id="2" creationId="{5168B3A0-879E-4291-A2D9-34AB22E8CD9D}"/>
          </ac:spMkLst>
        </pc:spChg>
        <pc:spChg chg="add mod">
          <ac:chgData name="Bára Hildur Jóhannsdóttir" userId="418bbdc2-a87c-4c4b-863d-86eeefff96ea" providerId="ADAL" clId="{45651126-B5D9-437F-A29D-1CD17D2552B3}" dt="2020-10-30T13:14:21.606" v="1201" actId="14100"/>
          <ac:spMkLst>
            <pc:docMk/>
            <pc:sldMk cId="3195989222" sldId="289"/>
            <ac:spMk id="6" creationId="{9CCF7D1B-ABCB-4855-9A68-C11317BFF93C}"/>
          </ac:spMkLst>
        </pc:spChg>
        <pc:picChg chg="mod">
          <ac:chgData name="Bára Hildur Jóhannsdóttir" userId="418bbdc2-a87c-4c4b-863d-86eeefff96ea" providerId="ADAL" clId="{45651126-B5D9-437F-A29D-1CD17D2552B3}" dt="2020-10-30T13:12:08.693" v="1032" actId="1076"/>
          <ac:picMkLst>
            <pc:docMk/>
            <pc:sldMk cId="3195989222" sldId="289"/>
            <ac:picMk id="4" creationId="{5E5C3E50-F8F9-4211-8653-839A527ADAF3}"/>
          </ac:picMkLst>
        </pc:picChg>
        <pc:picChg chg="add mod modCrop">
          <ac:chgData name="Bára Hildur Jóhannsdóttir" userId="418bbdc2-a87c-4c4b-863d-86eeefff96ea" providerId="ADAL" clId="{45651126-B5D9-437F-A29D-1CD17D2552B3}" dt="2020-10-30T13:14:17.396" v="1200" actId="1076"/>
          <ac:picMkLst>
            <pc:docMk/>
            <pc:sldMk cId="3195989222" sldId="289"/>
            <ac:picMk id="5" creationId="{7E6D5DDD-6ADD-4DB0-982D-5FD4ECE04B41}"/>
          </ac:picMkLst>
        </pc:picChg>
      </pc:sldChg>
      <pc:sldChg chg="delSp modSp mod">
        <pc:chgData name="Bára Hildur Jóhannsdóttir" userId="418bbdc2-a87c-4c4b-863d-86eeefff96ea" providerId="ADAL" clId="{45651126-B5D9-437F-A29D-1CD17D2552B3}" dt="2020-10-30T12:32:34.797" v="136" actId="1076"/>
        <pc:sldMkLst>
          <pc:docMk/>
          <pc:sldMk cId="201527821" sldId="290"/>
        </pc:sldMkLst>
        <pc:spChg chg="del">
          <ac:chgData name="Bára Hildur Jóhannsdóttir" userId="418bbdc2-a87c-4c4b-863d-86eeefff96ea" providerId="ADAL" clId="{45651126-B5D9-437F-A29D-1CD17D2552B3}" dt="2020-10-30T12:32:31.948" v="135" actId="478"/>
          <ac:spMkLst>
            <pc:docMk/>
            <pc:sldMk cId="201527821" sldId="290"/>
            <ac:spMk id="2" creationId="{D8AEF2AC-EEC1-4662-BA82-334A97C1E4D7}"/>
          </ac:spMkLst>
        </pc:spChg>
        <pc:picChg chg="mod">
          <ac:chgData name="Bára Hildur Jóhannsdóttir" userId="418bbdc2-a87c-4c4b-863d-86eeefff96ea" providerId="ADAL" clId="{45651126-B5D9-437F-A29D-1CD17D2552B3}" dt="2020-10-30T12:32:34.797" v="136" actId="1076"/>
          <ac:picMkLst>
            <pc:docMk/>
            <pc:sldMk cId="201527821" sldId="290"/>
            <ac:picMk id="4" creationId="{629CCACF-B6F8-4826-A0F2-E8C7283F5E65}"/>
          </ac:picMkLst>
        </pc:picChg>
      </pc:sldChg>
      <pc:sldChg chg="modSp add del mod modClrScheme chgLayout">
        <pc:chgData name="Bára Hildur Jóhannsdóttir" userId="418bbdc2-a87c-4c4b-863d-86eeefff96ea" providerId="ADAL" clId="{45651126-B5D9-437F-A29D-1CD17D2552B3}" dt="2020-11-03T12:18:13.299" v="5519" actId="47"/>
        <pc:sldMkLst>
          <pc:docMk/>
          <pc:sldMk cId="943923300" sldId="291"/>
        </pc:sldMkLst>
        <pc:spChg chg="mod ord">
          <ac:chgData name="Bára Hildur Jóhannsdóttir" userId="418bbdc2-a87c-4c4b-863d-86eeefff96ea" providerId="ADAL" clId="{45651126-B5D9-437F-A29D-1CD17D2552B3}" dt="2020-10-30T12:24:36.724" v="108" actId="700"/>
          <ac:spMkLst>
            <pc:docMk/>
            <pc:sldMk cId="943923300" sldId="291"/>
            <ac:spMk id="2" creationId="{DF27ED34-5F04-2B44-9CCF-8B1616D48D42}"/>
          </ac:spMkLst>
        </pc:spChg>
        <pc:spChg chg="mod ord">
          <ac:chgData name="Bára Hildur Jóhannsdóttir" userId="418bbdc2-a87c-4c4b-863d-86eeefff96ea" providerId="ADAL" clId="{45651126-B5D9-437F-A29D-1CD17D2552B3}" dt="2020-10-30T12:24:36.724" v="108" actId="700"/>
          <ac:spMkLst>
            <pc:docMk/>
            <pc:sldMk cId="943923300" sldId="291"/>
            <ac:spMk id="3" creationId="{8D9BDF9E-9C92-294B-B6DF-25CA3CC765F9}"/>
          </ac:spMkLst>
        </pc:spChg>
      </pc:sldChg>
      <pc:sldChg chg="addSp delSp modSp add mod ord modClrScheme chgLayout">
        <pc:chgData name="Bára Hildur Jóhannsdóttir" userId="418bbdc2-a87c-4c4b-863d-86eeefff96ea" providerId="ADAL" clId="{45651126-B5D9-437F-A29D-1CD17D2552B3}" dt="2020-11-03T12:33:57.900" v="5879" actId="20577"/>
        <pc:sldMkLst>
          <pc:docMk/>
          <pc:sldMk cId="3527652295" sldId="292"/>
        </pc:sldMkLst>
        <pc:spChg chg="mod">
          <ac:chgData name="Bára Hildur Jóhannsdóttir" userId="418bbdc2-a87c-4c4b-863d-86eeefff96ea" providerId="ADAL" clId="{45651126-B5D9-437F-A29D-1CD17D2552B3}" dt="2020-11-03T12:13:11.935" v="5469" actId="1076"/>
          <ac:spMkLst>
            <pc:docMk/>
            <pc:sldMk cId="3527652295" sldId="292"/>
            <ac:spMk id="3" creationId="{8311E556-6100-45A6-BB5E-F48CE574992A}"/>
          </ac:spMkLst>
        </pc:spChg>
        <pc:spChg chg="add del mod ord">
          <ac:chgData name="Bára Hildur Jóhannsdóttir" userId="418bbdc2-a87c-4c4b-863d-86eeefff96ea" providerId="ADAL" clId="{45651126-B5D9-437F-A29D-1CD17D2552B3}" dt="2020-10-30T12:24:47.523" v="110" actId="478"/>
          <ac:spMkLst>
            <pc:docMk/>
            <pc:sldMk cId="3527652295" sldId="292"/>
            <ac:spMk id="4" creationId="{50D78634-6702-4B5A-B68C-2FA38D131445}"/>
          </ac:spMkLst>
        </pc:spChg>
        <pc:spChg chg="add mod">
          <ac:chgData name="Bára Hildur Jóhannsdóttir" userId="418bbdc2-a87c-4c4b-863d-86eeefff96ea" providerId="ADAL" clId="{45651126-B5D9-437F-A29D-1CD17D2552B3}" dt="2020-11-03T12:33:41.864" v="5866" actId="208"/>
          <ac:spMkLst>
            <pc:docMk/>
            <pc:sldMk cId="3527652295" sldId="292"/>
            <ac:spMk id="4" creationId="{5BD6D88C-C93B-4DA2-B28E-CB803E5D037F}"/>
          </ac:spMkLst>
        </pc:spChg>
        <pc:spChg chg="add mod">
          <ac:chgData name="Bára Hildur Jóhannsdóttir" userId="418bbdc2-a87c-4c4b-863d-86eeefff96ea" providerId="ADAL" clId="{45651126-B5D9-437F-A29D-1CD17D2552B3}" dt="2020-11-03T12:33:57.900" v="5879" actId="20577"/>
          <ac:spMkLst>
            <pc:docMk/>
            <pc:sldMk cId="3527652295" sldId="292"/>
            <ac:spMk id="5" creationId="{579339D3-6DF5-48CD-AE5E-9E22FEE13433}"/>
          </ac:spMkLst>
        </pc:spChg>
        <pc:spChg chg="add del mod ord">
          <ac:chgData name="Bára Hildur Jóhannsdóttir" userId="418bbdc2-a87c-4c4b-863d-86eeefff96ea" providerId="ADAL" clId="{45651126-B5D9-437F-A29D-1CD17D2552B3}" dt="2020-10-30T12:24:53.514" v="113" actId="478"/>
          <ac:spMkLst>
            <pc:docMk/>
            <pc:sldMk cId="3527652295" sldId="292"/>
            <ac:spMk id="5" creationId="{92BD749D-0C3C-4D52-94C2-6CECD0E31A13}"/>
          </ac:spMkLst>
        </pc:spChg>
        <pc:picChg chg="add del">
          <ac:chgData name="Bára Hildur Jóhannsdóttir" userId="418bbdc2-a87c-4c4b-863d-86eeefff96ea" providerId="ADAL" clId="{45651126-B5D9-437F-A29D-1CD17D2552B3}" dt="2020-10-30T12:24:51.406" v="112" actId="478"/>
          <ac:picMkLst>
            <pc:docMk/>
            <pc:sldMk cId="3527652295" sldId="292"/>
            <ac:picMk id="19" creationId="{D3A53530-F450-407A-A990-B4333401610D}"/>
          </ac:picMkLst>
        </pc:picChg>
      </pc:sldChg>
      <pc:sldChg chg="modSp add del mod modClrScheme chgLayout">
        <pc:chgData name="Bára Hildur Jóhannsdóttir" userId="418bbdc2-a87c-4c4b-863d-86eeefff96ea" providerId="ADAL" clId="{45651126-B5D9-437F-A29D-1CD17D2552B3}" dt="2020-10-30T12:32:54.278" v="139" actId="47"/>
        <pc:sldMkLst>
          <pc:docMk/>
          <pc:sldMk cId="66821467" sldId="293"/>
        </pc:sldMkLst>
        <pc:spChg chg="mod ord">
          <ac:chgData name="Bára Hildur Jóhannsdóttir" userId="418bbdc2-a87c-4c4b-863d-86eeefff96ea" providerId="ADAL" clId="{45651126-B5D9-437F-A29D-1CD17D2552B3}" dt="2020-10-30T12:25:00.876" v="114" actId="700"/>
          <ac:spMkLst>
            <pc:docMk/>
            <pc:sldMk cId="66821467" sldId="293"/>
            <ac:spMk id="2" creationId="{DF27ED34-5F04-2B44-9CCF-8B1616D48D42}"/>
          </ac:spMkLst>
        </pc:spChg>
        <pc:spChg chg="mod ord">
          <ac:chgData name="Bára Hildur Jóhannsdóttir" userId="418bbdc2-a87c-4c4b-863d-86eeefff96ea" providerId="ADAL" clId="{45651126-B5D9-437F-A29D-1CD17D2552B3}" dt="2020-10-30T12:25:00.876" v="114" actId="700"/>
          <ac:spMkLst>
            <pc:docMk/>
            <pc:sldMk cId="66821467" sldId="293"/>
            <ac:spMk id="3" creationId="{8D9BDF9E-9C92-294B-B6DF-25CA3CC765F9}"/>
          </ac:spMkLst>
        </pc:spChg>
      </pc:sldChg>
      <pc:sldChg chg="addSp modSp add del mod modClrScheme chgLayout">
        <pc:chgData name="Bára Hildur Jóhannsdóttir" userId="418bbdc2-a87c-4c4b-863d-86eeefff96ea" providerId="ADAL" clId="{45651126-B5D9-437F-A29D-1CD17D2552B3}" dt="2020-10-30T13:22:13.022" v="1240" actId="47"/>
        <pc:sldMkLst>
          <pc:docMk/>
          <pc:sldMk cId="538007600" sldId="295"/>
        </pc:sldMkLst>
        <pc:spChg chg="add mod ord">
          <ac:chgData name="Bára Hildur Jóhannsdóttir" userId="418bbdc2-a87c-4c4b-863d-86eeefff96ea" providerId="ADAL" clId="{45651126-B5D9-437F-A29D-1CD17D2552B3}" dt="2020-10-30T12:25:11.474" v="116" actId="700"/>
          <ac:spMkLst>
            <pc:docMk/>
            <pc:sldMk cId="538007600" sldId="295"/>
            <ac:spMk id="2" creationId="{D17DC585-7224-4F04-9551-DE0B5B728F6F}"/>
          </ac:spMkLst>
        </pc:spChg>
        <pc:spChg chg="mod ord">
          <ac:chgData name="Bára Hildur Jóhannsdóttir" userId="418bbdc2-a87c-4c4b-863d-86eeefff96ea" providerId="ADAL" clId="{45651126-B5D9-437F-A29D-1CD17D2552B3}" dt="2020-10-30T12:25:11.474" v="116" actId="700"/>
          <ac:spMkLst>
            <pc:docMk/>
            <pc:sldMk cId="538007600" sldId="295"/>
            <ac:spMk id="5" creationId="{6A20B51F-D83F-4FA5-A66A-2B1C6ECF1C37}"/>
          </ac:spMkLst>
        </pc:spChg>
      </pc:sldChg>
      <pc:sldChg chg="addSp delSp modSp add mod chgLayout">
        <pc:chgData name="Bára Hildur Jóhannsdóttir" userId="418bbdc2-a87c-4c4b-863d-86eeefff96ea" providerId="ADAL" clId="{45651126-B5D9-437F-A29D-1CD17D2552B3}" dt="2020-11-03T12:37:03.833" v="5927" actId="5793"/>
        <pc:sldMkLst>
          <pc:docMk/>
          <pc:sldMk cId="559057519" sldId="805"/>
        </pc:sldMkLst>
        <pc:spChg chg="mod ord">
          <ac:chgData name="Bára Hildur Jóhannsdóttir" userId="418bbdc2-a87c-4c4b-863d-86eeefff96ea" providerId="ADAL" clId="{45651126-B5D9-437F-A29D-1CD17D2552B3}" dt="2020-11-03T11:51:49.758" v="4624" actId="1076"/>
          <ac:spMkLst>
            <pc:docMk/>
            <pc:sldMk cId="559057519" sldId="805"/>
            <ac:spMk id="3" creationId="{DD0D8C21-454C-4127-83CD-F30294005AC6}"/>
          </ac:spMkLst>
        </pc:spChg>
        <pc:spChg chg="del mod">
          <ac:chgData name="Bára Hildur Jóhannsdóttir" userId="418bbdc2-a87c-4c4b-863d-86eeefff96ea" providerId="ADAL" clId="{45651126-B5D9-437F-A29D-1CD17D2552B3}" dt="2020-11-03T10:16:42.612" v="3988" actId="478"/>
          <ac:spMkLst>
            <pc:docMk/>
            <pc:sldMk cId="559057519" sldId="805"/>
            <ac:spMk id="4" creationId="{E1F779DC-E6DE-493E-B908-078A1117CCC7}"/>
          </ac:spMkLst>
        </pc:spChg>
        <pc:spChg chg="add del mod">
          <ac:chgData name="Bára Hildur Jóhannsdóttir" userId="418bbdc2-a87c-4c4b-863d-86eeefff96ea" providerId="ADAL" clId="{45651126-B5D9-437F-A29D-1CD17D2552B3}" dt="2020-11-03T10:16:44.907" v="3989" actId="478"/>
          <ac:spMkLst>
            <pc:docMk/>
            <pc:sldMk cId="559057519" sldId="805"/>
            <ac:spMk id="6" creationId="{88D492DC-CA08-4829-A149-E989BD3CBA86}"/>
          </ac:spMkLst>
        </pc:spChg>
        <pc:spChg chg="add mod ord">
          <ac:chgData name="Bára Hildur Jóhannsdóttir" userId="418bbdc2-a87c-4c4b-863d-86eeefff96ea" providerId="ADAL" clId="{45651126-B5D9-437F-A29D-1CD17D2552B3}" dt="2020-11-03T12:37:03.833" v="5927" actId="5793"/>
          <ac:spMkLst>
            <pc:docMk/>
            <pc:sldMk cId="559057519" sldId="805"/>
            <ac:spMk id="22" creationId="{CAF8178E-AF7A-40FE-A278-382359B7D8EB}"/>
          </ac:spMkLst>
        </pc:spChg>
        <pc:picChg chg="del">
          <ac:chgData name="Bára Hildur Jóhannsdóttir" userId="418bbdc2-a87c-4c4b-863d-86eeefff96ea" providerId="ADAL" clId="{45651126-B5D9-437F-A29D-1CD17D2552B3}" dt="2020-11-03T10:16:37.836" v="3987" actId="478"/>
          <ac:picMkLst>
            <pc:docMk/>
            <pc:sldMk cId="559057519" sldId="805"/>
            <ac:picMk id="5" creationId="{0B931141-C1DF-4496-9D24-2D25CDE7A700}"/>
          </ac:picMkLst>
        </pc:picChg>
        <pc:picChg chg="del">
          <ac:chgData name="Bára Hildur Jóhannsdóttir" userId="418bbdc2-a87c-4c4b-863d-86eeefff96ea" providerId="ADAL" clId="{45651126-B5D9-437F-A29D-1CD17D2552B3}" dt="2020-11-03T10:16:36.204" v="3986" actId="478"/>
          <ac:picMkLst>
            <pc:docMk/>
            <pc:sldMk cId="559057519" sldId="805"/>
            <ac:picMk id="8" creationId="{47D31D9E-50ED-4CB1-81E6-1B527833C595}"/>
          </ac:picMkLst>
        </pc:picChg>
        <pc:picChg chg="add del mod">
          <ac:chgData name="Bára Hildur Jóhannsdóttir" userId="418bbdc2-a87c-4c4b-863d-86eeefff96ea" providerId="ADAL" clId="{45651126-B5D9-437F-A29D-1CD17D2552B3}" dt="2020-11-03T11:25:09.095" v="3997" actId="478"/>
          <ac:picMkLst>
            <pc:docMk/>
            <pc:sldMk cId="559057519" sldId="805"/>
            <ac:picMk id="9" creationId="{89663E57-2166-4E78-A3A8-4625E0DCD105}"/>
          </ac:picMkLst>
        </pc:picChg>
        <pc:picChg chg="add mod">
          <ac:chgData name="Bára Hildur Jóhannsdóttir" userId="418bbdc2-a87c-4c4b-863d-86eeefff96ea" providerId="ADAL" clId="{45651126-B5D9-437F-A29D-1CD17D2552B3}" dt="2020-11-03T11:40:27.121" v="4571" actId="1076"/>
          <ac:picMkLst>
            <pc:docMk/>
            <pc:sldMk cId="559057519" sldId="805"/>
            <ac:picMk id="11" creationId="{B8604F46-5880-40FE-A419-A063AECAB703}"/>
          </ac:picMkLst>
        </pc:picChg>
        <pc:picChg chg="add del mod">
          <ac:chgData name="Bára Hildur Jóhannsdóttir" userId="418bbdc2-a87c-4c4b-863d-86eeefff96ea" providerId="ADAL" clId="{45651126-B5D9-437F-A29D-1CD17D2552B3}" dt="2020-11-03T11:26:38.711" v="4001" actId="478"/>
          <ac:picMkLst>
            <pc:docMk/>
            <pc:sldMk cId="559057519" sldId="805"/>
            <ac:picMk id="13" creationId="{A52396B7-989D-44E6-8DBC-BB181347A69E}"/>
          </ac:picMkLst>
        </pc:picChg>
        <pc:picChg chg="add del mod">
          <ac:chgData name="Bára Hildur Jóhannsdóttir" userId="418bbdc2-a87c-4c4b-863d-86eeefff96ea" providerId="ADAL" clId="{45651126-B5D9-437F-A29D-1CD17D2552B3}" dt="2020-11-03T11:28:14.934" v="4007" actId="478"/>
          <ac:picMkLst>
            <pc:docMk/>
            <pc:sldMk cId="559057519" sldId="805"/>
            <ac:picMk id="15" creationId="{8FB79978-AA47-4D82-BD57-77CE16B2E84B}"/>
          </ac:picMkLst>
        </pc:picChg>
        <pc:picChg chg="add del mod">
          <ac:chgData name="Bára Hildur Jóhannsdóttir" userId="418bbdc2-a87c-4c4b-863d-86eeefff96ea" providerId="ADAL" clId="{45651126-B5D9-437F-A29D-1CD17D2552B3}" dt="2020-11-03T11:28:38.119" v="4010" actId="478"/>
          <ac:picMkLst>
            <pc:docMk/>
            <pc:sldMk cId="559057519" sldId="805"/>
            <ac:picMk id="17" creationId="{CD74F5BB-1C27-4D15-872B-E0D691AC591F}"/>
          </ac:picMkLst>
        </pc:picChg>
        <pc:picChg chg="add del mod">
          <ac:chgData name="Bára Hildur Jóhannsdóttir" userId="418bbdc2-a87c-4c4b-863d-86eeefff96ea" providerId="ADAL" clId="{45651126-B5D9-437F-A29D-1CD17D2552B3}" dt="2020-11-03T11:29:23.671" v="4018" actId="478"/>
          <ac:picMkLst>
            <pc:docMk/>
            <pc:sldMk cId="559057519" sldId="805"/>
            <ac:picMk id="19" creationId="{8BAC9FF7-D85F-4F42-A5A0-5404DA117FEB}"/>
          </ac:picMkLst>
        </pc:picChg>
        <pc:picChg chg="add del mod">
          <ac:chgData name="Bára Hildur Jóhannsdóttir" userId="418bbdc2-a87c-4c4b-863d-86eeefff96ea" providerId="ADAL" clId="{45651126-B5D9-437F-A29D-1CD17D2552B3}" dt="2020-11-03T11:29:22.497" v="4017" actId="478"/>
          <ac:picMkLst>
            <pc:docMk/>
            <pc:sldMk cId="559057519" sldId="805"/>
            <ac:picMk id="21" creationId="{A74C2952-A7E8-4D81-8F75-F491FC1BC3BC}"/>
          </ac:picMkLst>
        </pc:picChg>
      </pc:sldChg>
      <pc:sldChg chg="modSp add del mod ord modClrScheme chgLayout">
        <pc:chgData name="Bára Hildur Jóhannsdóttir" userId="418bbdc2-a87c-4c4b-863d-86eeefff96ea" providerId="ADAL" clId="{45651126-B5D9-437F-A29D-1CD17D2552B3}" dt="2020-11-03T10:15:38.598" v="3976" actId="2696"/>
        <pc:sldMkLst>
          <pc:docMk/>
          <pc:sldMk cId="4071204204" sldId="805"/>
        </pc:sldMkLst>
        <pc:spChg chg="mod ord">
          <ac:chgData name="Bára Hildur Jóhannsdóttir" userId="418bbdc2-a87c-4c4b-863d-86eeefff96ea" providerId="ADAL" clId="{45651126-B5D9-437F-A29D-1CD17D2552B3}" dt="2020-10-30T12:25:24.883" v="118" actId="700"/>
          <ac:spMkLst>
            <pc:docMk/>
            <pc:sldMk cId="4071204204" sldId="805"/>
            <ac:spMk id="3" creationId="{DD0D8C21-454C-4127-83CD-F30294005AC6}"/>
          </ac:spMkLst>
        </pc:spChg>
        <pc:spChg chg="mod ord">
          <ac:chgData name="Bára Hildur Jóhannsdóttir" userId="418bbdc2-a87c-4c4b-863d-86eeefff96ea" providerId="ADAL" clId="{45651126-B5D9-437F-A29D-1CD17D2552B3}" dt="2020-10-30T12:25:24.883" v="118" actId="700"/>
          <ac:spMkLst>
            <pc:docMk/>
            <pc:sldMk cId="4071204204" sldId="805"/>
            <ac:spMk id="4" creationId="{E1F779DC-E6DE-493E-B908-078A1117CCC7}"/>
          </ac:spMkLst>
        </pc:spChg>
      </pc:sldChg>
      <pc:sldChg chg="add del">
        <pc:chgData name="Bára Hildur Jóhannsdóttir" userId="418bbdc2-a87c-4c4b-863d-86eeefff96ea" providerId="ADAL" clId="{45651126-B5D9-437F-A29D-1CD17D2552B3}" dt="2020-10-30T13:27:01.126" v="1485"/>
        <pc:sldMkLst>
          <pc:docMk/>
          <pc:sldMk cId="1495494332" sldId="809"/>
        </pc:sldMkLst>
      </pc:sldChg>
      <pc:sldChg chg="addSp delSp modSp add del mod modClrScheme chgLayout">
        <pc:chgData name="Bára Hildur Jóhannsdóttir" userId="418bbdc2-a87c-4c4b-863d-86eeefff96ea" providerId="ADAL" clId="{45651126-B5D9-437F-A29D-1CD17D2552B3}" dt="2020-10-30T13:26:54.168" v="1483" actId="2696"/>
        <pc:sldMkLst>
          <pc:docMk/>
          <pc:sldMk cId="2496333996" sldId="809"/>
        </pc:sldMkLst>
        <pc:spChg chg="mod ord">
          <ac:chgData name="Bára Hildur Jóhannsdóttir" userId="418bbdc2-a87c-4c4b-863d-86eeefff96ea" providerId="ADAL" clId="{45651126-B5D9-437F-A29D-1CD17D2552B3}" dt="2020-10-30T13:26:50.330" v="1482" actId="1076"/>
          <ac:spMkLst>
            <pc:docMk/>
            <pc:sldMk cId="2496333996" sldId="809"/>
            <ac:spMk id="2" creationId="{5E3EA892-EA62-4BB8-980F-9C00B3839913}"/>
          </ac:spMkLst>
        </pc:spChg>
        <pc:spChg chg="del mod ord">
          <ac:chgData name="Bára Hildur Jóhannsdóttir" userId="418bbdc2-a87c-4c4b-863d-86eeefff96ea" providerId="ADAL" clId="{45651126-B5D9-437F-A29D-1CD17D2552B3}" dt="2020-10-30T13:23:34.511" v="1249" actId="478"/>
          <ac:spMkLst>
            <pc:docMk/>
            <pc:sldMk cId="2496333996" sldId="809"/>
            <ac:spMk id="3" creationId="{168DE85C-8D3E-4735-AB8B-4292E8A1CB2E}"/>
          </ac:spMkLst>
        </pc:spChg>
        <pc:spChg chg="mod">
          <ac:chgData name="Bára Hildur Jóhannsdóttir" userId="418bbdc2-a87c-4c4b-863d-86eeefff96ea" providerId="ADAL" clId="{45651126-B5D9-437F-A29D-1CD17D2552B3}" dt="2020-10-30T13:26:44.516" v="1480" actId="1076"/>
          <ac:spMkLst>
            <pc:docMk/>
            <pc:sldMk cId="2496333996" sldId="809"/>
            <ac:spMk id="4" creationId="{FD9A84D0-84E0-4176-BFD9-0F8066CEFED1}"/>
          </ac:spMkLst>
        </pc:spChg>
        <pc:spChg chg="mod">
          <ac:chgData name="Bára Hildur Jóhannsdóttir" userId="418bbdc2-a87c-4c4b-863d-86eeefff96ea" providerId="ADAL" clId="{45651126-B5D9-437F-A29D-1CD17D2552B3}" dt="2020-10-30T13:23:42.744" v="1250" actId="21"/>
          <ac:spMkLst>
            <pc:docMk/>
            <pc:sldMk cId="2496333996" sldId="809"/>
            <ac:spMk id="5" creationId="{19E623A3-FF91-4AFB-BA58-FA88332C7562}"/>
          </ac:spMkLst>
        </pc:spChg>
        <pc:spChg chg="add mod">
          <ac:chgData name="Bára Hildur Jóhannsdóttir" userId="418bbdc2-a87c-4c4b-863d-86eeefff96ea" providerId="ADAL" clId="{45651126-B5D9-437F-A29D-1CD17D2552B3}" dt="2020-10-30T13:26:47.743" v="1481" actId="1076"/>
          <ac:spMkLst>
            <pc:docMk/>
            <pc:sldMk cId="2496333996" sldId="809"/>
            <ac:spMk id="10" creationId="{77EC13D2-50C7-4289-906B-48F7959FEB5F}"/>
          </ac:spMkLst>
        </pc:spChg>
        <pc:picChg chg="add mod">
          <ac:chgData name="Bára Hildur Jóhannsdóttir" userId="418bbdc2-a87c-4c4b-863d-86eeefff96ea" providerId="ADAL" clId="{45651126-B5D9-437F-A29D-1CD17D2552B3}" dt="2020-10-30T13:23:27.145" v="1247" actId="1076"/>
          <ac:picMkLst>
            <pc:docMk/>
            <pc:sldMk cId="2496333996" sldId="809"/>
            <ac:picMk id="7" creationId="{3F88E0F7-88F5-4E8B-B5D0-F66A9928C298}"/>
          </ac:picMkLst>
        </pc:picChg>
        <pc:picChg chg="del">
          <ac:chgData name="Bára Hildur Jóhannsdóttir" userId="418bbdc2-a87c-4c4b-863d-86eeefff96ea" providerId="ADAL" clId="{45651126-B5D9-437F-A29D-1CD17D2552B3}" dt="2020-10-30T13:23:03.914" v="1241" actId="478"/>
          <ac:picMkLst>
            <pc:docMk/>
            <pc:sldMk cId="2496333996" sldId="809"/>
            <ac:picMk id="8" creationId="{2C6CE650-E3EE-42DF-9AD1-35EB07C84796}"/>
          </ac:picMkLst>
        </pc:picChg>
      </pc:sldChg>
      <pc:sldChg chg="add del">
        <pc:chgData name="Bára Hildur Jóhannsdóttir" userId="418bbdc2-a87c-4c4b-863d-86eeefff96ea" providerId="ADAL" clId="{45651126-B5D9-437F-A29D-1CD17D2552B3}" dt="2020-10-30T13:27:05.665" v="1487"/>
        <pc:sldMkLst>
          <pc:docMk/>
          <pc:sldMk cId="3362764389" sldId="809"/>
        </pc:sldMkLst>
      </pc:sldChg>
      <pc:sldChg chg="addSp delSp modSp add mod ord modAnim">
        <pc:chgData name="Bára Hildur Jóhannsdóttir" userId="418bbdc2-a87c-4c4b-863d-86eeefff96ea" providerId="ADAL" clId="{45651126-B5D9-437F-A29D-1CD17D2552B3}" dt="2020-11-03T12:36:03.318" v="5923" actId="1076"/>
        <pc:sldMkLst>
          <pc:docMk/>
          <pc:sldMk cId="3400733348" sldId="809"/>
        </pc:sldMkLst>
        <pc:spChg chg="mod">
          <ac:chgData name="Bára Hildur Jóhannsdóttir" userId="418bbdc2-a87c-4c4b-863d-86eeefff96ea" providerId="ADAL" clId="{45651126-B5D9-437F-A29D-1CD17D2552B3}" dt="2020-10-30T13:36:05.809" v="1655" actId="14100"/>
          <ac:spMkLst>
            <pc:docMk/>
            <pc:sldMk cId="3400733348" sldId="809"/>
            <ac:spMk id="2" creationId="{5E3EA892-EA62-4BB8-980F-9C00B3839913}"/>
          </ac:spMkLst>
        </pc:spChg>
        <pc:spChg chg="add mod">
          <ac:chgData name="Bára Hildur Jóhannsdóttir" userId="418bbdc2-a87c-4c4b-863d-86eeefff96ea" providerId="ADAL" clId="{45651126-B5D9-437F-A29D-1CD17D2552B3}" dt="2020-11-03T12:36:00.640" v="5922" actId="1076"/>
          <ac:spMkLst>
            <pc:docMk/>
            <pc:sldMk cId="3400733348" sldId="809"/>
            <ac:spMk id="3" creationId="{3B487367-5C97-4D66-AC16-5EC9C54EB37C}"/>
          </ac:spMkLst>
        </pc:spChg>
        <pc:spChg chg="del mod">
          <ac:chgData name="Bára Hildur Jóhannsdóttir" userId="418bbdc2-a87c-4c4b-863d-86eeefff96ea" providerId="ADAL" clId="{45651126-B5D9-437F-A29D-1CD17D2552B3}" dt="2020-10-30T13:35:50.700" v="1628" actId="478"/>
          <ac:spMkLst>
            <pc:docMk/>
            <pc:sldMk cId="3400733348" sldId="809"/>
            <ac:spMk id="4" creationId="{FD9A84D0-84E0-4176-BFD9-0F8066CEFED1}"/>
          </ac:spMkLst>
        </pc:spChg>
        <pc:spChg chg="add mod">
          <ac:chgData name="Bára Hildur Jóhannsdóttir" userId="418bbdc2-a87c-4c4b-863d-86eeefff96ea" providerId="ADAL" clId="{45651126-B5D9-437F-A29D-1CD17D2552B3}" dt="2020-11-03T12:35:59.181" v="5921" actId="1076"/>
          <ac:spMkLst>
            <pc:docMk/>
            <pc:sldMk cId="3400733348" sldId="809"/>
            <ac:spMk id="6" creationId="{F35DE26F-958E-4542-BC7E-D69EDE732775}"/>
          </ac:spMkLst>
        </pc:spChg>
        <pc:spChg chg="add mod">
          <ac:chgData name="Bára Hildur Jóhannsdóttir" userId="418bbdc2-a87c-4c4b-863d-86eeefff96ea" providerId="ADAL" clId="{45651126-B5D9-437F-A29D-1CD17D2552B3}" dt="2020-10-30T13:37:05.553" v="1691" actId="1038"/>
          <ac:spMkLst>
            <pc:docMk/>
            <pc:sldMk cId="3400733348" sldId="809"/>
            <ac:spMk id="9" creationId="{81ED969B-C07C-4E93-A3CB-12452A578FBD}"/>
          </ac:spMkLst>
        </pc:spChg>
        <pc:spChg chg="mod">
          <ac:chgData name="Bára Hildur Jóhannsdóttir" userId="418bbdc2-a87c-4c4b-863d-86eeefff96ea" providerId="ADAL" clId="{45651126-B5D9-437F-A29D-1CD17D2552B3}" dt="2020-11-03T12:36:03.318" v="5923" actId="1076"/>
          <ac:spMkLst>
            <pc:docMk/>
            <pc:sldMk cId="3400733348" sldId="809"/>
            <ac:spMk id="10" creationId="{77EC13D2-50C7-4289-906B-48F7959FEB5F}"/>
          </ac:spMkLst>
        </pc:spChg>
        <pc:picChg chg="mod">
          <ac:chgData name="Bára Hildur Jóhannsdóttir" userId="418bbdc2-a87c-4c4b-863d-86eeefff96ea" providerId="ADAL" clId="{45651126-B5D9-437F-A29D-1CD17D2552B3}" dt="2020-10-30T13:36:30.169" v="1657" actId="1076"/>
          <ac:picMkLst>
            <pc:docMk/>
            <pc:sldMk cId="3400733348" sldId="809"/>
            <ac:picMk id="7" creationId="{3F88E0F7-88F5-4E8B-B5D0-F66A9928C298}"/>
          </ac:picMkLst>
        </pc:picChg>
      </pc:sldChg>
      <pc:sldChg chg="modSp add del mod modClrScheme chgLayout">
        <pc:chgData name="Bára Hildur Jóhannsdóttir" userId="418bbdc2-a87c-4c4b-863d-86eeefff96ea" providerId="ADAL" clId="{45651126-B5D9-437F-A29D-1CD17D2552B3}" dt="2020-10-30T12:38:37.509" v="236" actId="47"/>
        <pc:sldMkLst>
          <pc:docMk/>
          <pc:sldMk cId="1882325840" sldId="811"/>
        </pc:sldMkLst>
        <pc:spChg chg="mod ord">
          <ac:chgData name="Bára Hildur Jóhannsdóttir" userId="418bbdc2-a87c-4c4b-863d-86eeefff96ea" providerId="ADAL" clId="{45651126-B5D9-437F-A29D-1CD17D2552B3}" dt="2020-10-30T12:25:06.757" v="115" actId="700"/>
          <ac:spMkLst>
            <pc:docMk/>
            <pc:sldMk cId="1882325840" sldId="811"/>
            <ac:spMk id="2" creationId="{B03D96E1-9C4B-D546-BE25-92B94825CDF5}"/>
          </ac:spMkLst>
        </pc:spChg>
        <pc:spChg chg="mod ord">
          <ac:chgData name="Bára Hildur Jóhannsdóttir" userId="418bbdc2-a87c-4c4b-863d-86eeefff96ea" providerId="ADAL" clId="{45651126-B5D9-437F-A29D-1CD17D2552B3}" dt="2020-10-30T12:25:06.757" v="115" actId="700"/>
          <ac:spMkLst>
            <pc:docMk/>
            <pc:sldMk cId="1882325840" sldId="811"/>
            <ac:spMk id="3" creationId="{650F7E35-5164-834B-A637-0F5EE463D09D}"/>
          </ac:spMkLst>
        </pc:spChg>
      </pc:sldChg>
      <pc:sldChg chg="addSp modSp add del mod modClrScheme chgLayout">
        <pc:chgData name="Bára Hildur Jóhannsdóttir" userId="418bbdc2-a87c-4c4b-863d-86eeefff96ea" providerId="ADAL" clId="{45651126-B5D9-437F-A29D-1CD17D2552B3}" dt="2020-10-30T13:21:51.462" v="1237" actId="47"/>
        <pc:sldMkLst>
          <pc:docMk/>
          <pc:sldMk cId="305205016" sldId="812"/>
        </pc:sldMkLst>
        <pc:spChg chg="mod ord">
          <ac:chgData name="Bára Hildur Jóhannsdóttir" userId="418bbdc2-a87c-4c4b-863d-86eeefff96ea" providerId="ADAL" clId="{45651126-B5D9-437F-A29D-1CD17D2552B3}" dt="2020-10-30T12:25:20.324" v="117" actId="700"/>
          <ac:spMkLst>
            <pc:docMk/>
            <pc:sldMk cId="305205016" sldId="812"/>
            <ac:spMk id="2" creationId="{0481F8E3-4637-4B4B-B01F-642DE09F359D}"/>
          </ac:spMkLst>
        </pc:spChg>
        <pc:spChg chg="add mod ord">
          <ac:chgData name="Bára Hildur Jóhannsdóttir" userId="418bbdc2-a87c-4c4b-863d-86eeefff96ea" providerId="ADAL" clId="{45651126-B5D9-437F-A29D-1CD17D2552B3}" dt="2020-10-30T12:25:20.324" v="117" actId="700"/>
          <ac:spMkLst>
            <pc:docMk/>
            <pc:sldMk cId="305205016" sldId="812"/>
            <ac:spMk id="3" creationId="{419F7E27-67E2-40BD-8FAA-82E8A35B6520}"/>
          </ac:spMkLst>
        </pc:spChg>
      </pc:sldChg>
      <pc:sldChg chg="addSp delSp modSp new mod">
        <pc:chgData name="Bára Hildur Jóhannsdóttir" userId="418bbdc2-a87c-4c4b-863d-86eeefff96ea" providerId="ADAL" clId="{45651126-B5D9-437F-A29D-1CD17D2552B3}" dt="2020-11-03T09:16:07.377" v="1751" actId="207"/>
        <pc:sldMkLst>
          <pc:docMk/>
          <pc:sldMk cId="3324018484" sldId="813"/>
        </pc:sldMkLst>
        <pc:spChg chg="mod">
          <ac:chgData name="Bára Hildur Jóhannsdóttir" userId="418bbdc2-a87c-4c4b-863d-86eeefff96ea" providerId="ADAL" clId="{45651126-B5D9-437F-A29D-1CD17D2552B3}" dt="2020-11-03T09:16:07.377" v="1751" actId="207"/>
          <ac:spMkLst>
            <pc:docMk/>
            <pc:sldMk cId="3324018484" sldId="813"/>
            <ac:spMk id="2" creationId="{6F73AA2C-C17A-448D-AA5F-95C71DC35B54}"/>
          </ac:spMkLst>
        </pc:spChg>
        <pc:spChg chg="del">
          <ac:chgData name="Bára Hildur Jóhannsdóttir" userId="418bbdc2-a87c-4c4b-863d-86eeefff96ea" providerId="ADAL" clId="{45651126-B5D9-437F-A29D-1CD17D2552B3}" dt="2020-10-30T12:39:25.418" v="239" actId="478"/>
          <ac:spMkLst>
            <pc:docMk/>
            <pc:sldMk cId="3324018484" sldId="813"/>
            <ac:spMk id="3" creationId="{D164DD10-BE36-4E1D-B8E7-72AB02FA6077}"/>
          </ac:spMkLst>
        </pc:spChg>
        <pc:picChg chg="add mod">
          <ac:chgData name="Bára Hildur Jóhannsdóttir" userId="418bbdc2-a87c-4c4b-863d-86eeefff96ea" providerId="ADAL" clId="{45651126-B5D9-437F-A29D-1CD17D2552B3}" dt="2020-10-30T12:39:37.516" v="246" actId="1076"/>
          <ac:picMkLst>
            <pc:docMk/>
            <pc:sldMk cId="3324018484" sldId="813"/>
            <ac:picMk id="5" creationId="{EFD2968F-D6DA-48CC-8F87-08DBDF459E47}"/>
          </ac:picMkLst>
        </pc:picChg>
      </pc:sldChg>
      <pc:sldChg chg="add del">
        <pc:chgData name="Bára Hildur Jóhannsdóttir" userId="418bbdc2-a87c-4c4b-863d-86eeefff96ea" providerId="ADAL" clId="{45651126-B5D9-437F-A29D-1CD17D2552B3}" dt="2020-10-30T12:25:29.559" v="119" actId="47"/>
        <pc:sldMkLst>
          <pc:docMk/>
          <pc:sldMk cId="3778657379" sldId="813"/>
        </pc:sldMkLst>
      </pc:sldChg>
      <pc:sldChg chg="addSp delSp modSp new mod">
        <pc:chgData name="Bára Hildur Jóhannsdóttir" userId="418bbdc2-a87c-4c4b-863d-86eeefff96ea" providerId="ADAL" clId="{45651126-B5D9-437F-A29D-1CD17D2552B3}" dt="2020-11-03T12:50:03.238" v="6650" actId="20577"/>
        <pc:sldMkLst>
          <pc:docMk/>
          <pc:sldMk cId="2268844184" sldId="814"/>
        </pc:sldMkLst>
        <pc:spChg chg="mod">
          <ac:chgData name="Bára Hildur Jóhannsdóttir" userId="418bbdc2-a87c-4c4b-863d-86eeefff96ea" providerId="ADAL" clId="{45651126-B5D9-437F-A29D-1CD17D2552B3}" dt="2020-11-03T12:50:03.238" v="6650" actId="20577"/>
          <ac:spMkLst>
            <pc:docMk/>
            <pc:sldMk cId="2268844184" sldId="814"/>
            <ac:spMk id="2" creationId="{4734A03C-6694-4DBC-87A9-0C01FEB152CD}"/>
          </ac:spMkLst>
        </pc:spChg>
        <pc:spChg chg="del">
          <ac:chgData name="Bára Hildur Jóhannsdóttir" userId="418bbdc2-a87c-4c4b-863d-86eeefff96ea" providerId="ADAL" clId="{45651126-B5D9-437F-A29D-1CD17D2552B3}" dt="2020-10-30T12:48:00.058" v="558" actId="478"/>
          <ac:spMkLst>
            <pc:docMk/>
            <pc:sldMk cId="2268844184" sldId="814"/>
            <ac:spMk id="3" creationId="{57BFBA26-4536-464B-B346-1BEEE9D2920B}"/>
          </ac:spMkLst>
        </pc:spChg>
        <pc:spChg chg="add del mod">
          <ac:chgData name="Bára Hildur Jóhannsdóttir" userId="418bbdc2-a87c-4c4b-863d-86eeefff96ea" providerId="ADAL" clId="{45651126-B5D9-437F-A29D-1CD17D2552B3}" dt="2020-10-30T12:48:00.058" v="558" actId="478"/>
          <ac:spMkLst>
            <pc:docMk/>
            <pc:sldMk cId="2268844184" sldId="814"/>
            <ac:spMk id="6" creationId="{8700C278-4F5C-4922-A51C-3D2765848F17}"/>
          </ac:spMkLst>
        </pc:spChg>
        <pc:spChg chg="add del mod">
          <ac:chgData name="Bára Hildur Jóhannsdóttir" userId="418bbdc2-a87c-4c4b-863d-86eeefff96ea" providerId="ADAL" clId="{45651126-B5D9-437F-A29D-1CD17D2552B3}" dt="2020-10-30T12:48:00.058" v="558" actId="478"/>
          <ac:spMkLst>
            <pc:docMk/>
            <pc:sldMk cId="2268844184" sldId="814"/>
            <ac:spMk id="7" creationId="{998622B3-474C-46BE-B932-B2D40B23CD46}"/>
          </ac:spMkLst>
        </pc:spChg>
        <pc:spChg chg="add del mod">
          <ac:chgData name="Bára Hildur Jóhannsdóttir" userId="418bbdc2-a87c-4c4b-863d-86eeefff96ea" providerId="ADAL" clId="{45651126-B5D9-437F-A29D-1CD17D2552B3}" dt="2020-10-30T12:48:00.058" v="558" actId="478"/>
          <ac:spMkLst>
            <pc:docMk/>
            <pc:sldMk cId="2268844184" sldId="814"/>
            <ac:spMk id="8" creationId="{3612BE8F-58F0-4314-964F-A5003A5F05EB}"/>
          </ac:spMkLst>
        </pc:spChg>
        <pc:spChg chg="add del mod">
          <ac:chgData name="Bára Hildur Jóhannsdóttir" userId="418bbdc2-a87c-4c4b-863d-86eeefff96ea" providerId="ADAL" clId="{45651126-B5D9-437F-A29D-1CD17D2552B3}" dt="2020-10-30T12:48:33.826" v="562" actId="478"/>
          <ac:spMkLst>
            <pc:docMk/>
            <pc:sldMk cId="2268844184" sldId="814"/>
            <ac:spMk id="12" creationId="{5A3B55E6-18BA-425B-BF0C-5E5BEC7DDB5B}"/>
          </ac:spMkLst>
        </pc:spChg>
        <pc:spChg chg="add del mod">
          <ac:chgData name="Bára Hildur Jóhannsdóttir" userId="418bbdc2-a87c-4c4b-863d-86eeefff96ea" providerId="ADAL" clId="{45651126-B5D9-437F-A29D-1CD17D2552B3}" dt="2020-11-03T12:49:56.372" v="6634" actId="1076"/>
          <ac:spMkLst>
            <pc:docMk/>
            <pc:sldMk cId="2268844184" sldId="814"/>
            <ac:spMk id="13" creationId="{4B65B780-0095-4E95-A21C-69BDCDF79939}"/>
          </ac:spMkLst>
        </pc:spChg>
        <pc:picChg chg="add mod">
          <ac:chgData name="Bára Hildur Jóhannsdóttir" userId="418bbdc2-a87c-4c4b-863d-86eeefff96ea" providerId="ADAL" clId="{45651126-B5D9-437F-A29D-1CD17D2552B3}" dt="2020-11-03T12:48:26.451" v="6569" actId="1076"/>
          <ac:picMkLst>
            <pc:docMk/>
            <pc:sldMk cId="2268844184" sldId="814"/>
            <ac:picMk id="5" creationId="{E1AB46C0-3F87-444F-A3EA-F0BF990EEEF9}"/>
          </ac:picMkLst>
        </pc:picChg>
        <pc:picChg chg="add del mod">
          <ac:chgData name="Bára Hildur Jóhannsdóttir" userId="418bbdc2-a87c-4c4b-863d-86eeefff96ea" providerId="ADAL" clId="{45651126-B5D9-437F-A29D-1CD17D2552B3}" dt="2020-10-30T12:48:00.058" v="558" actId="478"/>
          <ac:picMkLst>
            <pc:docMk/>
            <pc:sldMk cId="2268844184" sldId="814"/>
            <ac:picMk id="2049" creationId="{1382FBDD-37A8-48E6-884A-1ADA394EAC0E}"/>
          </ac:picMkLst>
        </pc:picChg>
        <pc:picChg chg="add del mod">
          <ac:chgData name="Bára Hildur Jóhannsdóttir" userId="418bbdc2-a87c-4c4b-863d-86eeefff96ea" providerId="ADAL" clId="{45651126-B5D9-437F-A29D-1CD17D2552B3}" dt="2020-10-30T12:48:00.058" v="558" actId="478"/>
          <ac:picMkLst>
            <pc:docMk/>
            <pc:sldMk cId="2268844184" sldId="814"/>
            <ac:picMk id="2050" creationId="{48CA5A2A-727C-4491-AC11-2139686BC9BA}"/>
          </ac:picMkLst>
        </pc:picChg>
      </pc:sldChg>
      <pc:sldChg chg="addSp modSp new mod ord">
        <pc:chgData name="Bára Hildur Jóhannsdóttir" userId="418bbdc2-a87c-4c4b-863d-86eeefff96ea" providerId="ADAL" clId="{45651126-B5D9-437F-A29D-1CD17D2552B3}" dt="2020-11-03T11:43:31.908" v="4619" actId="113"/>
        <pc:sldMkLst>
          <pc:docMk/>
          <pc:sldMk cId="1299284184" sldId="815"/>
        </pc:sldMkLst>
        <pc:spChg chg="mod">
          <ac:chgData name="Bára Hildur Jóhannsdóttir" userId="418bbdc2-a87c-4c4b-863d-86eeefff96ea" providerId="ADAL" clId="{45651126-B5D9-437F-A29D-1CD17D2552B3}" dt="2020-11-03T09:28:08.894" v="2310" actId="20577"/>
          <ac:spMkLst>
            <pc:docMk/>
            <pc:sldMk cId="1299284184" sldId="815"/>
            <ac:spMk id="2" creationId="{353AF5C0-CCDE-4492-9FA7-E741A4BD4F94}"/>
          </ac:spMkLst>
        </pc:spChg>
        <pc:spChg chg="mod">
          <ac:chgData name="Bára Hildur Jóhannsdóttir" userId="418bbdc2-a87c-4c4b-863d-86eeefff96ea" providerId="ADAL" clId="{45651126-B5D9-437F-A29D-1CD17D2552B3}" dt="2020-11-03T11:43:31.908" v="4619" actId="113"/>
          <ac:spMkLst>
            <pc:docMk/>
            <pc:sldMk cId="1299284184" sldId="815"/>
            <ac:spMk id="3" creationId="{70819CE7-0FB5-4F33-ADD2-C332793E5516}"/>
          </ac:spMkLst>
        </pc:spChg>
        <pc:picChg chg="add mod">
          <ac:chgData name="Bára Hildur Jóhannsdóttir" userId="418bbdc2-a87c-4c4b-863d-86eeefff96ea" providerId="ADAL" clId="{45651126-B5D9-437F-A29D-1CD17D2552B3}" dt="2020-10-30T12:45:05.401" v="474" actId="1076"/>
          <ac:picMkLst>
            <pc:docMk/>
            <pc:sldMk cId="1299284184" sldId="815"/>
            <ac:picMk id="5" creationId="{B17667F4-8CDD-48BC-BF6B-4692B0C55F91}"/>
          </ac:picMkLst>
        </pc:picChg>
      </pc:sldChg>
      <pc:sldChg chg="addSp delSp modSp new add del mod chgLayout">
        <pc:chgData name="Bára Hildur Jóhannsdóttir" userId="418bbdc2-a87c-4c4b-863d-86eeefff96ea" providerId="ADAL" clId="{45651126-B5D9-437F-A29D-1CD17D2552B3}" dt="2020-11-03T12:56:01.569" v="6855" actId="47"/>
        <pc:sldMkLst>
          <pc:docMk/>
          <pc:sldMk cId="78812298" sldId="816"/>
        </pc:sldMkLst>
        <pc:spChg chg="del">
          <ac:chgData name="Bára Hildur Jóhannsdóttir" userId="418bbdc2-a87c-4c4b-863d-86eeefff96ea" providerId="ADAL" clId="{45651126-B5D9-437F-A29D-1CD17D2552B3}" dt="2020-10-30T12:55:24.471" v="756" actId="700"/>
          <ac:spMkLst>
            <pc:docMk/>
            <pc:sldMk cId="78812298" sldId="816"/>
            <ac:spMk id="2" creationId="{3220E9E9-511C-4E92-94F4-E275C17DCBF1}"/>
          </ac:spMkLst>
        </pc:spChg>
        <pc:spChg chg="del">
          <ac:chgData name="Bára Hildur Jóhannsdóttir" userId="418bbdc2-a87c-4c4b-863d-86eeefff96ea" providerId="ADAL" clId="{45651126-B5D9-437F-A29D-1CD17D2552B3}" dt="2020-10-30T12:55:24.471" v="756" actId="700"/>
          <ac:spMkLst>
            <pc:docMk/>
            <pc:sldMk cId="78812298" sldId="816"/>
            <ac:spMk id="3" creationId="{51E543D8-5793-4812-941D-FFF9EB014697}"/>
          </ac:spMkLst>
        </pc:spChg>
        <pc:spChg chg="add mod ord">
          <ac:chgData name="Bára Hildur Jóhannsdóttir" userId="418bbdc2-a87c-4c4b-863d-86eeefff96ea" providerId="ADAL" clId="{45651126-B5D9-437F-A29D-1CD17D2552B3}" dt="2020-10-30T13:01:13.027" v="811" actId="207"/>
          <ac:spMkLst>
            <pc:docMk/>
            <pc:sldMk cId="78812298" sldId="816"/>
            <ac:spMk id="4" creationId="{25B4C649-74D6-41B7-8240-6DD325F8D3A8}"/>
          </ac:spMkLst>
        </pc:spChg>
        <pc:spChg chg="add mod ord">
          <ac:chgData name="Bára Hildur Jóhannsdóttir" userId="418bbdc2-a87c-4c4b-863d-86eeefff96ea" providerId="ADAL" clId="{45651126-B5D9-437F-A29D-1CD17D2552B3}" dt="2020-10-30T12:55:59.090" v="809" actId="14100"/>
          <ac:spMkLst>
            <pc:docMk/>
            <pc:sldMk cId="78812298" sldId="816"/>
            <ac:spMk id="5" creationId="{C76BBC15-3AF1-424F-BD09-016D24E23AA4}"/>
          </ac:spMkLst>
        </pc:spChg>
        <pc:picChg chg="add del mod">
          <ac:chgData name="Bára Hildur Jóhannsdóttir" userId="418bbdc2-a87c-4c4b-863d-86eeefff96ea" providerId="ADAL" clId="{45651126-B5D9-437F-A29D-1CD17D2552B3}" dt="2020-11-03T12:55:48.594" v="6850" actId="21"/>
          <ac:picMkLst>
            <pc:docMk/>
            <pc:sldMk cId="78812298" sldId="816"/>
            <ac:picMk id="2" creationId="{F88200D5-C1B9-4FF4-A228-3432F6411A2B}"/>
          </ac:picMkLst>
        </pc:picChg>
        <pc:picChg chg="add del mod">
          <ac:chgData name="Bára Hildur Jóhannsdóttir" userId="418bbdc2-a87c-4c4b-863d-86eeefff96ea" providerId="ADAL" clId="{45651126-B5D9-437F-A29D-1CD17D2552B3}" dt="2020-11-03T10:12:49.122" v="3969" actId="478"/>
          <ac:picMkLst>
            <pc:docMk/>
            <pc:sldMk cId="78812298" sldId="816"/>
            <ac:picMk id="7" creationId="{45EA74A7-EF46-46FF-8D1A-739CBAF44FC7}"/>
          </ac:picMkLst>
        </pc:picChg>
      </pc:sldChg>
      <pc:sldChg chg="addSp delSp modSp new del mod">
        <pc:chgData name="Bára Hildur Jóhannsdóttir" userId="418bbdc2-a87c-4c4b-863d-86eeefff96ea" providerId="ADAL" clId="{45651126-B5D9-437F-A29D-1CD17D2552B3}" dt="2020-10-30T13:21:43.802" v="1236" actId="47"/>
        <pc:sldMkLst>
          <pc:docMk/>
          <pc:sldMk cId="2546833745" sldId="817"/>
        </pc:sldMkLst>
        <pc:picChg chg="add del mod">
          <ac:chgData name="Bára Hildur Jóhannsdóttir" userId="418bbdc2-a87c-4c4b-863d-86eeefff96ea" providerId="ADAL" clId="{45651126-B5D9-437F-A29D-1CD17D2552B3}" dt="2020-10-30T13:20:30.476" v="1225" actId="21"/>
          <ac:picMkLst>
            <pc:docMk/>
            <pc:sldMk cId="2546833745" sldId="817"/>
            <ac:picMk id="4" creationId="{F3D9E471-974A-4BF5-BC6B-4823120806EB}"/>
          </ac:picMkLst>
        </pc:picChg>
      </pc:sldChg>
      <pc:sldChg chg="addSp delSp modSp new mod modClrScheme chgLayout">
        <pc:chgData name="Bára Hildur Jóhannsdóttir" userId="418bbdc2-a87c-4c4b-863d-86eeefff96ea" providerId="ADAL" clId="{45651126-B5D9-437F-A29D-1CD17D2552B3}" dt="2020-10-30T13:19:59.744" v="1224" actId="14100"/>
        <pc:sldMkLst>
          <pc:docMk/>
          <pc:sldMk cId="1644580509" sldId="818"/>
        </pc:sldMkLst>
        <pc:spChg chg="del">
          <ac:chgData name="Bára Hildur Jóhannsdóttir" userId="418bbdc2-a87c-4c4b-863d-86eeefff96ea" providerId="ADAL" clId="{45651126-B5D9-437F-A29D-1CD17D2552B3}" dt="2020-10-30T13:19:24.651" v="1215" actId="478"/>
          <ac:spMkLst>
            <pc:docMk/>
            <pc:sldMk cId="1644580509" sldId="818"/>
            <ac:spMk id="2" creationId="{ADCD71EB-908D-4405-97E0-353B767F366A}"/>
          </ac:spMkLst>
        </pc:spChg>
        <pc:spChg chg="add del mod ord">
          <ac:chgData name="Bára Hildur Jóhannsdóttir" userId="418bbdc2-a87c-4c4b-863d-86eeefff96ea" providerId="ADAL" clId="{45651126-B5D9-437F-A29D-1CD17D2552B3}" dt="2020-10-30T13:19:39.289" v="1218" actId="478"/>
          <ac:spMkLst>
            <pc:docMk/>
            <pc:sldMk cId="1644580509" sldId="818"/>
            <ac:spMk id="3" creationId="{C08E3CA3-EBED-44B9-8C75-6E9C90F30BEE}"/>
          </ac:spMkLst>
        </pc:spChg>
        <pc:spChg chg="add del mod ord">
          <ac:chgData name="Bára Hildur Jóhannsdóttir" userId="418bbdc2-a87c-4c4b-863d-86eeefff96ea" providerId="ADAL" clId="{45651126-B5D9-437F-A29D-1CD17D2552B3}" dt="2020-10-30T13:19:35.371" v="1217" actId="478"/>
          <ac:spMkLst>
            <pc:docMk/>
            <pc:sldMk cId="1644580509" sldId="818"/>
            <ac:spMk id="4" creationId="{1D4B3436-E6D2-4FD2-9394-4C0174DAFB69}"/>
          </ac:spMkLst>
        </pc:spChg>
        <pc:spChg chg="add mod">
          <ac:chgData name="Bára Hildur Jóhannsdóttir" userId="418bbdc2-a87c-4c4b-863d-86eeefff96ea" providerId="ADAL" clId="{45651126-B5D9-437F-A29D-1CD17D2552B3}" dt="2020-10-30T13:19:51.125" v="1221" actId="208"/>
          <ac:spMkLst>
            <pc:docMk/>
            <pc:sldMk cId="1644580509" sldId="818"/>
            <ac:spMk id="5" creationId="{7E9285A6-7954-4B97-8713-3C65ECED512B}"/>
          </ac:spMkLst>
        </pc:spChg>
        <pc:picChg chg="add mod">
          <ac:chgData name="Bára Hildur Jóhannsdóttir" userId="418bbdc2-a87c-4c4b-863d-86eeefff96ea" providerId="ADAL" clId="{45651126-B5D9-437F-A29D-1CD17D2552B3}" dt="2020-10-30T13:19:59.744" v="1224" actId="14100"/>
          <ac:picMkLst>
            <pc:docMk/>
            <pc:sldMk cId="1644580509" sldId="818"/>
            <ac:picMk id="3074" creationId="{D3E22C6B-9321-4B65-91F1-BFA56BC473D0}"/>
          </ac:picMkLst>
        </pc:picChg>
      </pc:sldChg>
      <pc:sldChg chg="addSp delSp modSp add mod">
        <pc:chgData name="Bára Hildur Jóhannsdóttir" userId="418bbdc2-a87c-4c4b-863d-86eeefff96ea" providerId="ADAL" clId="{45651126-B5D9-437F-A29D-1CD17D2552B3}" dt="2020-11-03T09:27:25.145" v="2282" actId="403"/>
        <pc:sldMkLst>
          <pc:docMk/>
          <pc:sldMk cId="1545950128" sldId="819"/>
        </pc:sldMkLst>
        <pc:spChg chg="mod">
          <ac:chgData name="Bára Hildur Jóhannsdóttir" userId="418bbdc2-a87c-4c4b-863d-86eeefff96ea" providerId="ADAL" clId="{45651126-B5D9-437F-A29D-1CD17D2552B3}" dt="2020-11-03T09:27:09.298" v="2277" actId="1076"/>
          <ac:spMkLst>
            <pc:docMk/>
            <pc:sldMk cId="1545950128" sldId="819"/>
            <ac:spMk id="4" creationId="{25B4C649-74D6-41B7-8240-6DD325F8D3A8}"/>
          </ac:spMkLst>
        </pc:spChg>
        <pc:spChg chg="mod">
          <ac:chgData name="Bára Hildur Jóhannsdóttir" userId="418bbdc2-a87c-4c4b-863d-86eeefff96ea" providerId="ADAL" clId="{45651126-B5D9-437F-A29D-1CD17D2552B3}" dt="2020-11-03T09:27:25.145" v="2282" actId="403"/>
          <ac:spMkLst>
            <pc:docMk/>
            <pc:sldMk cId="1545950128" sldId="819"/>
            <ac:spMk id="5" creationId="{C76BBC15-3AF1-424F-BD09-016D24E23AA4}"/>
          </ac:spMkLst>
        </pc:spChg>
        <pc:picChg chg="add mod">
          <ac:chgData name="Bára Hildur Jóhannsdóttir" userId="418bbdc2-a87c-4c4b-863d-86eeefff96ea" providerId="ADAL" clId="{45651126-B5D9-437F-A29D-1CD17D2552B3}" dt="2020-11-03T09:27:11.571" v="2278" actId="1076"/>
          <ac:picMkLst>
            <pc:docMk/>
            <pc:sldMk cId="1545950128" sldId="819"/>
            <ac:picMk id="2" creationId="{8136FCCF-B4FC-4558-B46E-5CC08E98060E}"/>
          </ac:picMkLst>
        </pc:picChg>
        <pc:picChg chg="del mod">
          <ac:chgData name="Bára Hildur Jóhannsdóttir" userId="418bbdc2-a87c-4c4b-863d-86eeefff96ea" providerId="ADAL" clId="{45651126-B5D9-437F-A29D-1CD17D2552B3}" dt="2020-11-03T09:26:50.935" v="2270" actId="21"/>
          <ac:picMkLst>
            <pc:docMk/>
            <pc:sldMk cId="1545950128" sldId="819"/>
            <ac:picMk id="7" creationId="{45EA74A7-EF46-46FF-8D1A-739CBAF44FC7}"/>
          </ac:picMkLst>
        </pc:picChg>
      </pc:sldChg>
      <pc:sldChg chg="addSp delSp modSp new mod modClrScheme chgLayout">
        <pc:chgData name="Bára Hildur Jóhannsdóttir" userId="418bbdc2-a87c-4c4b-863d-86eeefff96ea" providerId="ADAL" clId="{45651126-B5D9-437F-A29D-1CD17D2552B3}" dt="2020-11-03T12:17:41.914" v="5518" actId="1036"/>
        <pc:sldMkLst>
          <pc:docMk/>
          <pc:sldMk cId="2703688850" sldId="820"/>
        </pc:sldMkLst>
        <pc:spChg chg="del mod ord">
          <ac:chgData name="Bára Hildur Jóhannsdóttir" userId="418bbdc2-a87c-4c4b-863d-86eeefff96ea" providerId="ADAL" clId="{45651126-B5D9-437F-A29D-1CD17D2552B3}" dt="2020-11-03T09:32:49.925" v="2566" actId="700"/>
          <ac:spMkLst>
            <pc:docMk/>
            <pc:sldMk cId="2703688850" sldId="820"/>
            <ac:spMk id="2" creationId="{79F0887B-6F29-4956-B7F9-2DDB72F70D41}"/>
          </ac:spMkLst>
        </pc:spChg>
        <pc:spChg chg="del mod ord">
          <ac:chgData name="Bára Hildur Jóhannsdóttir" userId="418bbdc2-a87c-4c4b-863d-86eeefff96ea" providerId="ADAL" clId="{45651126-B5D9-437F-A29D-1CD17D2552B3}" dt="2020-11-03T09:32:49.925" v="2566" actId="700"/>
          <ac:spMkLst>
            <pc:docMk/>
            <pc:sldMk cId="2703688850" sldId="820"/>
            <ac:spMk id="3" creationId="{2D374BDB-23BA-414A-B4CC-7649C4BDACC7}"/>
          </ac:spMkLst>
        </pc:spChg>
        <pc:spChg chg="add del mod ord">
          <ac:chgData name="Bára Hildur Jóhannsdóttir" userId="418bbdc2-a87c-4c4b-863d-86eeefff96ea" providerId="ADAL" clId="{45651126-B5D9-437F-A29D-1CD17D2552B3}" dt="2020-11-03T09:32:52.948" v="2567" actId="478"/>
          <ac:spMkLst>
            <pc:docMk/>
            <pc:sldMk cId="2703688850" sldId="820"/>
            <ac:spMk id="4" creationId="{6A041621-F15B-4618-9F49-182EC3766597}"/>
          </ac:spMkLst>
        </pc:spChg>
        <pc:spChg chg="add del mod ord">
          <ac:chgData name="Bára Hildur Jóhannsdóttir" userId="418bbdc2-a87c-4c4b-863d-86eeefff96ea" providerId="ADAL" clId="{45651126-B5D9-437F-A29D-1CD17D2552B3}" dt="2020-11-03T09:32:54.931" v="2568" actId="478"/>
          <ac:spMkLst>
            <pc:docMk/>
            <pc:sldMk cId="2703688850" sldId="820"/>
            <ac:spMk id="5" creationId="{9F3D107A-96DE-428D-91FB-C3069CE40D18}"/>
          </ac:spMkLst>
        </pc:spChg>
        <pc:spChg chg="add del mod">
          <ac:chgData name="Bára Hildur Jóhannsdóttir" userId="418bbdc2-a87c-4c4b-863d-86eeefff96ea" providerId="ADAL" clId="{45651126-B5D9-437F-A29D-1CD17D2552B3}" dt="2020-11-03T09:34:55.710" v="2603" actId="478"/>
          <ac:spMkLst>
            <pc:docMk/>
            <pc:sldMk cId="2703688850" sldId="820"/>
            <ac:spMk id="7" creationId="{49D9E57E-AD4C-4F33-B721-C6828890C1FA}"/>
          </ac:spMkLst>
        </pc:spChg>
        <pc:spChg chg="add mod">
          <ac:chgData name="Bára Hildur Jóhannsdóttir" userId="418bbdc2-a87c-4c4b-863d-86eeefff96ea" providerId="ADAL" clId="{45651126-B5D9-437F-A29D-1CD17D2552B3}" dt="2020-11-03T10:09:05.573" v="3951" actId="1076"/>
          <ac:spMkLst>
            <pc:docMk/>
            <pc:sldMk cId="2703688850" sldId="820"/>
            <ac:spMk id="9" creationId="{A10B80B5-F717-4CDA-BFDD-79949D67219E}"/>
          </ac:spMkLst>
        </pc:spChg>
        <pc:spChg chg="add del mod">
          <ac:chgData name="Bára Hildur Jóhannsdóttir" userId="418bbdc2-a87c-4c4b-863d-86eeefff96ea" providerId="ADAL" clId="{45651126-B5D9-437F-A29D-1CD17D2552B3}" dt="2020-11-03T09:49:47.977" v="3203" actId="478"/>
          <ac:spMkLst>
            <pc:docMk/>
            <pc:sldMk cId="2703688850" sldId="820"/>
            <ac:spMk id="11" creationId="{5CF18B56-57BD-474E-82F8-D711E0359CC8}"/>
          </ac:spMkLst>
        </pc:spChg>
        <pc:spChg chg="add mod">
          <ac:chgData name="Bára Hildur Jóhannsdóttir" userId="418bbdc2-a87c-4c4b-863d-86eeefff96ea" providerId="ADAL" clId="{45651126-B5D9-437F-A29D-1CD17D2552B3}" dt="2020-11-03T10:09:12.763" v="3953" actId="1076"/>
          <ac:spMkLst>
            <pc:docMk/>
            <pc:sldMk cId="2703688850" sldId="820"/>
            <ac:spMk id="13" creationId="{5771B37D-973F-48A1-B14B-555D0BFD6959}"/>
          </ac:spMkLst>
        </pc:spChg>
        <pc:spChg chg="add mod">
          <ac:chgData name="Bára Hildur Jóhannsdóttir" userId="418bbdc2-a87c-4c4b-863d-86eeefff96ea" providerId="ADAL" clId="{45651126-B5D9-437F-A29D-1CD17D2552B3}" dt="2020-11-03T10:09:19.006" v="3955" actId="1076"/>
          <ac:spMkLst>
            <pc:docMk/>
            <pc:sldMk cId="2703688850" sldId="820"/>
            <ac:spMk id="15" creationId="{135C85FC-0CD1-4E76-A6D0-C1E6309AA5F2}"/>
          </ac:spMkLst>
        </pc:spChg>
        <pc:spChg chg="add mod">
          <ac:chgData name="Bára Hildur Jóhannsdóttir" userId="418bbdc2-a87c-4c4b-863d-86eeefff96ea" providerId="ADAL" clId="{45651126-B5D9-437F-A29D-1CD17D2552B3}" dt="2020-11-03T11:55:14.831" v="4637" actId="14100"/>
          <ac:spMkLst>
            <pc:docMk/>
            <pc:sldMk cId="2703688850" sldId="820"/>
            <ac:spMk id="17" creationId="{29C0B60A-46C6-4C6B-AC15-449990E08422}"/>
          </ac:spMkLst>
        </pc:spChg>
        <pc:spChg chg="add mod">
          <ac:chgData name="Bára Hildur Jóhannsdóttir" userId="418bbdc2-a87c-4c4b-863d-86eeefff96ea" providerId="ADAL" clId="{45651126-B5D9-437F-A29D-1CD17D2552B3}" dt="2020-11-03T10:09:03.416" v="3950" actId="1076"/>
          <ac:spMkLst>
            <pc:docMk/>
            <pc:sldMk cId="2703688850" sldId="820"/>
            <ac:spMk id="19" creationId="{DCD04AD1-AD45-4AD6-9CCC-E94AEC590B6A}"/>
          </ac:spMkLst>
        </pc:spChg>
        <pc:spChg chg="add mod">
          <ac:chgData name="Bára Hildur Jóhannsdóttir" userId="418bbdc2-a87c-4c4b-863d-86eeefff96ea" providerId="ADAL" clId="{45651126-B5D9-437F-A29D-1CD17D2552B3}" dt="2020-11-03T10:09:29.969" v="3957" actId="1076"/>
          <ac:spMkLst>
            <pc:docMk/>
            <pc:sldMk cId="2703688850" sldId="820"/>
            <ac:spMk id="21" creationId="{F39AE89F-7CAD-40E3-8ACD-F31285690351}"/>
          </ac:spMkLst>
        </pc:spChg>
        <pc:spChg chg="add mod">
          <ac:chgData name="Bára Hildur Jóhannsdóttir" userId="418bbdc2-a87c-4c4b-863d-86eeefff96ea" providerId="ADAL" clId="{45651126-B5D9-437F-A29D-1CD17D2552B3}" dt="2020-11-03T10:09:35.503" v="3959" actId="1076"/>
          <ac:spMkLst>
            <pc:docMk/>
            <pc:sldMk cId="2703688850" sldId="820"/>
            <ac:spMk id="23" creationId="{B75DAF33-D1F5-4810-BB52-F15F041490A9}"/>
          </ac:spMkLst>
        </pc:spChg>
        <pc:spChg chg="add mod">
          <ac:chgData name="Bára Hildur Jóhannsdóttir" userId="418bbdc2-a87c-4c4b-863d-86eeefff96ea" providerId="ADAL" clId="{45651126-B5D9-437F-A29D-1CD17D2552B3}" dt="2020-11-03T11:58:48.597" v="4700" actId="113"/>
          <ac:spMkLst>
            <pc:docMk/>
            <pc:sldMk cId="2703688850" sldId="820"/>
            <ac:spMk id="24" creationId="{9D2BC8FC-DB5F-4C87-9752-6CF01D89CD8D}"/>
          </ac:spMkLst>
        </pc:spChg>
        <pc:spChg chg="add del mod">
          <ac:chgData name="Bára Hildur Jóhannsdóttir" userId="418bbdc2-a87c-4c4b-863d-86eeefff96ea" providerId="ADAL" clId="{45651126-B5D9-437F-A29D-1CD17D2552B3}" dt="2020-11-03T10:07:27.177" v="3904" actId="478"/>
          <ac:spMkLst>
            <pc:docMk/>
            <pc:sldMk cId="2703688850" sldId="820"/>
            <ac:spMk id="36" creationId="{DAC70A6B-1D2E-406B-AFED-9D3CEFEA4912}"/>
          </ac:spMkLst>
        </pc:spChg>
        <pc:spChg chg="add mod ord">
          <ac:chgData name="Bára Hildur Jóhannsdóttir" userId="418bbdc2-a87c-4c4b-863d-86eeefff96ea" providerId="ADAL" clId="{45651126-B5D9-437F-A29D-1CD17D2552B3}" dt="2020-11-03T10:08:58.530" v="3949" actId="1076"/>
          <ac:spMkLst>
            <pc:docMk/>
            <pc:sldMk cId="2703688850" sldId="820"/>
            <ac:spMk id="37" creationId="{C4E36258-037A-4BB5-9652-EDCCFFB65A35}"/>
          </ac:spMkLst>
        </pc:spChg>
        <pc:spChg chg="add del mod ord">
          <ac:chgData name="Bára Hildur Jóhannsdóttir" userId="418bbdc2-a87c-4c4b-863d-86eeefff96ea" providerId="ADAL" clId="{45651126-B5D9-437F-A29D-1CD17D2552B3}" dt="2020-11-03T10:07:17.457" v="3903" actId="478"/>
          <ac:spMkLst>
            <pc:docMk/>
            <pc:sldMk cId="2703688850" sldId="820"/>
            <ac:spMk id="38" creationId="{C33E5319-2E6D-49B2-A684-376B640A7A8B}"/>
          </ac:spMkLst>
        </pc:spChg>
        <pc:graphicFrameChg chg="add del mod modGraphic">
          <ac:chgData name="Bára Hildur Jóhannsdóttir" userId="418bbdc2-a87c-4c4b-863d-86eeefff96ea" providerId="ADAL" clId="{45651126-B5D9-437F-A29D-1CD17D2552B3}" dt="2020-11-03T09:34:38.426" v="2577" actId="11529"/>
          <ac:graphicFrameMkLst>
            <pc:docMk/>
            <pc:sldMk cId="2703688850" sldId="820"/>
            <ac:graphicFrameMk id="6" creationId="{6D4C765E-D174-411E-9409-495F4DABBC7E}"/>
          </ac:graphicFrameMkLst>
        </pc:graphicFrameChg>
        <pc:graphicFrameChg chg="add del mod modGraphic">
          <ac:chgData name="Bára Hildur Jóhannsdóttir" userId="418bbdc2-a87c-4c4b-863d-86eeefff96ea" providerId="ADAL" clId="{45651126-B5D9-437F-A29D-1CD17D2552B3}" dt="2020-11-03T09:35:48.287" v="2630" actId="478"/>
          <ac:graphicFrameMkLst>
            <pc:docMk/>
            <pc:sldMk cId="2703688850" sldId="820"/>
            <ac:graphicFrameMk id="8" creationId="{8B1B4E7D-F43C-40D7-8800-51ED1328751B}"/>
          </ac:graphicFrameMkLst>
        </pc:graphicFrameChg>
        <pc:cxnChg chg="add mod">
          <ac:chgData name="Bára Hildur Jóhannsdóttir" userId="418bbdc2-a87c-4c4b-863d-86eeefff96ea" providerId="ADAL" clId="{45651126-B5D9-437F-A29D-1CD17D2552B3}" dt="2020-11-03T10:09:28.001" v="3956" actId="1076"/>
          <ac:cxnSpMkLst>
            <pc:docMk/>
            <pc:sldMk cId="2703688850" sldId="820"/>
            <ac:cxnSpMk id="26" creationId="{90F8E53C-DFC7-413A-9294-60BEFB9139E4}"/>
          </ac:cxnSpMkLst>
        </pc:cxnChg>
        <pc:cxnChg chg="add mod">
          <ac:chgData name="Bára Hildur Jóhannsdóttir" userId="418bbdc2-a87c-4c4b-863d-86eeefff96ea" providerId="ADAL" clId="{45651126-B5D9-437F-A29D-1CD17D2552B3}" dt="2020-11-03T10:09:32.985" v="3958" actId="1076"/>
          <ac:cxnSpMkLst>
            <pc:docMk/>
            <pc:sldMk cId="2703688850" sldId="820"/>
            <ac:cxnSpMk id="27" creationId="{095EA54D-396A-475A-B835-A3E819FBA554}"/>
          </ac:cxnSpMkLst>
        </pc:cxnChg>
        <pc:cxnChg chg="add mod">
          <ac:chgData name="Bára Hildur Jóhannsdóttir" userId="418bbdc2-a87c-4c4b-863d-86eeefff96ea" providerId="ADAL" clId="{45651126-B5D9-437F-A29D-1CD17D2552B3}" dt="2020-11-03T11:56:52.054" v="4643" actId="14100"/>
          <ac:cxnSpMkLst>
            <pc:docMk/>
            <pc:sldMk cId="2703688850" sldId="820"/>
            <ac:cxnSpMk id="28" creationId="{172E67DF-75DC-4796-9B71-0B23BB05F00C}"/>
          </ac:cxnSpMkLst>
        </pc:cxnChg>
        <pc:cxnChg chg="add mod">
          <ac:chgData name="Bára Hildur Jóhannsdóttir" userId="418bbdc2-a87c-4c4b-863d-86eeefff96ea" providerId="ADAL" clId="{45651126-B5D9-437F-A29D-1CD17D2552B3}" dt="2020-11-03T11:58:35.791" v="4698" actId="14100"/>
          <ac:cxnSpMkLst>
            <pc:docMk/>
            <pc:sldMk cId="2703688850" sldId="820"/>
            <ac:cxnSpMk id="30" creationId="{4EFAC768-8023-41CB-9D30-15CFF8012B9D}"/>
          </ac:cxnSpMkLst>
        </pc:cxnChg>
        <pc:cxnChg chg="add mod">
          <ac:chgData name="Bára Hildur Jóhannsdóttir" userId="418bbdc2-a87c-4c4b-863d-86eeefff96ea" providerId="ADAL" clId="{45651126-B5D9-437F-A29D-1CD17D2552B3}" dt="2020-11-03T10:09:09.604" v="3952" actId="1076"/>
          <ac:cxnSpMkLst>
            <pc:docMk/>
            <pc:sldMk cId="2703688850" sldId="820"/>
            <ac:cxnSpMk id="32" creationId="{CBD352A8-1113-4C2A-B231-9A96C770508A}"/>
          </ac:cxnSpMkLst>
        </pc:cxnChg>
        <pc:cxnChg chg="add mod">
          <ac:chgData name="Bára Hildur Jóhannsdóttir" userId="418bbdc2-a87c-4c4b-863d-86eeefff96ea" providerId="ADAL" clId="{45651126-B5D9-437F-A29D-1CD17D2552B3}" dt="2020-11-03T10:09:17.346" v="3954" actId="1076"/>
          <ac:cxnSpMkLst>
            <pc:docMk/>
            <pc:sldMk cId="2703688850" sldId="820"/>
            <ac:cxnSpMk id="33" creationId="{D03F29D8-BCCE-447C-8CBE-631AD821A077}"/>
          </ac:cxnSpMkLst>
        </pc:cxnChg>
        <pc:cxnChg chg="add mod">
          <ac:chgData name="Bára Hildur Jóhannsdóttir" userId="418bbdc2-a87c-4c4b-863d-86eeefff96ea" providerId="ADAL" clId="{45651126-B5D9-437F-A29D-1CD17D2552B3}" dt="2020-11-03T11:55:11.108" v="4636" actId="14100"/>
          <ac:cxnSpMkLst>
            <pc:docMk/>
            <pc:sldMk cId="2703688850" sldId="820"/>
            <ac:cxnSpMk id="34" creationId="{F020295F-0080-42E9-BCFA-358F7F1A799F}"/>
          </ac:cxnSpMkLst>
        </pc:cxnChg>
        <pc:cxnChg chg="add mod">
          <ac:chgData name="Bára Hildur Jóhannsdóttir" userId="418bbdc2-a87c-4c4b-863d-86eeefff96ea" providerId="ADAL" clId="{45651126-B5D9-437F-A29D-1CD17D2552B3}" dt="2020-11-03T12:17:41.914" v="5518" actId="1036"/>
          <ac:cxnSpMkLst>
            <pc:docMk/>
            <pc:sldMk cId="2703688850" sldId="820"/>
            <ac:cxnSpMk id="49" creationId="{C5460564-6159-415C-9CEE-C4AA3A6FF766}"/>
          </ac:cxnSpMkLst>
        </pc:cxnChg>
        <pc:cxnChg chg="add mod">
          <ac:chgData name="Bára Hildur Jóhannsdóttir" userId="418bbdc2-a87c-4c4b-863d-86eeefff96ea" providerId="ADAL" clId="{45651126-B5D9-437F-A29D-1CD17D2552B3}" dt="2020-11-03T11:57:49.153" v="4662" actId="1076"/>
          <ac:cxnSpMkLst>
            <pc:docMk/>
            <pc:sldMk cId="2703688850" sldId="820"/>
            <ac:cxnSpMk id="52" creationId="{3E316B17-862E-4500-8100-084F42C58D3B}"/>
          </ac:cxnSpMkLst>
        </pc:cxnChg>
      </pc:sldChg>
      <pc:sldChg chg="new del">
        <pc:chgData name="Bára Hildur Jóhannsdóttir" userId="418bbdc2-a87c-4c4b-863d-86eeefff96ea" providerId="ADAL" clId="{45651126-B5D9-437F-A29D-1CD17D2552B3}" dt="2020-11-03T10:11:25.270" v="3968" actId="47"/>
        <pc:sldMkLst>
          <pc:docMk/>
          <pc:sldMk cId="170866049" sldId="821"/>
        </pc:sldMkLst>
      </pc:sldChg>
      <pc:sldChg chg="addSp modSp new mod">
        <pc:chgData name="Bára Hildur Jóhannsdóttir" userId="418bbdc2-a87c-4c4b-863d-86eeefff96ea" providerId="ADAL" clId="{45651126-B5D9-437F-A29D-1CD17D2552B3}" dt="2020-11-03T12:57:32.906" v="6947" actId="255"/>
        <pc:sldMkLst>
          <pc:docMk/>
          <pc:sldMk cId="1147967447" sldId="821"/>
        </pc:sldMkLst>
        <pc:spChg chg="mod">
          <ac:chgData name="Bára Hildur Jóhannsdóttir" userId="418bbdc2-a87c-4c4b-863d-86eeefff96ea" providerId="ADAL" clId="{45651126-B5D9-437F-A29D-1CD17D2552B3}" dt="2020-11-03T12:56:09.498" v="6867" actId="20577"/>
          <ac:spMkLst>
            <pc:docMk/>
            <pc:sldMk cId="1147967447" sldId="821"/>
            <ac:spMk id="2" creationId="{3A144227-6060-4646-936A-C0F2CA3D9683}"/>
          </ac:spMkLst>
        </pc:spChg>
        <pc:spChg chg="mod">
          <ac:chgData name="Bára Hildur Jóhannsdóttir" userId="418bbdc2-a87c-4c4b-863d-86eeefff96ea" providerId="ADAL" clId="{45651126-B5D9-437F-A29D-1CD17D2552B3}" dt="2020-11-03T12:56:36.112" v="6871" actId="403"/>
          <ac:spMkLst>
            <pc:docMk/>
            <pc:sldMk cId="1147967447" sldId="821"/>
            <ac:spMk id="3" creationId="{7A64CB28-FA26-4E62-BC02-A96C606E9CF3}"/>
          </ac:spMkLst>
        </pc:spChg>
        <pc:spChg chg="add mod">
          <ac:chgData name="Bára Hildur Jóhannsdóttir" userId="418bbdc2-a87c-4c4b-863d-86eeefff96ea" providerId="ADAL" clId="{45651126-B5D9-437F-A29D-1CD17D2552B3}" dt="2020-11-03T12:57:32.906" v="6947" actId="255"/>
          <ac:spMkLst>
            <pc:docMk/>
            <pc:sldMk cId="1147967447" sldId="821"/>
            <ac:spMk id="4" creationId="{CF2A1269-C7EB-4DC0-850C-29AF5336B328}"/>
          </ac:spMkLst>
        </pc:spChg>
        <pc:picChg chg="add mod">
          <ac:chgData name="Bára Hildur Jóhannsdóttir" userId="418bbdc2-a87c-4c4b-863d-86eeefff96ea" providerId="ADAL" clId="{45651126-B5D9-437F-A29D-1CD17D2552B3}" dt="2020-11-03T12:56:55.877" v="6875" actId="14100"/>
          <ac:picMkLst>
            <pc:docMk/>
            <pc:sldMk cId="1147967447" sldId="821"/>
            <ac:picMk id="6" creationId="{A577F6DD-85B5-4767-A27D-0F47D686C2F6}"/>
          </ac:picMkLst>
        </pc:picChg>
      </pc:sldChg>
      <pc:sldChg chg="addSp delSp modSp new mod modClrScheme chgLayout">
        <pc:chgData name="Bára Hildur Jóhannsdóttir" userId="418bbdc2-a87c-4c4b-863d-86eeefff96ea" providerId="ADAL" clId="{45651126-B5D9-437F-A29D-1CD17D2552B3}" dt="2020-11-03T12:32:58.050" v="5863" actId="207"/>
        <pc:sldMkLst>
          <pc:docMk/>
          <pc:sldMk cId="2083383058" sldId="822"/>
        </pc:sldMkLst>
        <pc:spChg chg="del mod ord">
          <ac:chgData name="Bára Hildur Jóhannsdóttir" userId="418bbdc2-a87c-4c4b-863d-86eeefff96ea" providerId="ADAL" clId="{45651126-B5D9-437F-A29D-1CD17D2552B3}" dt="2020-11-03T12:18:50.799" v="5521" actId="700"/>
          <ac:spMkLst>
            <pc:docMk/>
            <pc:sldMk cId="2083383058" sldId="822"/>
            <ac:spMk id="2" creationId="{A81C6922-25A2-441D-BCE4-EC67C7EEB794}"/>
          </ac:spMkLst>
        </pc:spChg>
        <pc:spChg chg="del">
          <ac:chgData name="Bára Hildur Jóhannsdóttir" userId="418bbdc2-a87c-4c4b-863d-86eeefff96ea" providerId="ADAL" clId="{45651126-B5D9-437F-A29D-1CD17D2552B3}" dt="2020-11-03T12:18:50.799" v="5521" actId="700"/>
          <ac:spMkLst>
            <pc:docMk/>
            <pc:sldMk cId="2083383058" sldId="822"/>
            <ac:spMk id="3" creationId="{E89CD777-A944-4C65-B0DF-A2B58FD64AEF}"/>
          </ac:spMkLst>
        </pc:spChg>
        <pc:spChg chg="add del mod ord">
          <ac:chgData name="Bára Hildur Jóhannsdóttir" userId="418bbdc2-a87c-4c4b-863d-86eeefff96ea" providerId="ADAL" clId="{45651126-B5D9-437F-A29D-1CD17D2552B3}" dt="2020-11-03T12:18:53.250" v="5522" actId="478"/>
          <ac:spMkLst>
            <pc:docMk/>
            <pc:sldMk cId="2083383058" sldId="822"/>
            <ac:spMk id="4" creationId="{B7C8F97D-8FFC-4C0B-B038-585031C38B5E}"/>
          </ac:spMkLst>
        </pc:spChg>
        <pc:spChg chg="add mod ord">
          <ac:chgData name="Bára Hildur Jóhannsdóttir" userId="418bbdc2-a87c-4c4b-863d-86eeefff96ea" providerId="ADAL" clId="{45651126-B5D9-437F-A29D-1CD17D2552B3}" dt="2020-11-03T12:26:12.040" v="5671" actId="20577"/>
          <ac:spMkLst>
            <pc:docMk/>
            <pc:sldMk cId="2083383058" sldId="822"/>
            <ac:spMk id="7" creationId="{126FE6C0-7F06-4081-8AD0-80C4FBA8ABAD}"/>
          </ac:spMkLst>
        </pc:spChg>
        <pc:spChg chg="add del mod ord">
          <ac:chgData name="Bára Hildur Jóhannsdóttir" userId="418bbdc2-a87c-4c4b-863d-86eeefff96ea" providerId="ADAL" clId="{45651126-B5D9-437F-A29D-1CD17D2552B3}" dt="2020-11-03T12:22:38.475" v="5527" actId="478"/>
          <ac:spMkLst>
            <pc:docMk/>
            <pc:sldMk cId="2083383058" sldId="822"/>
            <ac:spMk id="8" creationId="{5D7D810E-514D-4ACF-9746-7A26557C0940}"/>
          </ac:spMkLst>
        </pc:spChg>
        <pc:spChg chg="add mod">
          <ac:chgData name="Bára Hildur Jóhannsdóttir" userId="418bbdc2-a87c-4c4b-863d-86eeefff96ea" providerId="ADAL" clId="{45651126-B5D9-437F-A29D-1CD17D2552B3}" dt="2020-11-03T12:32:54.851" v="5862" actId="207"/>
          <ac:spMkLst>
            <pc:docMk/>
            <pc:sldMk cId="2083383058" sldId="822"/>
            <ac:spMk id="17" creationId="{B54D7D61-6AD4-46DB-89FA-9489FBF18E30}"/>
          </ac:spMkLst>
        </pc:spChg>
        <pc:spChg chg="add mod">
          <ac:chgData name="Bára Hildur Jóhannsdóttir" userId="418bbdc2-a87c-4c4b-863d-86eeefff96ea" providerId="ADAL" clId="{45651126-B5D9-437F-A29D-1CD17D2552B3}" dt="2020-11-03T12:32:58.050" v="5863" actId="207"/>
          <ac:spMkLst>
            <pc:docMk/>
            <pc:sldMk cId="2083383058" sldId="822"/>
            <ac:spMk id="19" creationId="{C7B28226-44CA-46A9-83CB-068AA86546AA}"/>
          </ac:spMkLst>
        </pc:spChg>
        <pc:picChg chg="add del mod">
          <ac:chgData name="Bára Hildur Jóhannsdóttir" userId="418bbdc2-a87c-4c4b-863d-86eeefff96ea" providerId="ADAL" clId="{45651126-B5D9-437F-A29D-1CD17D2552B3}" dt="2020-11-03T12:25:46.281" v="5616" actId="478"/>
          <ac:picMkLst>
            <pc:docMk/>
            <pc:sldMk cId="2083383058" sldId="822"/>
            <ac:picMk id="6" creationId="{B3077A76-9476-4B42-8430-A55282C8E791}"/>
          </ac:picMkLst>
        </pc:picChg>
        <pc:picChg chg="add del mod">
          <ac:chgData name="Bára Hildur Jóhannsdóttir" userId="418bbdc2-a87c-4c4b-863d-86eeefff96ea" providerId="ADAL" clId="{45651126-B5D9-437F-A29D-1CD17D2552B3}" dt="2020-11-03T12:27:46.642" v="5672" actId="478"/>
          <ac:picMkLst>
            <pc:docMk/>
            <pc:sldMk cId="2083383058" sldId="822"/>
            <ac:picMk id="10" creationId="{979D916B-0EAD-445A-8249-198D31353905}"/>
          </ac:picMkLst>
        </pc:picChg>
        <pc:picChg chg="add del mod">
          <ac:chgData name="Bára Hildur Jóhannsdóttir" userId="418bbdc2-a87c-4c4b-863d-86eeefff96ea" providerId="ADAL" clId="{45651126-B5D9-437F-A29D-1CD17D2552B3}" dt="2020-11-03T12:29:12.808" v="5676" actId="478"/>
          <ac:picMkLst>
            <pc:docMk/>
            <pc:sldMk cId="2083383058" sldId="822"/>
            <ac:picMk id="12" creationId="{D6C74781-7500-461D-8786-11D20748987F}"/>
          </ac:picMkLst>
        </pc:picChg>
        <pc:picChg chg="add mod">
          <ac:chgData name="Bára Hildur Jóhannsdóttir" userId="418bbdc2-a87c-4c4b-863d-86eeefff96ea" providerId="ADAL" clId="{45651126-B5D9-437F-A29D-1CD17D2552B3}" dt="2020-11-03T12:29:20.930" v="5681" actId="1076"/>
          <ac:picMkLst>
            <pc:docMk/>
            <pc:sldMk cId="2083383058" sldId="822"/>
            <ac:picMk id="14" creationId="{87A3DBB9-314E-4F37-A205-3AA3364CDB24}"/>
          </ac:picMkLst>
        </pc:picChg>
        <pc:picChg chg="add del mod">
          <ac:chgData name="Bára Hildur Jóhannsdóttir" userId="418bbdc2-a87c-4c4b-863d-86eeefff96ea" providerId="ADAL" clId="{45651126-B5D9-437F-A29D-1CD17D2552B3}" dt="2020-11-03T12:32:38.357" v="5857" actId="478"/>
          <ac:picMkLst>
            <pc:docMk/>
            <pc:sldMk cId="2083383058" sldId="822"/>
            <ac:picMk id="16" creationId="{FB1DB041-84E6-4538-BAF0-4DB0E5B26199}"/>
          </ac:picMkLst>
        </pc:picChg>
      </pc:sldChg>
    </pc:docChg>
  </pc:docChgLst>
  <pc:docChgLst>
    <pc:chgData name="Aldís Magnúsdóttir" userId="788f55ed-56ba-4d9e-aa54-9b42129363d8" providerId="ADAL" clId="{0ACDB487-32B4-44E2-8AB0-3CE2881C7F89}"/>
    <pc:docChg chg="custSel modSld">
      <pc:chgData name="Aldís Magnúsdóttir" userId="788f55ed-56ba-4d9e-aa54-9b42129363d8" providerId="ADAL" clId="{0ACDB487-32B4-44E2-8AB0-3CE2881C7F89}" dt="2020-11-03T20:13:41.798" v="82" actId="1076"/>
      <pc:docMkLst>
        <pc:docMk/>
      </pc:docMkLst>
      <pc:sldChg chg="modSp">
        <pc:chgData name="Aldís Magnúsdóttir" userId="788f55ed-56ba-4d9e-aa54-9b42129363d8" providerId="ADAL" clId="{0ACDB487-32B4-44E2-8AB0-3CE2881C7F89}" dt="2020-11-03T20:03:54.418" v="4" actId="27636"/>
        <pc:sldMkLst>
          <pc:docMk/>
          <pc:sldMk cId="2241934540" sldId="257"/>
        </pc:sldMkLst>
        <pc:spChg chg="mod">
          <ac:chgData name="Aldís Magnúsdóttir" userId="788f55ed-56ba-4d9e-aa54-9b42129363d8" providerId="ADAL" clId="{0ACDB487-32B4-44E2-8AB0-3CE2881C7F89}" dt="2020-11-03T20:03:54.418" v="4" actId="27636"/>
          <ac:spMkLst>
            <pc:docMk/>
            <pc:sldMk cId="2241934540" sldId="257"/>
            <ac:spMk id="7" creationId="{1A5696CA-1D6E-4C60-AA5E-77944EA0C741}"/>
          </ac:spMkLst>
        </pc:spChg>
      </pc:sldChg>
      <pc:sldChg chg="modSp">
        <pc:chgData name="Aldís Magnúsdóttir" userId="788f55ed-56ba-4d9e-aa54-9b42129363d8" providerId="ADAL" clId="{0ACDB487-32B4-44E2-8AB0-3CE2881C7F89}" dt="2020-11-03T20:11:41.081" v="60" actId="20577"/>
        <pc:sldMkLst>
          <pc:docMk/>
          <pc:sldMk cId="2014312445" sldId="260"/>
        </pc:sldMkLst>
        <pc:spChg chg="mod">
          <ac:chgData name="Aldís Magnúsdóttir" userId="788f55ed-56ba-4d9e-aa54-9b42129363d8" providerId="ADAL" clId="{0ACDB487-32B4-44E2-8AB0-3CE2881C7F89}" dt="2020-11-03T20:11:41.081" v="60" actId="20577"/>
          <ac:spMkLst>
            <pc:docMk/>
            <pc:sldMk cId="2014312445" sldId="260"/>
            <ac:spMk id="4" creationId="{52F6920D-155E-433F-9947-B84756978418}"/>
          </ac:spMkLst>
        </pc:spChg>
      </pc:sldChg>
      <pc:sldChg chg="modSp">
        <pc:chgData name="Aldís Magnúsdóttir" userId="788f55ed-56ba-4d9e-aa54-9b42129363d8" providerId="ADAL" clId="{0ACDB487-32B4-44E2-8AB0-3CE2881C7F89}" dt="2020-11-03T20:08:03.676" v="29" actId="20577"/>
        <pc:sldMkLst>
          <pc:docMk/>
          <pc:sldMk cId="1490610930" sldId="283"/>
        </pc:sldMkLst>
        <pc:spChg chg="mod">
          <ac:chgData name="Aldís Magnúsdóttir" userId="788f55ed-56ba-4d9e-aa54-9b42129363d8" providerId="ADAL" clId="{0ACDB487-32B4-44E2-8AB0-3CE2881C7F89}" dt="2020-11-03T20:07:24.977" v="24" actId="14100"/>
          <ac:spMkLst>
            <pc:docMk/>
            <pc:sldMk cId="1490610930" sldId="283"/>
            <ac:spMk id="2" creationId="{7A551D98-F3A2-4C2A-995C-1F1B688FDD60}"/>
          </ac:spMkLst>
        </pc:spChg>
        <pc:spChg chg="mod">
          <ac:chgData name="Aldís Magnúsdóttir" userId="788f55ed-56ba-4d9e-aa54-9b42129363d8" providerId="ADAL" clId="{0ACDB487-32B4-44E2-8AB0-3CE2881C7F89}" dt="2020-11-03T20:08:03.676" v="29" actId="20577"/>
          <ac:spMkLst>
            <pc:docMk/>
            <pc:sldMk cId="1490610930" sldId="283"/>
            <ac:spMk id="3" creationId="{52F4BDFE-5032-4B64-B1A3-05A9C9C2D5E5}"/>
          </ac:spMkLst>
        </pc:spChg>
      </pc:sldChg>
      <pc:sldChg chg="modSp">
        <pc:chgData name="Aldís Magnúsdóttir" userId="788f55ed-56ba-4d9e-aa54-9b42129363d8" providerId="ADAL" clId="{0ACDB487-32B4-44E2-8AB0-3CE2881C7F89}" dt="2020-11-03T20:10:51.461" v="43" actId="14100"/>
        <pc:sldMkLst>
          <pc:docMk/>
          <pc:sldMk cId="1222838459" sldId="284"/>
        </pc:sldMkLst>
        <pc:spChg chg="mod">
          <ac:chgData name="Aldís Magnúsdóttir" userId="788f55ed-56ba-4d9e-aa54-9b42129363d8" providerId="ADAL" clId="{0ACDB487-32B4-44E2-8AB0-3CE2881C7F89}" dt="2020-11-03T20:10:51.461" v="43" actId="14100"/>
          <ac:spMkLst>
            <pc:docMk/>
            <pc:sldMk cId="1222838459" sldId="284"/>
            <ac:spMk id="3" creationId="{CF7A033D-C196-47E3-8E85-AEF399AAA7A6}"/>
          </ac:spMkLst>
        </pc:spChg>
      </pc:sldChg>
      <pc:sldChg chg="modSp">
        <pc:chgData name="Aldís Magnúsdóttir" userId="788f55ed-56ba-4d9e-aa54-9b42129363d8" providerId="ADAL" clId="{0ACDB487-32B4-44E2-8AB0-3CE2881C7F89}" dt="2020-11-03T20:08:44.968" v="34" actId="20577"/>
        <pc:sldMkLst>
          <pc:docMk/>
          <pc:sldMk cId="1624908152" sldId="285"/>
        </pc:sldMkLst>
        <pc:spChg chg="mod">
          <ac:chgData name="Aldís Magnúsdóttir" userId="788f55ed-56ba-4d9e-aa54-9b42129363d8" providerId="ADAL" clId="{0ACDB487-32B4-44E2-8AB0-3CE2881C7F89}" dt="2020-11-03T20:08:20.792" v="31" actId="1076"/>
          <ac:spMkLst>
            <pc:docMk/>
            <pc:sldMk cId="1624908152" sldId="285"/>
            <ac:spMk id="2" creationId="{22215234-D3EF-4CB2-BC5C-0DA3987DA267}"/>
          </ac:spMkLst>
        </pc:spChg>
        <pc:spChg chg="mod">
          <ac:chgData name="Aldís Magnúsdóttir" userId="788f55ed-56ba-4d9e-aa54-9b42129363d8" providerId="ADAL" clId="{0ACDB487-32B4-44E2-8AB0-3CE2881C7F89}" dt="2020-11-03T20:08:44.968" v="34" actId="20577"/>
          <ac:spMkLst>
            <pc:docMk/>
            <pc:sldMk cId="1624908152" sldId="285"/>
            <ac:spMk id="3" creationId="{A854BC3B-56E6-40C2-9677-A7279C61BC97}"/>
          </ac:spMkLst>
        </pc:spChg>
      </pc:sldChg>
      <pc:sldChg chg="modSp">
        <pc:chgData name="Aldís Magnúsdóttir" userId="788f55ed-56ba-4d9e-aa54-9b42129363d8" providerId="ADAL" clId="{0ACDB487-32B4-44E2-8AB0-3CE2881C7F89}" dt="2020-11-03T20:04:30.314" v="6" actId="1076"/>
        <pc:sldMkLst>
          <pc:docMk/>
          <pc:sldMk cId="2267144270" sldId="289"/>
        </pc:sldMkLst>
        <pc:spChg chg="mod">
          <ac:chgData name="Aldís Magnúsdóttir" userId="788f55ed-56ba-4d9e-aa54-9b42129363d8" providerId="ADAL" clId="{0ACDB487-32B4-44E2-8AB0-3CE2881C7F89}" dt="2020-11-03T20:04:13.828" v="5" actId="14100"/>
          <ac:spMkLst>
            <pc:docMk/>
            <pc:sldMk cId="2267144270" sldId="289"/>
            <ac:spMk id="6" creationId="{9CCF7D1B-ABCB-4855-9A68-C11317BFF93C}"/>
          </ac:spMkLst>
        </pc:spChg>
        <pc:picChg chg="mod">
          <ac:chgData name="Aldís Magnúsdóttir" userId="788f55ed-56ba-4d9e-aa54-9b42129363d8" providerId="ADAL" clId="{0ACDB487-32B4-44E2-8AB0-3CE2881C7F89}" dt="2020-11-03T20:04:30.314" v="6" actId="1076"/>
          <ac:picMkLst>
            <pc:docMk/>
            <pc:sldMk cId="2267144270" sldId="289"/>
            <ac:picMk id="5" creationId="{7E6D5DDD-6ADD-4DB0-982D-5FD4ECE04B41}"/>
          </ac:picMkLst>
        </pc:picChg>
      </pc:sldChg>
      <pc:sldChg chg="modSp">
        <pc:chgData name="Aldís Magnúsdóttir" userId="788f55ed-56ba-4d9e-aa54-9b42129363d8" providerId="ADAL" clId="{0ACDB487-32B4-44E2-8AB0-3CE2881C7F89}" dt="2020-11-03T20:05:04.192" v="13" actId="20577"/>
        <pc:sldMkLst>
          <pc:docMk/>
          <pc:sldMk cId="559057519" sldId="805"/>
        </pc:sldMkLst>
        <pc:spChg chg="mod">
          <ac:chgData name="Aldís Magnúsdóttir" userId="788f55ed-56ba-4d9e-aa54-9b42129363d8" providerId="ADAL" clId="{0ACDB487-32B4-44E2-8AB0-3CE2881C7F89}" dt="2020-11-03T20:05:04.192" v="13" actId="20577"/>
          <ac:spMkLst>
            <pc:docMk/>
            <pc:sldMk cId="559057519" sldId="805"/>
            <ac:spMk id="22" creationId="{CAF8178E-AF7A-40FE-A278-382359B7D8EB}"/>
          </ac:spMkLst>
        </pc:spChg>
      </pc:sldChg>
      <pc:sldChg chg="modSp">
        <pc:chgData name="Aldís Magnúsdóttir" userId="788f55ed-56ba-4d9e-aa54-9b42129363d8" providerId="ADAL" clId="{0ACDB487-32B4-44E2-8AB0-3CE2881C7F89}" dt="2020-11-03T20:03:54.394" v="3" actId="6549"/>
        <pc:sldMkLst>
          <pc:docMk/>
          <pc:sldMk cId="3400733348" sldId="809"/>
        </pc:sldMkLst>
        <pc:spChg chg="mod">
          <ac:chgData name="Aldís Magnúsdóttir" userId="788f55ed-56ba-4d9e-aa54-9b42129363d8" providerId="ADAL" clId="{0ACDB487-32B4-44E2-8AB0-3CE2881C7F89}" dt="2020-11-03T20:03:49.595" v="2" actId="14100"/>
          <ac:spMkLst>
            <pc:docMk/>
            <pc:sldMk cId="3400733348" sldId="809"/>
            <ac:spMk id="2" creationId="{5E3EA892-EA62-4BB8-980F-9C00B3839913}"/>
          </ac:spMkLst>
        </pc:spChg>
        <pc:spChg chg="mod">
          <ac:chgData name="Aldís Magnúsdóttir" userId="788f55ed-56ba-4d9e-aa54-9b42129363d8" providerId="ADAL" clId="{0ACDB487-32B4-44E2-8AB0-3CE2881C7F89}" dt="2020-11-03T20:03:54.394" v="3" actId="6549"/>
          <ac:spMkLst>
            <pc:docMk/>
            <pc:sldMk cId="3400733348" sldId="809"/>
            <ac:spMk id="10" creationId="{77EC13D2-50C7-4289-906B-48F7959FEB5F}"/>
          </ac:spMkLst>
        </pc:spChg>
      </pc:sldChg>
      <pc:sldChg chg="modSp">
        <pc:chgData name="Aldís Magnúsdóttir" userId="788f55ed-56ba-4d9e-aa54-9b42129363d8" providerId="ADAL" clId="{0ACDB487-32B4-44E2-8AB0-3CE2881C7F89}" dt="2020-11-03T20:09:56.751" v="39" actId="20577"/>
        <pc:sldMkLst>
          <pc:docMk/>
          <pc:sldMk cId="2268844184" sldId="814"/>
        </pc:sldMkLst>
        <pc:spChg chg="mod">
          <ac:chgData name="Aldís Magnúsdóttir" userId="788f55ed-56ba-4d9e-aa54-9b42129363d8" providerId="ADAL" clId="{0ACDB487-32B4-44E2-8AB0-3CE2881C7F89}" dt="2020-11-03T20:09:56.751" v="39" actId="20577"/>
          <ac:spMkLst>
            <pc:docMk/>
            <pc:sldMk cId="2268844184" sldId="814"/>
            <ac:spMk id="13" creationId="{4B65B780-0095-4E95-A21C-69BDCDF79939}"/>
          </ac:spMkLst>
        </pc:spChg>
      </pc:sldChg>
      <pc:sldChg chg="modSp">
        <pc:chgData name="Aldís Magnúsdóttir" userId="788f55ed-56ba-4d9e-aa54-9b42129363d8" providerId="ADAL" clId="{0ACDB487-32B4-44E2-8AB0-3CE2881C7F89}" dt="2020-11-03T20:07:11.386" v="23" actId="20577"/>
        <pc:sldMkLst>
          <pc:docMk/>
          <pc:sldMk cId="1299284184" sldId="815"/>
        </pc:sldMkLst>
        <pc:spChg chg="mod">
          <ac:chgData name="Aldís Magnúsdóttir" userId="788f55ed-56ba-4d9e-aa54-9b42129363d8" providerId="ADAL" clId="{0ACDB487-32B4-44E2-8AB0-3CE2881C7F89}" dt="2020-11-03T20:06:23.906" v="15" actId="14100"/>
          <ac:spMkLst>
            <pc:docMk/>
            <pc:sldMk cId="1299284184" sldId="815"/>
            <ac:spMk id="2" creationId="{353AF5C0-CCDE-4492-9FA7-E741A4BD4F94}"/>
          </ac:spMkLst>
        </pc:spChg>
        <pc:spChg chg="mod">
          <ac:chgData name="Aldís Magnúsdóttir" userId="788f55ed-56ba-4d9e-aa54-9b42129363d8" providerId="ADAL" clId="{0ACDB487-32B4-44E2-8AB0-3CE2881C7F89}" dt="2020-11-03T20:07:11.386" v="23" actId="20577"/>
          <ac:spMkLst>
            <pc:docMk/>
            <pc:sldMk cId="1299284184" sldId="815"/>
            <ac:spMk id="3" creationId="{70819CE7-0FB5-4F33-ADD2-C332793E5516}"/>
          </ac:spMkLst>
        </pc:spChg>
      </pc:sldChg>
      <pc:sldChg chg="modSp">
        <pc:chgData name="Aldís Magnúsdóttir" userId="788f55ed-56ba-4d9e-aa54-9b42129363d8" providerId="ADAL" clId="{0ACDB487-32B4-44E2-8AB0-3CE2881C7F89}" dt="2020-11-03T20:06:09.748" v="14" actId="14100"/>
        <pc:sldMkLst>
          <pc:docMk/>
          <pc:sldMk cId="1545950128" sldId="819"/>
        </pc:sldMkLst>
        <pc:spChg chg="mod">
          <ac:chgData name="Aldís Magnúsdóttir" userId="788f55ed-56ba-4d9e-aa54-9b42129363d8" providerId="ADAL" clId="{0ACDB487-32B4-44E2-8AB0-3CE2881C7F89}" dt="2020-11-03T20:06:09.748" v="14" actId="14100"/>
          <ac:spMkLst>
            <pc:docMk/>
            <pc:sldMk cId="1545950128" sldId="819"/>
            <ac:spMk id="4" creationId="{25B4C649-74D6-41B7-8240-6DD325F8D3A8}"/>
          </ac:spMkLst>
        </pc:spChg>
      </pc:sldChg>
      <pc:sldChg chg="modSp">
        <pc:chgData name="Aldís Magnúsdóttir" userId="788f55ed-56ba-4d9e-aa54-9b42129363d8" providerId="ADAL" clId="{0ACDB487-32B4-44E2-8AB0-3CE2881C7F89}" dt="2020-11-03T20:12:28.562" v="77" actId="20577"/>
        <pc:sldMkLst>
          <pc:docMk/>
          <pc:sldMk cId="1147967447" sldId="821"/>
        </pc:sldMkLst>
        <pc:spChg chg="mod">
          <ac:chgData name="Aldís Magnúsdóttir" userId="788f55ed-56ba-4d9e-aa54-9b42129363d8" providerId="ADAL" clId="{0ACDB487-32B4-44E2-8AB0-3CE2881C7F89}" dt="2020-11-03T20:12:28.562" v="77" actId="20577"/>
          <ac:spMkLst>
            <pc:docMk/>
            <pc:sldMk cId="1147967447" sldId="821"/>
            <ac:spMk id="3" creationId="{7A64CB28-FA26-4E62-BC02-A96C606E9CF3}"/>
          </ac:spMkLst>
        </pc:spChg>
      </pc:sldChg>
      <pc:sldChg chg="modSp">
        <pc:chgData name="Aldís Magnúsdóttir" userId="788f55ed-56ba-4d9e-aa54-9b42129363d8" providerId="ADAL" clId="{0ACDB487-32B4-44E2-8AB0-3CE2881C7F89}" dt="2020-11-03T20:13:41.798" v="82" actId="1076"/>
        <pc:sldMkLst>
          <pc:docMk/>
          <pc:sldMk cId="2083383058" sldId="822"/>
        </pc:sldMkLst>
        <pc:spChg chg="mod">
          <ac:chgData name="Aldís Magnúsdóttir" userId="788f55ed-56ba-4d9e-aa54-9b42129363d8" providerId="ADAL" clId="{0ACDB487-32B4-44E2-8AB0-3CE2881C7F89}" dt="2020-11-03T20:13:41.798" v="82" actId="1076"/>
          <ac:spMkLst>
            <pc:docMk/>
            <pc:sldMk cId="2083383058" sldId="822"/>
            <ac:spMk id="7" creationId="{126FE6C0-7F06-4081-8AD0-80C4FBA8ABAD}"/>
          </ac:spMkLst>
        </pc:spChg>
        <pc:picChg chg="mod modCrop">
          <ac:chgData name="Aldís Magnúsdóttir" userId="788f55ed-56ba-4d9e-aa54-9b42129363d8" providerId="ADAL" clId="{0ACDB487-32B4-44E2-8AB0-3CE2881C7F89}" dt="2020-11-03T20:13:35.253" v="80" actId="1076"/>
          <ac:picMkLst>
            <pc:docMk/>
            <pc:sldMk cId="2083383058" sldId="822"/>
            <ac:picMk id="14" creationId="{87A3DBB9-314E-4F37-A205-3AA3364CDB2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A84AC-C80A-4FE0-A521-6AD932C4391B}" type="datetimeFigureOut">
              <a:rPr lang="is-IS" smtClean="0"/>
              <a:t>3.11.2020</a:t>
            </a:fld>
            <a:endParaRPr lang="is-IS"/>
          </a:p>
        </p:txBody>
      </p:sp>
      <p:sp>
        <p:nvSpPr>
          <p:cNvPr id="4" name="Skyggnumyndastaðgengill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s-IS"/>
          </a:p>
        </p:txBody>
      </p:sp>
      <p:sp>
        <p:nvSpPr>
          <p:cNvPr id="5" name="Minnispunktastaðgengill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s-IS"/>
              <a:t>Smelltu til að breyta textastílum frumgerðar</a:t>
            </a:r>
          </a:p>
          <a:p>
            <a:pPr lvl="1"/>
            <a:r>
              <a:rPr lang="is-IS"/>
              <a:t>Annað stig</a:t>
            </a:r>
          </a:p>
          <a:p>
            <a:pPr lvl="2"/>
            <a:r>
              <a:rPr lang="is-IS"/>
              <a:t>Þriðja stig</a:t>
            </a:r>
          </a:p>
          <a:p>
            <a:pPr lvl="3"/>
            <a:r>
              <a:rPr lang="is-IS"/>
              <a:t>Fjórða stig</a:t>
            </a:r>
          </a:p>
          <a:p>
            <a:pPr lvl="4"/>
            <a:r>
              <a:rPr lang="is-IS"/>
              <a:t>Fimmta stig</a:t>
            </a:r>
          </a:p>
        </p:txBody>
      </p:sp>
      <p:sp>
        <p:nvSpPr>
          <p:cNvPr id="6" name="Síðufótarstaðgengil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s-IS"/>
          </a:p>
        </p:txBody>
      </p:sp>
      <p:sp>
        <p:nvSpPr>
          <p:cNvPr id="7" name="Skyggnunúmersstaðgengill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15B3EF-E3C9-4D8E-966A-69A3E9E5EAA3}" type="slidenum">
              <a:rPr lang="is-IS" smtClean="0"/>
              <a:t>‹#›</a:t>
            </a:fld>
            <a:endParaRPr lang="is-IS"/>
          </a:p>
        </p:txBody>
      </p:sp>
    </p:spTree>
    <p:extLst>
      <p:ext uri="{BB962C8B-B14F-4D97-AF65-F5344CB8AC3E}">
        <p14:creationId xmlns:p14="http://schemas.microsoft.com/office/powerpoint/2010/main" val="2624402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r>
              <a:rPr lang="is-IS"/>
              <a:t>Þarf að laga þessa mynd!</a:t>
            </a:r>
          </a:p>
        </p:txBody>
      </p:sp>
      <p:sp>
        <p:nvSpPr>
          <p:cNvPr id="4" name="Skyggnunúmersstaðgengill 3"/>
          <p:cNvSpPr>
            <a:spLocks noGrp="1"/>
          </p:cNvSpPr>
          <p:nvPr>
            <p:ph type="sldNum" sz="quarter" idx="5"/>
          </p:nvPr>
        </p:nvSpPr>
        <p:spPr/>
        <p:txBody>
          <a:bodyPr/>
          <a:lstStyle/>
          <a:p>
            <a:fld id="{BDF7C28A-EF31-49D6-85FC-20358F060CFC}" type="slidenum">
              <a:rPr lang="is-IS" smtClean="0"/>
              <a:t>2</a:t>
            </a:fld>
            <a:endParaRPr lang="is-IS"/>
          </a:p>
        </p:txBody>
      </p:sp>
    </p:spTree>
    <p:extLst>
      <p:ext uri="{BB962C8B-B14F-4D97-AF65-F5344CB8AC3E}">
        <p14:creationId xmlns:p14="http://schemas.microsoft.com/office/powerpoint/2010/main" val="2385006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endParaRPr lang="is-IS" dirty="0"/>
          </a:p>
        </p:txBody>
      </p:sp>
      <p:sp>
        <p:nvSpPr>
          <p:cNvPr id="4" name="Skyggnunúmersstaðgengill 3"/>
          <p:cNvSpPr>
            <a:spLocks noGrp="1"/>
          </p:cNvSpPr>
          <p:nvPr>
            <p:ph type="sldNum" sz="quarter" idx="5"/>
          </p:nvPr>
        </p:nvSpPr>
        <p:spPr/>
        <p:txBody>
          <a:bodyPr/>
          <a:lstStyle/>
          <a:p>
            <a:fld id="{6015B3EF-E3C9-4D8E-966A-69A3E9E5EAA3}" type="slidenum">
              <a:rPr lang="is-IS" smtClean="0"/>
              <a:t>3</a:t>
            </a:fld>
            <a:endParaRPr lang="is-IS"/>
          </a:p>
        </p:txBody>
      </p:sp>
    </p:spTree>
    <p:extLst>
      <p:ext uri="{BB962C8B-B14F-4D97-AF65-F5344CB8AC3E}">
        <p14:creationId xmlns:p14="http://schemas.microsoft.com/office/powerpoint/2010/main" val="3013154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s-IS" b="0" i="0" dirty="0">
                <a:solidFill>
                  <a:srgbClr val="4A4A4A"/>
                </a:solidFill>
                <a:effectLst/>
                <a:latin typeface="Fira Sans"/>
              </a:rPr>
              <a:t>Þegar ljóst er hversu stór hluti starfsfólks hyggst nýta sér að hækka starfshlutfall þarf stjórnandi að leggja mat á </a:t>
            </a:r>
            <a:r>
              <a:rPr lang="is-IS" b="0" i="0" dirty="0" err="1">
                <a:solidFill>
                  <a:srgbClr val="4A4A4A"/>
                </a:solidFill>
                <a:effectLst/>
                <a:latin typeface="Fira Sans"/>
              </a:rPr>
              <a:t>mönnunarforsendur</a:t>
            </a:r>
            <a:r>
              <a:rPr lang="is-IS" b="0" i="0" dirty="0">
                <a:solidFill>
                  <a:srgbClr val="4A4A4A"/>
                </a:solidFill>
                <a:effectLst/>
                <a:latin typeface="Fira Sans"/>
              </a:rPr>
              <a:t> á sinni stofnun/vinnustað. </a:t>
            </a:r>
          </a:p>
          <a:p>
            <a:endParaRPr lang="is-IS" dirty="0"/>
          </a:p>
        </p:txBody>
      </p:sp>
      <p:sp>
        <p:nvSpPr>
          <p:cNvPr id="4" name="Skyggnunúmersstaðgengill 3"/>
          <p:cNvSpPr>
            <a:spLocks noGrp="1"/>
          </p:cNvSpPr>
          <p:nvPr>
            <p:ph type="sldNum" sz="quarter" idx="5"/>
          </p:nvPr>
        </p:nvSpPr>
        <p:spPr/>
        <p:txBody>
          <a:bodyPr/>
          <a:lstStyle/>
          <a:p>
            <a:fld id="{6015B3EF-E3C9-4D8E-966A-69A3E9E5EAA3}" type="slidenum">
              <a:rPr lang="is-IS" smtClean="0"/>
              <a:t>13</a:t>
            </a:fld>
            <a:endParaRPr lang="is-IS"/>
          </a:p>
        </p:txBody>
      </p:sp>
    </p:spTree>
    <p:extLst>
      <p:ext uri="{BB962C8B-B14F-4D97-AF65-F5344CB8AC3E}">
        <p14:creationId xmlns:p14="http://schemas.microsoft.com/office/powerpoint/2010/main" val="119486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yggnumyndastaðgengill 1"/>
          <p:cNvSpPr>
            <a:spLocks noGrp="1" noRot="1" noChangeAspect="1"/>
          </p:cNvSpPr>
          <p:nvPr>
            <p:ph type="sldImg"/>
          </p:nvPr>
        </p:nvSpPr>
        <p:spPr/>
      </p:sp>
      <p:sp>
        <p:nvSpPr>
          <p:cNvPr id="3" name="Minnispunktastaðgengill 2"/>
          <p:cNvSpPr>
            <a:spLocks noGrp="1"/>
          </p:cNvSpPr>
          <p:nvPr>
            <p:ph type="body" idx="1"/>
          </p:nvPr>
        </p:nvSpPr>
        <p:spPr/>
        <p:txBody>
          <a:bodyPr/>
          <a:lstStyle/>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Umbótasamtal er mikilvægur hluti innleiðingar betri vinnutíma í vaktavinnu á vinnustöðum. Í samtalinu vinna starfsfólk og stjórnendur saman að því að skilgreina tilgang og markmið þjónustu á hverjum vinnustað og leiðir til þess að bæta vinnustaðamenningu, starfsumhverfi og betri nýtingu vinnutíma með styttingu í huga. Aðkoma starfsfólks er nauðsynleg því það þekkir störfin best og veit hvað má gera öðruvísi, hverju þarf helst að breyta og hverju má hætta. </a:t>
            </a:r>
            <a:endParaRPr lang="is-IS"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Það eru sameiginlegir hagsmunir okkar allra að bæta vinnustaðamenningu og skilvirkni í störfum og starfsemi. Fundir sem þessir eru mikilvægir í því ljósi. Þeir gefa tækifæri til að fá sameiginlega sýn á tilgangi og markmiðum þjónustunnar og með þátttöku allra búum við okkur starfsumhverfi þar sem stöðugar umbætur eru eðlilegur hluti af daglegum störfum. </a:t>
            </a:r>
            <a:endParaRPr lang="is-IS" sz="180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is-IS" sz="1800">
                <a:effectLst/>
                <a:latin typeface="Arial" panose="020B0604020202020204" pitchFamily="34" charset="0"/>
                <a:ea typeface="Calibri" panose="020F0502020204030204" pitchFamily="34" charset="0"/>
                <a:cs typeface="Arial" panose="020B0604020202020204" pitchFamily="34" charset="0"/>
              </a:rPr>
              <a:t>Í þessu handriti er leitast við að skýra skref fyrir skref undirbúning fundar, skipulag fundarins og hvað þarf að gerast eftir fundinn. </a:t>
            </a:r>
            <a:endParaRPr lang="is-IS" sz="1800">
              <a:effectLst/>
              <a:latin typeface="Calibri" panose="020F0502020204030204" pitchFamily="34" charset="0"/>
              <a:ea typeface="Calibri" panose="020F0502020204030204" pitchFamily="34" charset="0"/>
              <a:cs typeface="Arial" panose="020B0604020202020204" pitchFamily="34" charset="0"/>
            </a:endParaRPr>
          </a:p>
          <a:p>
            <a:endParaRPr lang="is-IS"/>
          </a:p>
        </p:txBody>
      </p:sp>
      <p:sp>
        <p:nvSpPr>
          <p:cNvPr id="4" name="Skyggnunúmersstaðgengill 3"/>
          <p:cNvSpPr>
            <a:spLocks noGrp="1"/>
          </p:cNvSpPr>
          <p:nvPr>
            <p:ph type="sldNum" sz="quarter" idx="5"/>
          </p:nvPr>
        </p:nvSpPr>
        <p:spPr/>
        <p:txBody>
          <a:bodyPr/>
          <a:lstStyle/>
          <a:p>
            <a:fld id="{6015B3EF-E3C9-4D8E-966A-69A3E9E5EAA3}" type="slidenum">
              <a:rPr lang="is-IS" smtClean="0"/>
              <a:t>15</a:t>
            </a:fld>
            <a:endParaRPr lang="is-IS"/>
          </a:p>
        </p:txBody>
      </p:sp>
    </p:spTree>
    <p:extLst>
      <p:ext uri="{BB962C8B-B14F-4D97-AF65-F5344CB8AC3E}">
        <p14:creationId xmlns:p14="http://schemas.microsoft.com/office/powerpoint/2010/main" val="1997918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74396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79828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107177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7601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483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3222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695976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1608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41008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30790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175307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lli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093810"/>
            <a:ext cx="5171980" cy="1729399"/>
          </a:xfrm>
          <a:prstGeom prst="rect">
            <a:avLst/>
          </a:prstGeom>
        </p:spPr>
        <p:txBody>
          <a:bodyPr/>
          <a:lstStyle>
            <a:lvl1pPr marL="0" indent="0">
              <a:lnSpc>
                <a:spcPct val="80000"/>
              </a:lnSpc>
              <a:buFontTx/>
              <a:buNone/>
              <a:defRPr sz="38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endParaRPr lang="en-GB"/>
          </a:p>
          <a:p>
            <a:pPr lvl="0"/>
            <a:r>
              <a:rPr lang="en-GB" err="1"/>
              <a:t>tveimur</a:t>
            </a:r>
            <a:r>
              <a:rPr lang="en-GB"/>
              <a:t> </a:t>
            </a:r>
            <a:r>
              <a:rPr lang="en-GB" err="1"/>
              <a:t>línum</a:t>
            </a:r>
            <a:endParaRPr lang="en-GB"/>
          </a:p>
        </p:txBody>
      </p:sp>
      <p:sp>
        <p:nvSpPr>
          <p:cNvPr id="10" name="Text Placeholder 9">
            <a:extLst>
              <a:ext uri="{FF2B5EF4-FFF2-40B4-BE49-F238E27FC236}">
                <a16:creationId xmlns:a16="http://schemas.microsoft.com/office/drawing/2014/main" id="{6DB5F931-388D-E84A-BE82-E8D7C4709E74}"/>
              </a:ext>
            </a:extLst>
          </p:cNvPr>
          <p:cNvSpPr>
            <a:spLocks noGrp="1"/>
          </p:cNvSpPr>
          <p:nvPr>
            <p:ph type="body" sz="quarter" idx="11" hasCustomPrompt="1"/>
          </p:nvPr>
        </p:nvSpPr>
        <p:spPr>
          <a:xfrm>
            <a:off x="1078095" y="2531889"/>
            <a:ext cx="3073400" cy="681037"/>
          </a:xfrm>
          <a:prstGeom prst="rect">
            <a:avLst/>
          </a:prstGeom>
        </p:spPr>
        <p:txBody>
          <a:bodyPr/>
          <a:lstStyle>
            <a:lvl1pPr marL="0" indent="0">
              <a:buFontTx/>
              <a:buNone/>
              <a:defRPr sz="2400" b="0" i="0">
                <a:solidFill>
                  <a:srgbClr val="F18921"/>
                </a:solidFill>
                <a:latin typeface="FiraGO Book" panose="020B0503050000020004" pitchFamily="34" charset="0"/>
                <a:cs typeface="FiraGO Book" panose="020B0503050000020004" pitchFamily="34" charset="0"/>
              </a:defRPr>
            </a:lvl1pPr>
          </a:lstStyle>
          <a:p>
            <a:pPr lvl="0"/>
            <a:r>
              <a:rPr lang="en-GB" err="1"/>
              <a:t>Dæmi</a:t>
            </a:r>
            <a:r>
              <a:rPr lang="en-GB"/>
              <a:t> 1</a:t>
            </a:r>
            <a:endParaRPr lang="en-IS"/>
          </a:p>
        </p:txBody>
      </p:sp>
    </p:spTree>
    <p:extLst>
      <p:ext uri="{BB962C8B-B14F-4D97-AF65-F5344CB8AC3E}">
        <p14:creationId xmlns:p14="http://schemas.microsoft.com/office/powerpoint/2010/main" val="921758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419524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415166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flur">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Vertical Text Placeholder 16">
            <a:extLst>
              <a:ext uri="{FF2B5EF4-FFF2-40B4-BE49-F238E27FC236}">
                <a16:creationId xmlns:a16="http://schemas.microsoft.com/office/drawing/2014/main" id="{D2228170-6F7F-D142-92D2-C221A362C7A8}"/>
              </a:ext>
            </a:extLst>
          </p:cNvPr>
          <p:cNvSpPr>
            <a:spLocks noGrp="1"/>
          </p:cNvSpPr>
          <p:nvPr>
            <p:ph type="body" orient="vert" sz="quarter" idx="10" hasCustomPrompt="1"/>
          </p:nvPr>
        </p:nvSpPr>
        <p:spPr>
          <a:xfrm rot="10800000">
            <a:off x="504327" y="1151731"/>
            <a:ext cx="558119" cy="4554538"/>
          </a:xfrm>
          <a:prstGeom prst="rect">
            <a:avLst/>
          </a:prstGeom>
        </p:spPr>
        <p:txBody>
          <a:bodyPr vert="eaVert"/>
          <a:lstStyle>
            <a:lvl1pPr marL="0" indent="0" algn="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err="1"/>
              <a:t>Fyrirsögn</a:t>
            </a:r>
            <a:endParaRPr lang="en-IS"/>
          </a:p>
        </p:txBody>
      </p:sp>
      <p:cxnSp>
        <p:nvCxnSpPr>
          <p:cNvPr id="19" name="Straight Connector 18">
            <a:extLst>
              <a:ext uri="{FF2B5EF4-FFF2-40B4-BE49-F238E27FC236}">
                <a16:creationId xmlns:a16="http://schemas.microsoft.com/office/drawing/2014/main" id="{B93921FA-5355-B145-9C06-84D7CC6A9FF7}"/>
              </a:ext>
            </a:extLst>
          </p:cNvPr>
          <p:cNvCxnSpPr>
            <a:cxnSpLocks/>
          </p:cNvCxnSpPr>
          <p:nvPr userDrawn="1"/>
        </p:nvCxnSpPr>
        <p:spPr>
          <a:xfrm flipH="1">
            <a:off x="504327" y="1010194"/>
            <a:ext cx="557711" cy="0"/>
          </a:xfrm>
          <a:prstGeom prst="line">
            <a:avLst/>
          </a:prstGeom>
          <a:ln w="19050">
            <a:solidFill>
              <a:srgbClr val="092E1E"/>
            </a:solidFill>
          </a:ln>
        </p:spPr>
        <p:style>
          <a:lnRef idx="1">
            <a:schemeClr val="accent1"/>
          </a:lnRef>
          <a:fillRef idx="0">
            <a:schemeClr val="accent1"/>
          </a:fillRef>
          <a:effectRef idx="0">
            <a:schemeClr val="accent1"/>
          </a:effectRef>
          <a:fontRef idx="minor">
            <a:schemeClr val="tx1"/>
          </a:fontRef>
        </p:style>
      </p:cxnSp>
      <p:sp>
        <p:nvSpPr>
          <p:cNvPr id="21" name="Text Placeholder 20">
            <a:extLst>
              <a:ext uri="{FF2B5EF4-FFF2-40B4-BE49-F238E27FC236}">
                <a16:creationId xmlns:a16="http://schemas.microsoft.com/office/drawing/2014/main" id="{7535E584-2FF1-0A46-9542-248C304C3A78}"/>
              </a:ext>
            </a:extLst>
          </p:cNvPr>
          <p:cNvSpPr>
            <a:spLocks noGrp="1"/>
          </p:cNvSpPr>
          <p:nvPr>
            <p:ph type="body" sz="quarter" idx="11" hasCustomPrompt="1"/>
          </p:nvPr>
        </p:nvSpPr>
        <p:spPr>
          <a:xfrm>
            <a:off x="503917" y="512388"/>
            <a:ext cx="558121" cy="427038"/>
          </a:xfrm>
          <a:prstGeom prst="rect">
            <a:avLst/>
          </a:prstGeom>
        </p:spPr>
        <p:txBody>
          <a:bodyPr/>
          <a:lstStyle>
            <a:lvl1pPr marL="0" indent="0" algn="ctr">
              <a:buFontTx/>
              <a:buNone/>
              <a:defRPr sz="2400" b="1" i="0">
                <a:solidFill>
                  <a:srgbClr val="092E1E"/>
                </a:solidFill>
                <a:latin typeface="FiraGO SemiBold" panose="020B0503050000020004" pitchFamily="34" charset="0"/>
                <a:cs typeface="FiraGO SemiBold" panose="020B0503050000020004" pitchFamily="34" charset="0"/>
              </a:defRPr>
            </a:lvl1pPr>
          </a:lstStyle>
          <a:p>
            <a:pPr lvl="0"/>
            <a:r>
              <a:rPr lang="en-GB"/>
              <a:t>1.1</a:t>
            </a:r>
            <a:endParaRPr lang="en-IS"/>
          </a:p>
        </p:txBody>
      </p:sp>
    </p:spTree>
    <p:extLst>
      <p:ext uri="{BB962C8B-B14F-4D97-AF65-F5344CB8AC3E}">
        <p14:creationId xmlns:p14="http://schemas.microsoft.com/office/powerpoint/2010/main" val="64518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ginmal">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87EC839-5CF3-704B-9536-32ADFB848510}"/>
              </a:ext>
            </a:extLst>
          </p:cNvPr>
          <p:cNvCxnSpPr>
            <a:cxnSpLocks/>
          </p:cNvCxnSpPr>
          <p:nvPr userDrawn="1"/>
        </p:nvCxnSpPr>
        <p:spPr>
          <a:xfrm>
            <a:off x="1141591" y="4326111"/>
            <a:ext cx="350007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BD189600-914D-D942-B5F9-3D7DCF2AE249}"/>
              </a:ext>
            </a:extLst>
          </p:cNvPr>
          <p:cNvSpPr>
            <a:spLocks noGrp="1"/>
          </p:cNvSpPr>
          <p:nvPr>
            <p:ph type="body" sz="quarter" idx="12"/>
          </p:nvPr>
        </p:nvSpPr>
        <p:spPr>
          <a:xfrm>
            <a:off x="1141590" y="888146"/>
            <a:ext cx="9901547" cy="789927"/>
          </a:xfrm>
          <a:prstGeom prst="rect">
            <a:avLst/>
          </a:prstGeom>
        </p:spPr>
        <p:txBody>
          <a:bodyPr/>
          <a:lstStyle>
            <a:lvl1pPr marL="0" indent="0">
              <a:buFontTx/>
              <a:buNone/>
              <a:defRPr sz="3300" b="1" i="0">
                <a:solidFill>
                  <a:srgbClr val="09501E"/>
                </a:solidFill>
                <a:latin typeface="FiraGO SemiBold" panose="020B0503050000020004" pitchFamily="34" charset="0"/>
                <a:cs typeface="FiraGO SemiBold" panose="020B0503050000020004" pitchFamily="34" charset="0"/>
              </a:defRPr>
            </a:lvl1pPr>
            <a:lvl2pPr>
              <a:defRPr b="1" i="0">
                <a:latin typeface="FiraGO SemiBold" panose="020B0503050000020004" pitchFamily="34" charset="0"/>
                <a:cs typeface="FiraGO SemiBold" panose="020B0503050000020004" pitchFamily="34" charset="0"/>
              </a:defRPr>
            </a:lvl2pPr>
            <a:lvl3pPr>
              <a:defRPr b="1" i="0">
                <a:latin typeface="FiraGO SemiBold" panose="020B0503050000020004" pitchFamily="34" charset="0"/>
                <a:cs typeface="FiraGO SemiBold" panose="020B0503050000020004" pitchFamily="34" charset="0"/>
              </a:defRPr>
            </a:lvl3pPr>
            <a:lvl4pPr>
              <a:defRPr b="1" i="0">
                <a:latin typeface="FiraGO SemiBold" panose="020B0503050000020004" pitchFamily="34" charset="0"/>
                <a:cs typeface="FiraGO SemiBold" panose="020B0503050000020004" pitchFamily="34" charset="0"/>
              </a:defRPr>
            </a:lvl4pPr>
            <a:lvl5pPr>
              <a:defRPr b="1" i="0">
                <a:latin typeface="FiraGO SemiBold" panose="020B0503050000020004" pitchFamily="34" charset="0"/>
                <a:cs typeface="FiraGO SemiBold" panose="020B0503050000020004" pitchFamily="34" charset="0"/>
              </a:defRPr>
            </a:lvl5pPr>
          </a:lstStyle>
          <a:p>
            <a:pPr lvl="0"/>
            <a:r>
              <a:rPr lang="en-GB"/>
              <a:t>Click to edit Master text style</a:t>
            </a:r>
          </a:p>
        </p:txBody>
      </p:sp>
      <p:sp>
        <p:nvSpPr>
          <p:cNvPr id="7" name="Text Placeholder 6">
            <a:extLst>
              <a:ext uri="{FF2B5EF4-FFF2-40B4-BE49-F238E27FC236}">
                <a16:creationId xmlns:a16="http://schemas.microsoft.com/office/drawing/2014/main" id="{85000A2C-81C2-ED4C-9871-E489B4AE0E6E}"/>
              </a:ext>
            </a:extLst>
          </p:cNvPr>
          <p:cNvSpPr>
            <a:spLocks noGrp="1"/>
          </p:cNvSpPr>
          <p:nvPr>
            <p:ph type="body" sz="quarter" idx="13"/>
          </p:nvPr>
        </p:nvSpPr>
        <p:spPr>
          <a:xfrm>
            <a:off x="1141413" y="1838325"/>
            <a:ext cx="5601031" cy="4592638"/>
          </a:xfrm>
          <a:prstGeom prst="rect">
            <a:avLst/>
          </a:prstGeom>
        </p:spPr>
        <p:txBody>
          <a:bodyPr/>
          <a:lstStyle>
            <a:lvl1pPr marL="0" indent="0">
              <a:lnSpc>
                <a:spcPts val="2400"/>
              </a:lnSpc>
              <a:buFontTx/>
              <a:buNone/>
              <a:defRPr sz="1600" b="0" i="0">
                <a:latin typeface="FiraGO Book" panose="020B0503050000020004" pitchFamily="34" charset="0"/>
                <a:cs typeface="FiraGO Book" panose="020B0503050000020004" pitchFamily="34" charset="0"/>
              </a:defRPr>
            </a:lvl1pPr>
            <a:lvl2pPr marL="457200" indent="0">
              <a:buFontTx/>
              <a:buNone/>
              <a:defRPr sz="1800" b="0" i="0">
                <a:latin typeface="FiraGO Book" panose="020B0503050000020004" pitchFamily="34" charset="0"/>
                <a:cs typeface="FiraGO Book" panose="020B0503050000020004" pitchFamily="34" charset="0"/>
              </a:defRPr>
            </a:lvl2pPr>
            <a:lvl3pPr marL="914400" indent="0">
              <a:buFontTx/>
              <a:buNone/>
              <a:defRPr sz="1800" b="0" i="0">
                <a:latin typeface="FiraGO Book" panose="020B0503050000020004" pitchFamily="34" charset="0"/>
                <a:cs typeface="FiraGO Book" panose="020B0503050000020004" pitchFamily="34" charset="0"/>
              </a:defRPr>
            </a:lvl3pPr>
            <a:lvl4pPr marL="1371600" indent="0">
              <a:buFontTx/>
              <a:buNone/>
              <a:defRPr sz="1800" b="0" i="0">
                <a:latin typeface="FiraGO Book" panose="020B0503050000020004" pitchFamily="34" charset="0"/>
                <a:cs typeface="FiraGO Book" panose="020B0503050000020004" pitchFamily="34" charset="0"/>
              </a:defRPr>
            </a:lvl4pPr>
            <a:lvl5pPr marL="1828800" indent="0">
              <a:buFontTx/>
              <a:buNone/>
              <a:defRPr sz="1800" b="0" i="0">
                <a:latin typeface="FiraGO Book" panose="020B0503050000020004" pitchFamily="34" charset="0"/>
                <a:cs typeface="FiraGO Book" panose="020B0503050000020004" pitchFamily="34" charset="0"/>
              </a:defRPr>
            </a:lvl5pPr>
          </a:lstStyle>
          <a:p>
            <a:pPr lvl="0"/>
            <a:r>
              <a:rPr lang="en-GB"/>
              <a:t>Click to edit Master text styles</a:t>
            </a:r>
          </a:p>
        </p:txBody>
      </p:sp>
    </p:spTree>
    <p:extLst>
      <p:ext uri="{BB962C8B-B14F-4D97-AF65-F5344CB8AC3E}">
        <p14:creationId xmlns:p14="http://schemas.microsoft.com/office/powerpoint/2010/main" val="279061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orsida">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EEB1F7E-2A8D-504D-B0F6-19363E52AB3C}"/>
              </a:ext>
            </a:extLst>
          </p:cNvPr>
          <p:cNvSpPr>
            <a:spLocks noGrp="1"/>
          </p:cNvSpPr>
          <p:nvPr>
            <p:ph type="body" sz="quarter" idx="10" hasCustomPrompt="1"/>
          </p:nvPr>
        </p:nvSpPr>
        <p:spPr>
          <a:xfrm>
            <a:off x="1078095" y="3154770"/>
            <a:ext cx="3772579" cy="1304019"/>
          </a:xfrm>
          <a:prstGeom prst="rect">
            <a:avLst/>
          </a:prstGeom>
        </p:spPr>
        <p:txBody>
          <a:bodyPr/>
          <a:lstStyle>
            <a:lvl1pPr marL="0" indent="0">
              <a:lnSpc>
                <a:spcPct val="80000"/>
              </a:lnSpc>
              <a:buFontTx/>
              <a:buNone/>
              <a:defRPr sz="3800" b="1" i="0">
                <a:solidFill>
                  <a:schemeClr val="bg1"/>
                </a:solidFill>
                <a:latin typeface="FiraGO SemiBold" panose="020B0503050000020004" pitchFamily="34" charset="0"/>
                <a:cs typeface="FiraGO SemiBold" panose="020B0503050000020004" pitchFamily="34" charset="0"/>
              </a:defRPr>
            </a:lvl1pPr>
          </a:lstStyle>
          <a:p>
            <a:pPr lvl="0"/>
            <a:r>
              <a:rPr lang="en-GB" err="1"/>
              <a:t>Fyrirsögn</a:t>
            </a:r>
            <a:r>
              <a:rPr lang="en-GB"/>
              <a:t> </a:t>
            </a:r>
            <a:r>
              <a:rPr lang="en-GB" err="1"/>
              <a:t>í</a:t>
            </a:r>
            <a:r>
              <a:rPr lang="en-GB"/>
              <a:t> </a:t>
            </a:r>
          </a:p>
          <a:p>
            <a:pPr lvl="0"/>
            <a:r>
              <a:rPr lang="en-GB" err="1"/>
              <a:t>tveimur</a:t>
            </a:r>
            <a:r>
              <a:rPr lang="en-GB"/>
              <a:t> </a:t>
            </a:r>
            <a:r>
              <a:rPr lang="en-GB" err="1"/>
              <a:t>línum</a:t>
            </a:r>
            <a:endParaRPr lang="en-GB"/>
          </a:p>
        </p:txBody>
      </p:sp>
    </p:spTree>
    <p:extLst>
      <p:ext uri="{BB962C8B-B14F-4D97-AF65-F5344CB8AC3E}">
        <p14:creationId xmlns:p14="http://schemas.microsoft.com/office/powerpoint/2010/main" val="3165692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82337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728305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4.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279805694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0"/>
            <a:ext cx="11084938" cy="87050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3" name="Rectangle 2">
            <a:extLst>
              <a:ext uri="{FF2B5EF4-FFF2-40B4-BE49-F238E27FC236}">
                <a16:creationId xmlns:a16="http://schemas.microsoft.com/office/drawing/2014/main" id="{DA4C8394-0C1B-434D-A40F-6E3464670AB2}"/>
              </a:ext>
            </a:extLst>
          </p:cNvPr>
          <p:cNvSpPr/>
          <p:nvPr userDrawn="1"/>
        </p:nvSpPr>
        <p:spPr>
          <a:xfrm>
            <a:off x="0" y="870509"/>
            <a:ext cx="12189533" cy="5987491"/>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4" name="TextBox 3">
            <a:extLst>
              <a:ext uri="{FF2B5EF4-FFF2-40B4-BE49-F238E27FC236}">
                <a16:creationId xmlns:a16="http://schemas.microsoft.com/office/drawing/2014/main" id="{EF08CC02-F212-5D47-988A-164B9E6C8623}"/>
              </a:ext>
            </a:extLst>
          </p:cNvPr>
          <p:cNvSpPr txBox="1"/>
          <p:nvPr userDrawn="1"/>
        </p:nvSpPr>
        <p:spPr>
          <a:xfrm>
            <a:off x="249951" y="289796"/>
            <a:ext cx="724205"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2020</a:t>
            </a:r>
          </a:p>
        </p:txBody>
      </p:sp>
      <p:sp>
        <p:nvSpPr>
          <p:cNvPr id="6" name="TextBox 5">
            <a:extLst>
              <a:ext uri="{FF2B5EF4-FFF2-40B4-BE49-F238E27FC236}">
                <a16:creationId xmlns:a16="http://schemas.microsoft.com/office/drawing/2014/main" id="{2C30AB85-6DF9-3D4F-A827-C2A20B09CB70}"/>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chemeClr val="bg1"/>
                </a:solidFill>
                <a:latin typeface="FiraGO SemiBold" panose="020B0503050000020004" pitchFamily="34" charset="0"/>
                <a:cs typeface="FiraGO SemiBold" panose="020B0503050000020004" pitchFamily="34" charset="0"/>
              </a:rPr>
              <a:t>b</a:t>
            </a:r>
            <a:r>
              <a:rPr lang="en-IS" sz="1700" b="1" i="0">
                <a:solidFill>
                  <a:schemeClr val="bg1"/>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3953160712"/>
      </p:ext>
    </p:extLst>
  </p:cSld>
  <p:clrMap bg1="lt1" tx1="dk1" bg2="lt2" tx2="dk2" accent1="accent1" accent2="accent2" accent3="accent3" accent4="accent4" accent5="accent5" accent6="accent6" hlink="hlink" folHlink="folHlink"/>
  <p:sldLayoutIdLst>
    <p:sldLayoutId id="2147483665" r:id="rId1"/>
    <p:sldLayoutId id="2147483667" r:id="rId2"/>
    <p:sldLayoutId id="214748368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3E3345-620F-924C-9C6F-3594FA1D39EF}"/>
              </a:ext>
            </a:extLst>
          </p:cNvPr>
          <p:cNvSpPr/>
          <p:nvPr userDrawn="1"/>
        </p:nvSpPr>
        <p:spPr>
          <a:xfrm>
            <a:off x="1107062" y="1"/>
            <a:ext cx="11084938" cy="243839"/>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Rectangle 8">
            <a:extLst>
              <a:ext uri="{FF2B5EF4-FFF2-40B4-BE49-F238E27FC236}">
                <a16:creationId xmlns:a16="http://schemas.microsoft.com/office/drawing/2014/main" id="{8615EA64-0CC3-0D42-BA21-3327A7DF9861}"/>
              </a:ext>
            </a:extLst>
          </p:cNvPr>
          <p:cNvSpPr/>
          <p:nvPr userDrawn="1"/>
        </p:nvSpPr>
        <p:spPr>
          <a:xfrm>
            <a:off x="1073" y="1"/>
            <a:ext cx="1105989" cy="24383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Tree>
    <p:extLst>
      <p:ext uri="{BB962C8B-B14F-4D97-AF65-F5344CB8AC3E}">
        <p14:creationId xmlns:p14="http://schemas.microsoft.com/office/powerpoint/2010/main" val="2965237722"/>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8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
        <p:nvSpPr>
          <p:cNvPr id="7" name="Rectangle 6">
            <a:extLst>
              <a:ext uri="{FF2B5EF4-FFF2-40B4-BE49-F238E27FC236}">
                <a16:creationId xmlns:a16="http://schemas.microsoft.com/office/drawing/2014/main" id="{1594FAE5-4079-5646-B13A-1FC350CCB2F3}"/>
              </a:ext>
            </a:extLst>
          </p:cNvPr>
          <p:cNvSpPr/>
          <p:nvPr userDrawn="1"/>
        </p:nvSpPr>
        <p:spPr>
          <a:xfrm>
            <a:off x="1107062" y="0"/>
            <a:ext cx="11084938" cy="870509"/>
          </a:xfrm>
          <a:prstGeom prst="rect">
            <a:avLst/>
          </a:prstGeom>
          <a:solidFill>
            <a:srgbClr val="85A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8" name="Rectangle 7">
            <a:extLst>
              <a:ext uri="{FF2B5EF4-FFF2-40B4-BE49-F238E27FC236}">
                <a16:creationId xmlns:a16="http://schemas.microsoft.com/office/drawing/2014/main" id="{5F0F2FD0-4EDE-6243-B967-36AFC3E2C3C1}"/>
              </a:ext>
            </a:extLst>
          </p:cNvPr>
          <p:cNvSpPr/>
          <p:nvPr userDrawn="1"/>
        </p:nvSpPr>
        <p:spPr>
          <a:xfrm>
            <a:off x="0" y="870509"/>
            <a:ext cx="12189533" cy="5987491"/>
          </a:xfrm>
          <a:prstGeom prst="rect">
            <a:avLst/>
          </a:prstGeom>
          <a:solidFill>
            <a:srgbClr val="0327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S"/>
          </a:p>
        </p:txBody>
      </p:sp>
      <p:sp>
        <p:nvSpPr>
          <p:cNvPr id="9" name="TextBox 8">
            <a:extLst>
              <a:ext uri="{FF2B5EF4-FFF2-40B4-BE49-F238E27FC236}">
                <a16:creationId xmlns:a16="http://schemas.microsoft.com/office/drawing/2014/main" id="{D1869A90-EEF2-424F-9FDF-B3ADFF3882AA}"/>
              </a:ext>
            </a:extLst>
          </p:cNvPr>
          <p:cNvSpPr txBox="1"/>
          <p:nvPr userDrawn="1"/>
        </p:nvSpPr>
        <p:spPr>
          <a:xfrm>
            <a:off x="56729" y="289796"/>
            <a:ext cx="1017386" cy="353943"/>
          </a:xfrm>
          <a:prstGeom prst="rect">
            <a:avLst/>
          </a:prstGeom>
          <a:noFill/>
        </p:spPr>
        <p:txBody>
          <a:bodyPr wrap="square" rtlCol="0">
            <a:spAutoFit/>
          </a:bodyPr>
          <a:lstStyle/>
          <a:p>
            <a:r>
              <a:rPr lang="en-IS" sz="1700" b="1" i="0">
                <a:solidFill>
                  <a:srgbClr val="092E1E"/>
                </a:solidFill>
                <a:latin typeface="FiraGO SemiBold" panose="020B0503050000020004" pitchFamily="34" charset="0"/>
                <a:cs typeface="FiraGO SemiBold" panose="020B0503050000020004" pitchFamily="34" charset="0"/>
              </a:rPr>
              <a:t>01.05.21</a:t>
            </a:r>
          </a:p>
        </p:txBody>
      </p:sp>
      <p:sp>
        <p:nvSpPr>
          <p:cNvPr id="10" name="TextBox 9">
            <a:extLst>
              <a:ext uri="{FF2B5EF4-FFF2-40B4-BE49-F238E27FC236}">
                <a16:creationId xmlns:a16="http://schemas.microsoft.com/office/drawing/2014/main" id="{2878350F-255E-0842-8F92-C674A127AD72}"/>
              </a:ext>
            </a:extLst>
          </p:cNvPr>
          <p:cNvSpPr txBox="1"/>
          <p:nvPr userDrawn="1"/>
        </p:nvSpPr>
        <p:spPr>
          <a:xfrm>
            <a:off x="10065085" y="289796"/>
            <a:ext cx="2039706" cy="353943"/>
          </a:xfrm>
          <a:prstGeom prst="rect">
            <a:avLst/>
          </a:prstGeom>
          <a:noFill/>
        </p:spPr>
        <p:txBody>
          <a:bodyPr wrap="square" rtlCol="0">
            <a:spAutoFit/>
          </a:bodyPr>
          <a:lstStyle/>
          <a:p>
            <a:r>
              <a:rPr lang="en-GB" sz="1700" b="1" i="0">
                <a:solidFill>
                  <a:srgbClr val="092E1E"/>
                </a:solidFill>
                <a:latin typeface="FiraGO SemiBold" panose="020B0503050000020004" pitchFamily="34" charset="0"/>
                <a:cs typeface="FiraGO SemiBold" panose="020B0503050000020004" pitchFamily="34" charset="0"/>
              </a:rPr>
              <a:t>b</a:t>
            </a:r>
            <a:r>
              <a:rPr lang="en-IS" sz="1700" b="1" i="0">
                <a:solidFill>
                  <a:srgbClr val="092E1E"/>
                </a:solidFill>
                <a:latin typeface="FiraGO SemiBold" panose="020B0503050000020004" pitchFamily="34" charset="0"/>
                <a:cs typeface="FiraGO SemiBold" panose="020B0503050000020004" pitchFamily="34" charset="0"/>
              </a:rPr>
              <a:t>etrivinnutimi.is</a:t>
            </a:r>
          </a:p>
        </p:txBody>
      </p:sp>
    </p:spTree>
    <p:extLst>
      <p:ext uri="{BB962C8B-B14F-4D97-AF65-F5344CB8AC3E}">
        <p14:creationId xmlns:p14="http://schemas.microsoft.com/office/powerpoint/2010/main" val="134908322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betrivinnutimi.is/library/Skrar/umbotasamtal_handrit_fyrir_stjornendur_okt_2020.pdf"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https://betrivinnutimi.is/library/Skrar/umbotasamtal_handrit_fyrir_stjornendur_okt_2020.pdf"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mailto:betrivinnutimi@rikissattasemjari.is"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dagny@bsrb.is" TargetMode="External"/><Relationship Id="rId5" Type="http://schemas.openxmlformats.org/officeDocument/2006/relationships/hyperlink" Target="mailto:aldis.magnusdottir@fjr.is" TargetMode="External"/><Relationship Id="rId4" Type="http://schemas.openxmlformats.org/officeDocument/2006/relationships/hyperlink" Target="mailto:barahildur@rikissattasemjari.i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hyperlink" Target="https://reykjavik.is/betrivinnutimi" TargetMode="External"/><Relationship Id="rId4" Type="http://schemas.openxmlformats.org/officeDocument/2006/relationships/hyperlink" Target="http://www.betrivinnutimi.is/vaktavinn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betrivinnutimi.is/"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betrivinnutimi.is/vaktavinna/"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A7A135A-C741-4542-8664-141FB8F21C29}"/>
              </a:ext>
            </a:extLst>
          </p:cNvPr>
          <p:cNvSpPr>
            <a:spLocks noGrp="1"/>
          </p:cNvSpPr>
          <p:nvPr>
            <p:ph type="body" sz="quarter" idx="10"/>
          </p:nvPr>
        </p:nvSpPr>
        <p:spPr>
          <a:xfrm>
            <a:off x="1078094" y="2246811"/>
            <a:ext cx="4002951" cy="1304019"/>
          </a:xfrm>
        </p:spPr>
        <p:txBody>
          <a:bodyPr/>
          <a:lstStyle/>
          <a:p>
            <a:r>
              <a:rPr lang="en-GB" noProof="1"/>
              <a:t>Betri vinnutími í vaktavinnu</a:t>
            </a:r>
          </a:p>
          <a:p>
            <a:endParaRPr lang="en-IS"/>
          </a:p>
        </p:txBody>
      </p:sp>
      <p:sp>
        <p:nvSpPr>
          <p:cNvPr id="4" name="Text Placeholder 4">
            <a:extLst>
              <a:ext uri="{FF2B5EF4-FFF2-40B4-BE49-F238E27FC236}">
                <a16:creationId xmlns:a16="http://schemas.microsoft.com/office/drawing/2014/main" id="{C13EA183-29E8-450A-81BB-D5E890D4675A}"/>
              </a:ext>
            </a:extLst>
          </p:cNvPr>
          <p:cNvSpPr txBox="1">
            <a:spLocks/>
          </p:cNvSpPr>
          <p:nvPr/>
        </p:nvSpPr>
        <p:spPr>
          <a:xfrm>
            <a:off x="1078095" y="4384686"/>
            <a:ext cx="3994090"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noProof="1"/>
          </a:p>
        </p:txBody>
      </p:sp>
      <p:sp>
        <p:nvSpPr>
          <p:cNvPr id="7" name="Text Placeholder 4">
            <a:extLst>
              <a:ext uri="{FF2B5EF4-FFF2-40B4-BE49-F238E27FC236}">
                <a16:creationId xmlns:a16="http://schemas.microsoft.com/office/drawing/2014/main" id="{1A5696CA-1D6E-4C60-AA5E-77944EA0C741}"/>
              </a:ext>
            </a:extLst>
          </p:cNvPr>
          <p:cNvSpPr txBox="1">
            <a:spLocks/>
          </p:cNvSpPr>
          <p:nvPr/>
        </p:nvSpPr>
        <p:spPr>
          <a:xfrm>
            <a:off x="1078095" y="4530506"/>
            <a:ext cx="4308293" cy="1563113"/>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GB" sz="2800" b="0" noProof="1"/>
              <a:t>Fyrsti fundur verkefnastjórnar og fulltrúa launagreiðenda</a:t>
            </a:r>
          </a:p>
          <a:p>
            <a:endParaRPr lang="en-GB" sz="2800" b="0" noProof="1"/>
          </a:p>
          <a:p>
            <a:r>
              <a:rPr lang="en-GB" sz="2800" b="0" dirty="0"/>
              <a:t>3. </a:t>
            </a:r>
            <a:r>
              <a:rPr lang="en-GB" sz="2800" b="0" dirty="0" err="1"/>
              <a:t>nóvember</a:t>
            </a:r>
            <a:r>
              <a:rPr lang="en-GB" sz="2800" b="0" dirty="0"/>
              <a:t> 2020</a:t>
            </a:r>
            <a:endParaRPr lang="en-IS" sz="2800" b="0" dirty="0"/>
          </a:p>
        </p:txBody>
      </p:sp>
      <p:pic>
        <p:nvPicPr>
          <p:cNvPr id="3" name="Mynd 2" descr="Mynd sem inniheldur klukka, hlutur, appels�nugulur, st�rt&#10;&#10;Lýsing sjálfkrafa búin til">
            <a:extLst>
              <a:ext uri="{FF2B5EF4-FFF2-40B4-BE49-F238E27FC236}">
                <a16:creationId xmlns:a16="http://schemas.microsoft.com/office/drawing/2014/main" id="{E658ACF5-1B2C-442F-A6D3-59772FBE8880}"/>
              </a:ext>
            </a:extLst>
          </p:cNvPr>
          <p:cNvPicPr>
            <a:picLocks noChangeAspect="1"/>
          </p:cNvPicPr>
          <p:nvPr/>
        </p:nvPicPr>
        <p:blipFill>
          <a:blip r:embed="rId2"/>
          <a:stretch>
            <a:fillRect/>
          </a:stretch>
        </p:blipFill>
        <p:spPr>
          <a:xfrm>
            <a:off x="4838699" y="0"/>
            <a:ext cx="7779895" cy="7779895"/>
          </a:xfrm>
          <a:prstGeom prst="rect">
            <a:avLst/>
          </a:prstGeom>
        </p:spPr>
      </p:pic>
    </p:spTree>
    <p:extLst>
      <p:ext uri="{BB962C8B-B14F-4D97-AF65-F5344CB8AC3E}">
        <p14:creationId xmlns:p14="http://schemas.microsoft.com/office/powerpoint/2010/main" val="224193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53AF5C0-CCDE-4492-9FA7-E741A4BD4F94}"/>
              </a:ext>
            </a:extLst>
          </p:cNvPr>
          <p:cNvSpPr>
            <a:spLocks noGrp="1"/>
          </p:cNvSpPr>
          <p:nvPr>
            <p:ph type="body" sz="quarter" idx="12"/>
          </p:nvPr>
        </p:nvSpPr>
        <p:spPr>
          <a:xfrm>
            <a:off x="1088073" y="522617"/>
            <a:ext cx="10681132" cy="789927"/>
          </a:xfrm>
        </p:spPr>
        <p:txBody>
          <a:bodyPr/>
          <a:lstStyle/>
          <a:p>
            <a:r>
              <a:rPr lang="is-IS" dirty="0">
                <a:solidFill>
                  <a:srgbClr val="032742"/>
                </a:solidFill>
              </a:rPr>
              <a:t>2. Upplýsingaöflun og greining gagna – 1. okt. til 1. nóv </a:t>
            </a:r>
          </a:p>
        </p:txBody>
      </p:sp>
      <p:sp>
        <p:nvSpPr>
          <p:cNvPr id="3" name="Textastaðgengill 2">
            <a:extLst>
              <a:ext uri="{FF2B5EF4-FFF2-40B4-BE49-F238E27FC236}">
                <a16:creationId xmlns:a16="http://schemas.microsoft.com/office/drawing/2014/main" id="{70819CE7-0FB5-4F33-ADD2-C332793E5516}"/>
              </a:ext>
            </a:extLst>
          </p:cNvPr>
          <p:cNvSpPr>
            <a:spLocks noGrp="1"/>
          </p:cNvSpPr>
          <p:nvPr>
            <p:ph type="body" sz="quarter" idx="13"/>
          </p:nvPr>
        </p:nvSpPr>
        <p:spPr>
          <a:xfrm>
            <a:off x="1088073" y="1312544"/>
            <a:ext cx="5449887" cy="6551295"/>
          </a:xfrm>
        </p:spPr>
        <p:txBody>
          <a:bodyPr/>
          <a:lstStyle/>
          <a:p>
            <a:r>
              <a:rPr lang="is-IS" b="1" dirty="0">
                <a:latin typeface="Arial" panose="020B0604020202020204" pitchFamily="34" charset="0"/>
                <a:cs typeface="Arial" panose="020B0604020202020204" pitchFamily="34" charset="0"/>
              </a:rPr>
              <a:t>Hvaða gögn á að greina?</a:t>
            </a:r>
          </a:p>
          <a:p>
            <a:pPr marL="285750" indent="-285750">
              <a:buFont typeface="Wingdings" panose="05000000000000000000" pitchFamily="2" charset="2"/>
              <a:buChar char="ü"/>
            </a:pPr>
            <a:r>
              <a:rPr lang="is-IS" dirty="0">
                <a:latin typeface="Arial" panose="020B0604020202020204" pitchFamily="34" charset="0"/>
                <a:ea typeface="Calibri" panose="020F0502020204030204" pitchFamily="34" charset="0"/>
                <a:cs typeface="Arial" panose="020B0604020202020204" pitchFamily="34" charset="0"/>
              </a:rPr>
              <a:t>Í aðdraganda breytinganna og áður en fundur/umbótasamtal fer fram e</a:t>
            </a:r>
            <a:r>
              <a:rPr lang="is-IS" dirty="0">
                <a:effectLst/>
                <a:latin typeface="Arial" panose="020B0604020202020204" pitchFamily="34" charset="0"/>
                <a:ea typeface="Calibri" panose="020F0502020204030204" pitchFamily="34" charset="0"/>
                <a:cs typeface="Arial" panose="020B0604020202020204" pitchFamily="34" charset="0"/>
              </a:rPr>
              <a:t>r áríðandi að stjórnandi sé búinn að greina starfsemina</a:t>
            </a:r>
          </a:p>
          <a:p>
            <a:r>
              <a:rPr lang="is-IS" b="1" i="1" dirty="0">
                <a:solidFill>
                  <a:srgbClr val="4A4A4A"/>
                </a:solidFill>
                <a:latin typeface="Arial" panose="020B0604020202020204" pitchFamily="34" charset="0"/>
                <a:cs typeface="Arial" panose="020B0604020202020204" pitchFamily="34" charset="0"/>
              </a:rPr>
              <a:t>Dæmi um greiningar eru:</a:t>
            </a: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Greining á öllum tegundum vakta</a:t>
            </a:r>
          </a:p>
          <a:p>
            <a:pPr marL="742950" lvl="1" indent="-285750">
              <a:spcBef>
                <a:spcPts val="0"/>
              </a:spcBef>
              <a:buFont typeface="Courier New" panose="02070309020205020404" pitchFamily="49" charset="0"/>
              <a:buChar char="o"/>
            </a:pPr>
            <a:r>
              <a:rPr lang="is-IS" sz="1600" i="0" dirty="0">
                <a:solidFill>
                  <a:srgbClr val="4A4A4A"/>
                </a:solidFill>
                <a:effectLst/>
                <a:latin typeface="Arial" panose="020B0604020202020204" pitchFamily="34" charset="0"/>
                <a:cs typeface="Arial" panose="020B0604020202020204" pitchFamily="34" charset="0"/>
              </a:rPr>
              <a:t>S.s. almennum vöktum, bakvöktum, bundnum vöktum og yfirvinnuvöktum</a:t>
            </a:r>
            <a:endParaRPr lang="is-IS" sz="1600"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Greining á þjónustu og starfsemistölum og helstu álagspunktum</a:t>
            </a:r>
            <a:endParaRPr lang="is-IS"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Greining á eðli starfa og hæfni og færni starfsmannahópsins</a:t>
            </a:r>
            <a:endParaRPr lang="is-IS"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is-IS" i="0" dirty="0">
                <a:solidFill>
                  <a:srgbClr val="4A4A4A"/>
                </a:solidFill>
                <a:effectLst/>
                <a:latin typeface="Arial" panose="020B0604020202020204" pitchFamily="34" charset="0"/>
                <a:cs typeface="Arial" panose="020B0604020202020204" pitchFamily="34" charset="0"/>
              </a:rPr>
              <a:t>Greina sóknarfæri í vinnufyrirkomulagi, verklagi, samvinnu og tímastjórnun</a:t>
            </a:r>
            <a:endParaRPr lang="is-IS" dirty="0">
              <a:latin typeface="Arial" panose="020B0604020202020204" pitchFamily="34" charset="0"/>
              <a:cs typeface="Arial" panose="020B0604020202020204" pitchFamily="34" charset="0"/>
            </a:endParaRPr>
          </a:p>
        </p:txBody>
      </p:sp>
      <p:pic>
        <p:nvPicPr>
          <p:cNvPr id="5" name="Mynd 4">
            <a:extLst>
              <a:ext uri="{FF2B5EF4-FFF2-40B4-BE49-F238E27FC236}">
                <a16:creationId xmlns:a16="http://schemas.microsoft.com/office/drawing/2014/main" id="{B17667F4-8CDD-48BC-BF6B-4692B0C55F91}"/>
              </a:ext>
            </a:extLst>
          </p:cNvPr>
          <p:cNvPicPr>
            <a:picLocks noChangeAspect="1"/>
          </p:cNvPicPr>
          <p:nvPr/>
        </p:nvPicPr>
        <p:blipFill>
          <a:blip r:embed="rId2"/>
          <a:stretch>
            <a:fillRect/>
          </a:stretch>
        </p:blipFill>
        <p:spPr>
          <a:xfrm>
            <a:off x="6888957" y="1478757"/>
            <a:ext cx="5190740" cy="5190740"/>
          </a:xfrm>
          <a:prstGeom prst="rect">
            <a:avLst/>
          </a:prstGeom>
        </p:spPr>
      </p:pic>
    </p:spTree>
    <p:extLst>
      <p:ext uri="{BB962C8B-B14F-4D97-AF65-F5344CB8AC3E}">
        <p14:creationId xmlns:p14="http://schemas.microsoft.com/office/powerpoint/2010/main" val="1299284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A8158457-E310-43D0-B126-70BC8307F3A1}"/>
              </a:ext>
            </a:extLst>
          </p:cNvPr>
          <p:cNvSpPr>
            <a:spLocks noGrp="1"/>
          </p:cNvSpPr>
          <p:nvPr>
            <p:ph type="body" sz="quarter" idx="12"/>
          </p:nvPr>
        </p:nvSpPr>
        <p:spPr>
          <a:xfrm>
            <a:off x="1145226" y="686117"/>
            <a:ext cx="9901547" cy="789927"/>
          </a:xfrm>
        </p:spPr>
        <p:txBody>
          <a:bodyPr/>
          <a:lstStyle/>
          <a:p>
            <a:r>
              <a:rPr lang="is-IS" dirty="0">
                <a:solidFill>
                  <a:srgbClr val="032742"/>
                </a:solidFill>
              </a:rPr>
              <a:t>3. Umbótasamtal – 10. okt. til 15. nóv.</a:t>
            </a:r>
          </a:p>
        </p:txBody>
      </p:sp>
      <p:sp>
        <p:nvSpPr>
          <p:cNvPr id="3" name="Textastaðgengill 2">
            <a:extLst>
              <a:ext uri="{FF2B5EF4-FFF2-40B4-BE49-F238E27FC236}">
                <a16:creationId xmlns:a16="http://schemas.microsoft.com/office/drawing/2014/main" id="{D06FC967-6D21-4E95-B787-5D8F1ABBB846}"/>
              </a:ext>
            </a:extLst>
          </p:cNvPr>
          <p:cNvSpPr>
            <a:spLocks noGrp="1"/>
          </p:cNvSpPr>
          <p:nvPr>
            <p:ph type="body" sz="quarter" idx="13"/>
          </p:nvPr>
        </p:nvSpPr>
        <p:spPr>
          <a:xfrm>
            <a:off x="1248270" y="1991677"/>
            <a:ext cx="3765690" cy="958215"/>
          </a:xfrm>
        </p:spPr>
        <p:txBody>
          <a:bodyPr/>
          <a:lstStyle/>
          <a:p>
            <a:r>
              <a:rPr lang="is-IS" sz="2400" dirty="0">
                <a:latin typeface="Arial" panose="020B0604020202020204" pitchFamily="34" charset="0"/>
                <a:cs typeface="Arial" panose="020B0604020202020204" pitchFamily="34" charset="0"/>
                <a:hlinkClick r:id="rId2"/>
              </a:rPr>
              <a:t>Handrit fyrir stjórnendur</a:t>
            </a:r>
            <a:endParaRPr lang="is-IS" sz="2400" dirty="0">
              <a:latin typeface="Arial" panose="020B0604020202020204" pitchFamily="34" charset="0"/>
              <a:cs typeface="Arial" panose="020B0604020202020204" pitchFamily="34" charset="0"/>
            </a:endParaRPr>
          </a:p>
        </p:txBody>
      </p:sp>
      <p:pic>
        <p:nvPicPr>
          <p:cNvPr id="4" name="Mynd 3" descr="Mynd sem inniheldur f�lk, h�pur, ma�ur, kona&#10;&#10;Lýsing sjálfkrafa búin til">
            <a:extLst>
              <a:ext uri="{FF2B5EF4-FFF2-40B4-BE49-F238E27FC236}">
                <a16:creationId xmlns:a16="http://schemas.microsoft.com/office/drawing/2014/main" id="{0191B294-2ED6-4891-A22E-ABE7E9C1FEC0}"/>
              </a:ext>
            </a:extLst>
          </p:cNvPr>
          <p:cNvPicPr>
            <a:picLocks noChangeAspect="1"/>
          </p:cNvPicPr>
          <p:nvPr/>
        </p:nvPicPr>
        <p:blipFill>
          <a:blip r:embed="rId3"/>
          <a:stretch>
            <a:fillRect/>
          </a:stretch>
        </p:blipFill>
        <p:spPr>
          <a:xfrm>
            <a:off x="1879257" y="686117"/>
            <a:ext cx="8643963" cy="8643963"/>
          </a:xfrm>
          <a:prstGeom prst="rect">
            <a:avLst/>
          </a:prstGeom>
        </p:spPr>
      </p:pic>
    </p:spTree>
    <p:extLst>
      <p:ext uri="{BB962C8B-B14F-4D97-AF65-F5344CB8AC3E}">
        <p14:creationId xmlns:p14="http://schemas.microsoft.com/office/powerpoint/2010/main" val="543612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A551D98-F3A2-4C2A-995C-1F1B688FDD60}"/>
              </a:ext>
            </a:extLst>
          </p:cNvPr>
          <p:cNvSpPr>
            <a:spLocks noGrp="1"/>
          </p:cNvSpPr>
          <p:nvPr>
            <p:ph type="body" sz="quarter" idx="12"/>
          </p:nvPr>
        </p:nvSpPr>
        <p:spPr>
          <a:xfrm>
            <a:off x="1145226" y="427037"/>
            <a:ext cx="10862047" cy="789927"/>
          </a:xfrm>
        </p:spPr>
        <p:txBody>
          <a:bodyPr/>
          <a:lstStyle/>
          <a:p>
            <a:r>
              <a:rPr lang="is-IS">
                <a:solidFill>
                  <a:srgbClr val="032742"/>
                </a:solidFill>
              </a:rPr>
              <a:t>Starfsfólki í hlutastarfi boðin hækkun á starfshlutfalli </a:t>
            </a:r>
          </a:p>
          <a:p>
            <a:r>
              <a:rPr lang="is-IS">
                <a:solidFill>
                  <a:srgbClr val="032742"/>
                </a:solidFill>
              </a:rPr>
              <a:t> 1. nóv til 14. janúar 2021</a:t>
            </a:r>
          </a:p>
        </p:txBody>
      </p:sp>
      <p:sp>
        <p:nvSpPr>
          <p:cNvPr id="3" name="Textastaðgengill 2">
            <a:extLst>
              <a:ext uri="{FF2B5EF4-FFF2-40B4-BE49-F238E27FC236}">
                <a16:creationId xmlns:a16="http://schemas.microsoft.com/office/drawing/2014/main" id="{52F4BDFE-5032-4B64-B1A3-05A9C9C2D5E5}"/>
              </a:ext>
            </a:extLst>
          </p:cNvPr>
          <p:cNvSpPr>
            <a:spLocks noGrp="1"/>
          </p:cNvSpPr>
          <p:nvPr>
            <p:ph type="body" sz="quarter" idx="13"/>
          </p:nvPr>
        </p:nvSpPr>
        <p:spPr>
          <a:xfrm>
            <a:off x="1145226" y="2135505"/>
            <a:ext cx="5708967" cy="4722495"/>
          </a:xfrm>
        </p:spPr>
        <p:txBody>
          <a:bodyPr/>
          <a:lstStyle/>
          <a:p>
            <a:pPr marL="285750" indent="-285750">
              <a:buFont typeface="Arial" panose="020B0604020202020204" pitchFamily="34" charset="0"/>
              <a:buChar char="•"/>
            </a:pPr>
            <a:r>
              <a:rPr lang="is-IS" sz="1800" b="0" i="0" dirty="0">
                <a:solidFill>
                  <a:srgbClr val="4A4A4A"/>
                </a:solidFill>
                <a:effectLst/>
                <a:latin typeface="Arial" panose="020B0604020202020204" pitchFamily="34" charset="0"/>
                <a:cs typeface="Arial" panose="020B0604020202020204" pitchFamily="34" charset="0"/>
              </a:rPr>
              <a:t>Starfsfólk í hlutastarfi á rétt á að auki við sig starfshlutfall sem nemur styttingu vinnuvikunnar eða 10-12% hækkun að jafnaði</a:t>
            </a:r>
          </a:p>
          <a:p>
            <a:pPr marL="285750" indent="-285750">
              <a:buFont typeface="Arial" panose="020B0604020202020204" pitchFamily="34" charset="0"/>
              <a:buChar char="•"/>
            </a:pPr>
            <a:r>
              <a:rPr lang="is-IS" sz="1800" b="0" i="0" dirty="0">
                <a:solidFill>
                  <a:srgbClr val="4A4A4A"/>
                </a:solidFill>
                <a:effectLst/>
                <a:latin typeface="Arial" panose="020B0604020202020204" pitchFamily="34" charset="0"/>
                <a:cs typeface="Arial" panose="020B0604020202020204" pitchFamily="34" charset="0"/>
              </a:rPr>
              <a:t>Stjórnendum ber að bjóða starfsfólki í hlutastarfi starfshlutfallshækkun sem nemur styttingunni á tíma innleiðingar</a:t>
            </a:r>
          </a:p>
          <a:p>
            <a:pPr marL="285750" indent="-285750">
              <a:buFont typeface="Arial" panose="020B0604020202020204" pitchFamily="34" charset="0"/>
              <a:buChar char="•"/>
            </a:pPr>
            <a:r>
              <a:rPr lang="is-IS" sz="1800" b="0" i="0" dirty="0">
                <a:solidFill>
                  <a:srgbClr val="4A4A4A"/>
                </a:solidFill>
                <a:effectLst/>
                <a:latin typeface="Arial" panose="020B0604020202020204" pitchFamily="34" charset="0"/>
                <a:cs typeface="Arial" panose="020B0604020202020204" pitchFamily="34" charset="0"/>
              </a:rPr>
              <a:t>Svör starfsfólks skulu liggja fyrir eigi síðar en fyrir </a:t>
            </a:r>
            <a:br>
              <a:rPr lang="is-IS" sz="1800" b="0" i="0" dirty="0">
                <a:solidFill>
                  <a:srgbClr val="4A4A4A"/>
                </a:solidFill>
                <a:effectLst/>
                <a:latin typeface="Arial" panose="020B0604020202020204" pitchFamily="34" charset="0"/>
                <a:cs typeface="Arial" panose="020B0604020202020204" pitchFamily="34" charset="0"/>
              </a:rPr>
            </a:br>
            <a:r>
              <a:rPr lang="is-IS" sz="1800" b="0" i="0" dirty="0">
                <a:solidFill>
                  <a:srgbClr val="4A4A4A"/>
                </a:solidFill>
                <a:effectLst/>
                <a:latin typeface="Arial" panose="020B0604020202020204" pitchFamily="34" charset="0"/>
                <a:cs typeface="Arial" panose="020B0604020202020204" pitchFamily="34" charset="0"/>
              </a:rPr>
              <a:t>15. janúar 2021</a:t>
            </a:r>
          </a:p>
          <a:p>
            <a:pPr marL="285750" indent="-285750">
              <a:buFont typeface="Arial" panose="020B0604020202020204" pitchFamily="34" charset="0"/>
              <a:buChar char="•"/>
            </a:pPr>
            <a:r>
              <a:rPr lang="is-IS" sz="1800" b="0" i="0" dirty="0">
                <a:solidFill>
                  <a:srgbClr val="4A4A4A"/>
                </a:solidFill>
                <a:effectLst/>
                <a:latin typeface="Arial" panose="020B0604020202020204" pitchFamily="34" charset="0"/>
                <a:cs typeface="Arial" panose="020B0604020202020204" pitchFamily="34" charset="0"/>
              </a:rPr>
              <a:t>Starfshlutfallshækkun kemur til framkvæmdar frá og með gildistíma breytinganna, 1. maí 2021</a:t>
            </a:r>
            <a:endParaRPr lang="is-IS" sz="1800" dirty="0"/>
          </a:p>
        </p:txBody>
      </p:sp>
      <p:pic>
        <p:nvPicPr>
          <p:cNvPr id="5" name="Mynd 4" descr="Mynd sem inniheldur leikur&#10;&#10;Lýsing sjálfkrafa búin til">
            <a:extLst>
              <a:ext uri="{FF2B5EF4-FFF2-40B4-BE49-F238E27FC236}">
                <a16:creationId xmlns:a16="http://schemas.microsoft.com/office/drawing/2014/main" id="{C88852B2-F9DA-4BEA-8503-D011205991D7}"/>
              </a:ext>
            </a:extLst>
          </p:cNvPr>
          <p:cNvPicPr>
            <a:picLocks noChangeAspect="1"/>
          </p:cNvPicPr>
          <p:nvPr/>
        </p:nvPicPr>
        <p:blipFill>
          <a:blip r:embed="rId2"/>
          <a:stretch>
            <a:fillRect/>
          </a:stretch>
        </p:blipFill>
        <p:spPr>
          <a:xfrm>
            <a:off x="6531077" y="1172495"/>
            <a:ext cx="6039465" cy="6039465"/>
          </a:xfrm>
          <a:prstGeom prst="rect">
            <a:avLst/>
          </a:prstGeom>
        </p:spPr>
      </p:pic>
    </p:spTree>
    <p:extLst>
      <p:ext uri="{BB962C8B-B14F-4D97-AF65-F5344CB8AC3E}">
        <p14:creationId xmlns:p14="http://schemas.microsoft.com/office/powerpoint/2010/main" val="149061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22215234-D3EF-4CB2-BC5C-0DA3987DA267}"/>
              </a:ext>
            </a:extLst>
          </p:cNvPr>
          <p:cNvSpPr>
            <a:spLocks noGrp="1"/>
          </p:cNvSpPr>
          <p:nvPr>
            <p:ph type="body" sz="quarter" idx="12"/>
          </p:nvPr>
        </p:nvSpPr>
        <p:spPr>
          <a:xfrm>
            <a:off x="759083" y="319443"/>
            <a:ext cx="11705357" cy="789927"/>
          </a:xfrm>
        </p:spPr>
        <p:txBody>
          <a:bodyPr/>
          <a:lstStyle/>
          <a:p>
            <a:r>
              <a:rPr lang="is-IS">
                <a:solidFill>
                  <a:srgbClr val="032742"/>
                </a:solidFill>
              </a:rPr>
              <a:t>5. Mat á </a:t>
            </a:r>
            <a:r>
              <a:rPr lang="is-IS" err="1">
                <a:solidFill>
                  <a:srgbClr val="032742"/>
                </a:solidFill>
              </a:rPr>
              <a:t>mönnunarforsendum</a:t>
            </a:r>
            <a:r>
              <a:rPr lang="is-IS">
                <a:solidFill>
                  <a:srgbClr val="032742"/>
                </a:solidFill>
              </a:rPr>
              <a:t>  - 1. nóv 2020 til 14. jan 2021</a:t>
            </a:r>
          </a:p>
        </p:txBody>
      </p:sp>
      <p:sp>
        <p:nvSpPr>
          <p:cNvPr id="3" name="Textastaðgengill 2">
            <a:extLst>
              <a:ext uri="{FF2B5EF4-FFF2-40B4-BE49-F238E27FC236}">
                <a16:creationId xmlns:a16="http://schemas.microsoft.com/office/drawing/2014/main" id="{A854BC3B-56E6-40C2-9677-A7279C61BC97}"/>
              </a:ext>
            </a:extLst>
          </p:cNvPr>
          <p:cNvSpPr>
            <a:spLocks noGrp="1"/>
          </p:cNvSpPr>
          <p:nvPr>
            <p:ph type="body" sz="quarter" idx="13"/>
          </p:nvPr>
        </p:nvSpPr>
        <p:spPr>
          <a:xfrm>
            <a:off x="759083" y="1263559"/>
            <a:ext cx="5601031" cy="4592638"/>
          </a:xfrm>
        </p:spPr>
        <p:txBody>
          <a:bodyPr/>
          <a:lstStyle/>
          <a:p>
            <a:r>
              <a:rPr lang="is-IS" b="1" dirty="0">
                <a:solidFill>
                  <a:srgbClr val="4A4A4A"/>
                </a:solidFill>
                <a:latin typeface="Arial" panose="020B0604020202020204" pitchFamily="34" charset="0"/>
                <a:cs typeface="Arial" panose="020B0604020202020204" pitchFamily="34" charset="0"/>
              </a:rPr>
              <a:t>Leggja þarf mat á:</a:t>
            </a:r>
          </a:p>
          <a:p>
            <a:pPr marL="285750" indent="-285750">
              <a:buFont typeface="Wingdings" panose="05000000000000000000" pitchFamily="2" charset="2"/>
              <a:buChar char="ü"/>
            </a:pPr>
            <a:r>
              <a:rPr lang="is-IS" b="0" i="0" dirty="0">
                <a:solidFill>
                  <a:srgbClr val="4A4A4A"/>
                </a:solidFill>
                <a:effectLst/>
                <a:latin typeface="Arial" panose="020B0604020202020204" pitchFamily="34" charset="0"/>
                <a:cs typeface="Arial" panose="020B0604020202020204" pitchFamily="34" charset="0"/>
              </a:rPr>
              <a:t>Fjölda starfsfólks/stöðugilda sem mannast </a:t>
            </a:r>
            <a:r>
              <a:rPr lang="is-IS" dirty="0">
                <a:solidFill>
                  <a:srgbClr val="4A4A4A"/>
                </a:solidFill>
                <a:latin typeface="Arial" panose="020B0604020202020204" pitchFamily="34" charset="0"/>
                <a:cs typeface="Arial" panose="020B0604020202020204" pitchFamily="34" charset="0"/>
              </a:rPr>
              <a:t>þegar starfsfólk í hlutastarfi hækkar við sig starfshlutfall (10-12%)</a:t>
            </a:r>
          </a:p>
          <a:p>
            <a:pPr marL="285750" indent="-285750">
              <a:buFont typeface="Wingdings" panose="05000000000000000000" pitchFamily="2" charset="2"/>
              <a:buChar char="ü"/>
            </a:pPr>
            <a:r>
              <a:rPr lang="is-IS" b="0" i="0" dirty="0" err="1">
                <a:solidFill>
                  <a:srgbClr val="4A4A4A"/>
                </a:solidFill>
                <a:effectLst/>
                <a:latin typeface="Arial" panose="020B0604020202020204" pitchFamily="34" charset="0"/>
                <a:cs typeface="Arial" panose="020B0604020202020204" pitchFamily="34" charset="0"/>
              </a:rPr>
              <a:t>Mönnunargat</a:t>
            </a:r>
            <a:r>
              <a:rPr lang="is-IS" b="0" i="0" dirty="0">
                <a:solidFill>
                  <a:srgbClr val="4A4A4A"/>
                </a:solidFill>
                <a:effectLst/>
                <a:latin typeface="Arial" panose="020B0604020202020204" pitchFamily="34" charset="0"/>
                <a:cs typeface="Arial" panose="020B0604020202020204" pitchFamily="34" charset="0"/>
              </a:rPr>
              <a:t> ver</a:t>
            </a:r>
            <a:r>
              <a:rPr lang="is-IS" dirty="0">
                <a:solidFill>
                  <a:srgbClr val="4A4A4A"/>
                </a:solidFill>
                <a:latin typeface="Arial" panose="020B0604020202020204" pitchFamily="34" charset="0"/>
                <a:cs typeface="Arial" panose="020B0604020202020204" pitchFamily="34" charset="0"/>
              </a:rPr>
              <a:t>ði mannað </a:t>
            </a:r>
          </a:p>
          <a:p>
            <a:pPr marL="742950" lvl="1" indent="-285750">
              <a:buFont typeface="Arial" panose="020B0604020202020204" pitchFamily="34" charset="0"/>
              <a:buChar char="•"/>
            </a:pPr>
            <a:r>
              <a:rPr lang="is-IS" sz="1600" b="0" i="0" dirty="0">
                <a:solidFill>
                  <a:srgbClr val="4A4A4A"/>
                </a:solidFill>
                <a:effectLst/>
                <a:latin typeface="Arial" panose="020B0604020202020204" pitchFamily="34" charset="0"/>
                <a:cs typeface="Arial" panose="020B0604020202020204" pitchFamily="34" charset="0"/>
              </a:rPr>
              <a:t>Starfsfólki í hlutastörfum hækkar starfshlutfall og/eða</a:t>
            </a:r>
          </a:p>
          <a:p>
            <a:pPr marL="742950" lvl="1" indent="-285750">
              <a:buFont typeface="Arial" panose="020B0604020202020204" pitchFamily="34" charset="0"/>
              <a:buChar char="•"/>
            </a:pPr>
            <a:r>
              <a:rPr lang="is-IS" sz="1600" dirty="0">
                <a:solidFill>
                  <a:srgbClr val="4A4A4A"/>
                </a:solidFill>
                <a:latin typeface="Arial" panose="020B0604020202020204" pitchFamily="34" charset="0"/>
                <a:cs typeface="Arial" panose="020B0604020202020204" pitchFamily="34" charset="0"/>
              </a:rPr>
              <a:t>Ráðnir verða fleiri (ef þörf er á)</a:t>
            </a:r>
          </a:p>
          <a:p>
            <a:pPr marL="285750" indent="-285750">
              <a:buFont typeface="Wingdings" panose="05000000000000000000" pitchFamily="2" charset="2"/>
              <a:buChar char="ü"/>
            </a:pPr>
            <a:r>
              <a:rPr lang="is-IS" dirty="0">
                <a:solidFill>
                  <a:srgbClr val="4A4A4A"/>
                </a:solidFill>
                <a:latin typeface="Arial" panose="020B0604020202020204" pitchFamily="34" charset="0"/>
                <a:cs typeface="Arial" panose="020B0604020202020204" pitchFamily="34" charset="0"/>
              </a:rPr>
              <a:t>K</a:t>
            </a:r>
            <a:r>
              <a:rPr lang="is-IS" b="0" i="0" dirty="0">
                <a:solidFill>
                  <a:srgbClr val="4A4A4A"/>
                </a:solidFill>
                <a:effectLst/>
                <a:latin typeface="Arial" panose="020B0604020202020204" pitchFamily="34" charset="0"/>
                <a:cs typeface="Arial" panose="020B0604020202020204" pitchFamily="34" charset="0"/>
              </a:rPr>
              <a:t>ostnaður vegna yfirvinnu lækkar</a:t>
            </a:r>
          </a:p>
          <a:p>
            <a:r>
              <a:rPr lang="is-IS" b="0" i="0" dirty="0">
                <a:solidFill>
                  <a:srgbClr val="4A4A4A"/>
                </a:solidFill>
                <a:effectLst/>
                <a:latin typeface="Arial" panose="020B0604020202020204" pitchFamily="34" charset="0"/>
                <a:cs typeface="Arial" panose="020B0604020202020204" pitchFamily="34" charset="0"/>
              </a:rPr>
              <a:t>Ef þrjár ofangreindar forsendur eru uppfylltar teljast </a:t>
            </a:r>
            <a:r>
              <a:rPr lang="is-IS" b="0" i="0" dirty="0" err="1">
                <a:solidFill>
                  <a:srgbClr val="4A4A4A"/>
                </a:solidFill>
                <a:effectLst/>
                <a:latin typeface="Arial" panose="020B0604020202020204" pitchFamily="34" charset="0"/>
                <a:cs typeface="Arial" panose="020B0604020202020204" pitchFamily="34" charset="0"/>
              </a:rPr>
              <a:t>mönnunarforsendur</a:t>
            </a:r>
            <a:r>
              <a:rPr lang="is-IS" b="0" i="0" dirty="0">
                <a:solidFill>
                  <a:srgbClr val="4A4A4A"/>
                </a:solidFill>
                <a:effectLst/>
                <a:latin typeface="Arial" panose="020B0604020202020204" pitchFamily="34" charset="0"/>
                <a:cs typeface="Arial" panose="020B0604020202020204" pitchFamily="34" charset="0"/>
              </a:rPr>
              <a:t> standast </a:t>
            </a:r>
          </a:p>
          <a:p>
            <a:r>
              <a:rPr lang="is-IS" b="0" i="0" dirty="0">
                <a:solidFill>
                  <a:srgbClr val="4A4A4A"/>
                </a:solidFill>
                <a:effectLst/>
                <a:latin typeface="Arial" panose="020B0604020202020204" pitchFamily="34" charset="0"/>
                <a:cs typeface="Arial" panose="020B0604020202020204" pitchFamily="34" charset="0"/>
              </a:rPr>
              <a:t>Ef hins vegar starfsfólk í hlutastarfi hyggst ekki hækka starfshlutfall sitt og fyrirsjáanlegt er að kostnaður vegna yfirvinnu muni standa í stað eða hækka teljast </a:t>
            </a:r>
            <a:r>
              <a:rPr lang="is-IS" b="0" i="0" dirty="0" err="1">
                <a:solidFill>
                  <a:srgbClr val="4A4A4A"/>
                </a:solidFill>
                <a:effectLst/>
                <a:latin typeface="Arial" panose="020B0604020202020204" pitchFamily="34" charset="0"/>
                <a:cs typeface="Arial" panose="020B0604020202020204" pitchFamily="34" charset="0"/>
              </a:rPr>
              <a:t>mönnunarforsendur</a:t>
            </a:r>
            <a:r>
              <a:rPr lang="is-IS" b="0" i="0" dirty="0">
                <a:solidFill>
                  <a:srgbClr val="4A4A4A"/>
                </a:solidFill>
                <a:effectLst/>
                <a:latin typeface="Arial" panose="020B0604020202020204" pitchFamily="34" charset="0"/>
                <a:cs typeface="Arial" panose="020B0604020202020204" pitchFamily="34" charset="0"/>
              </a:rPr>
              <a:t> ekki standast.</a:t>
            </a:r>
            <a:endParaRPr lang="is-IS" dirty="0">
              <a:latin typeface="Arial" panose="020B0604020202020204" pitchFamily="34" charset="0"/>
              <a:cs typeface="Arial" panose="020B0604020202020204" pitchFamily="34" charset="0"/>
            </a:endParaRPr>
          </a:p>
        </p:txBody>
      </p:sp>
      <p:pic>
        <p:nvPicPr>
          <p:cNvPr id="7" name="Mynd 6" descr="Mynd sem inniheldur klukka, ma�ur, skilti&#10;&#10;Lýsing sjálfkrafa búin til">
            <a:extLst>
              <a:ext uri="{FF2B5EF4-FFF2-40B4-BE49-F238E27FC236}">
                <a16:creationId xmlns:a16="http://schemas.microsoft.com/office/drawing/2014/main" id="{E1C71014-AB42-4F6A-9B28-9F5894E1E282}"/>
              </a:ext>
            </a:extLst>
          </p:cNvPr>
          <p:cNvPicPr>
            <a:picLocks noChangeAspect="1"/>
          </p:cNvPicPr>
          <p:nvPr/>
        </p:nvPicPr>
        <p:blipFill>
          <a:blip r:embed="rId3"/>
          <a:stretch>
            <a:fillRect/>
          </a:stretch>
        </p:blipFill>
        <p:spPr>
          <a:xfrm>
            <a:off x="6295759" y="1189037"/>
            <a:ext cx="5836006" cy="5836006"/>
          </a:xfrm>
          <a:prstGeom prst="rect">
            <a:avLst/>
          </a:prstGeom>
        </p:spPr>
      </p:pic>
    </p:spTree>
    <p:extLst>
      <p:ext uri="{BB962C8B-B14F-4D97-AF65-F5344CB8AC3E}">
        <p14:creationId xmlns:p14="http://schemas.microsoft.com/office/powerpoint/2010/main" val="1624908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étthyrningur: Ávöl horn 8">
            <a:extLst>
              <a:ext uri="{FF2B5EF4-FFF2-40B4-BE49-F238E27FC236}">
                <a16:creationId xmlns:a16="http://schemas.microsoft.com/office/drawing/2014/main" id="{A10B80B5-F717-4CDA-BFDD-79949D67219E}"/>
              </a:ext>
            </a:extLst>
          </p:cNvPr>
          <p:cNvSpPr/>
          <p:nvPr/>
        </p:nvSpPr>
        <p:spPr>
          <a:xfrm>
            <a:off x="368103" y="800976"/>
            <a:ext cx="4645857" cy="1227405"/>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dirty="0">
                <a:latin typeface="Arial" panose="020B0604020202020204" pitchFamily="34" charset="0"/>
                <a:cs typeface="Arial" panose="020B0604020202020204" pitchFamily="34" charset="0"/>
              </a:rPr>
              <a:t>6a. </a:t>
            </a:r>
            <a:r>
              <a:rPr lang="is-IS" sz="2000" b="1" dirty="0" err="1">
                <a:latin typeface="Arial" panose="020B0604020202020204" pitchFamily="34" charset="0"/>
                <a:cs typeface="Arial" panose="020B0604020202020204" pitchFamily="34" charset="0"/>
              </a:rPr>
              <a:t>Mönnunarforsendur</a:t>
            </a:r>
            <a:r>
              <a:rPr lang="is-IS" sz="2000" b="1" dirty="0">
                <a:latin typeface="Arial" panose="020B0604020202020204" pitchFamily="34" charset="0"/>
                <a:cs typeface="Arial" panose="020B0604020202020204" pitchFamily="34" charset="0"/>
              </a:rPr>
              <a:t> standast </a:t>
            </a:r>
          </a:p>
          <a:p>
            <a:pPr marL="285750" indent="-285750" algn="ctr">
              <a:buFont typeface="Arial" panose="020B0604020202020204" pitchFamily="34" charset="0"/>
              <a:buChar char="•"/>
            </a:pPr>
            <a:r>
              <a:rPr lang="is-IS" sz="1600" dirty="0">
                <a:latin typeface="Arial" panose="020B0604020202020204" pitchFamily="34" charset="0"/>
                <a:cs typeface="Arial" panose="020B0604020202020204" pitchFamily="34" charset="0"/>
              </a:rPr>
              <a:t>Starfsfólk í hlutastarfi hækkar starfshlutfall</a:t>
            </a:r>
          </a:p>
          <a:p>
            <a:pPr marL="285750" indent="-285750" algn="ctr">
              <a:buFont typeface="Arial" panose="020B0604020202020204" pitchFamily="34" charset="0"/>
              <a:buChar char="•"/>
            </a:pPr>
            <a:r>
              <a:rPr lang="is-IS" sz="1600" dirty="0" err="1">
                <a:latin typeface="Arial" panose="020B0604020202020204" pitchFamily="34" charset="0"/>
                <a:cs typeface="Arial" panose="020B0604020202020204" pitchFamily="34" charset="0"/>
              </a:rPr>
              <a:t>Mönnunargati</a:t>
            </a:r>
            <a:r>
              <a:rPr lang="is-IS" sz="1600" dirty="0">
                <a:latin typeface="Arial" panose="020B0604020202020204" pitchFamily="34" charset="0"/>
                <a:cs typeface="Arial" panose="020B0604020202020204" pitchFamily="34" charset="0"/>
              </a:rPr>
              <a:t> er mætt í dagvinnu</a:t>
            </a:r>
          </a:p>
          <a:p>
            <a:pPr marL="285750" indent="-285750" algn="ctr">
              <a:buFont typeface="Arial" panose="020B0604020202020204" pitchFamily="34" charset="0"/>
              <a:buChar char="•"/>
            </a:pPr>
            <a:r>
              <a:rPr lang="is-IS" sz="1600" dirty="0">
                <a:latin typeface="Arial" panose="020B0604020202020204" pitchFamily="34" charset="0"/>
                <a:cs typeface="Arial" panose="020B0604020202020204" pitchFamily="34" charset="0"/>
              </a:rPr>
              <a:t>Forsendur eru fyrir því að yfirvinna lækki</a:t>
            </a:r>
          </a:p>
        </p:txBody>
      </p:sp>
      <p:sp>
        <p:nvSpPr>
          <p:cNvPr id="13" name="Rétthyrningur: Ávöl horn 12">
            <a:extLst>
              <a:ext uri="{FF2B5EF4-FFF2-40B4-BE49-F238E27FC236}">
                <a16:creationId xmlns:a16="http://schemas.microsoft.com/office/drawing/2014/main" id="{5771B37D-973F-48A1-B14B-555D0BFD6959}"/>
              </a:ext>
            </a:extLst>
          </p:cNvPr>
          <p:cNvSpPr/>
          <p:nvPr/>
        </p:nvSpPr>
        <p:spPr>
          <a:xfrm>
            <a:off x="407078" y="2448358"/>
            <a:ext cx="4645857" cy="1227406"/>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dirty="0">
                <a:latin typeface="Arial" panose="020B0604020202020204" pitchFamily="34" charset="0"/>
                <a:cs typeface="Arial" panose="020B0604020202020204" pitchFamily="34" charset="0"/>
              </a:rPr>
              <a:t>7a. Vaktaskýrslur útbúnar</a:t>
            </a:r>
          </a:p>
          <a:p>
            <a:pPr marL="285750" indent="-285750" algn="ctr">
              <a:buFont typeface="Arial" panose="020B0604020202020204" pitchFamily="34" charset="0"/>
              <a:buChar char="•"/>
            </a:pPr>
            <a:r>
              <a:rPr lang="is-IS" sz="1600" dirty="0">
                <a:latin typeface="Arial" panose="020B0604020202020204" pitchFamily="34" charset="0"/>
                <a:cs typeface="Arial" panose="020B0604020202020204" pitchFamily="34" charset="0"/>
              </a:rPr>
              <a:t>Vaktaskýrsla útbúnar feb.-mars 2021</a:t>
            </a:r>
          </a:p>
          <a:p>
            <a:pPr marL="285750" indent="-285750" algn="ctr">
              <a:buFont typeface="Arial" panose="020B0604020202020204" pitchFamily="34" charset="0"/>
              <a:buChar char="•"/>
            </a:pPr>
            <a:r>
              <a:rPr lang="is-IS" sz="1600" dirty="0">
                <a:latin typeface="Arial" panose="020B0604020202020204" pitchFamily="34" charset="0"/>
                <a:cs typeface="Arial" panose="020B0604020202020204" pitchFamily="34" charset="0"/>
              </a:rPr>
              <a:t>Vaktaskýrslur taka mið af betri vinnutíma í vaktavinnu</a:t>
            </a:r>
          </a:p>
        </p:txBody>
      </p:sp>
      <p:sp>
        <p:nvSpPr>
          <p:cNvPr id="15" name="Rétthyrningur: Ávöl horn 14">
            <a:extLst>
              <a:ext uri="{FF2B5EF4-FFF2-40B4-BE49-F238E27FC236}">
                <a16:creationId xmlns:a16="http://schemas.microsoft.com/office/drawing/2014/main" id="{135C85FC-0CD1-4E76-A6D0-C1E6309AA5F2}"/>
              </a:ext>
            </a:extLst>
          </p:cNvPr>
          <p:cNvSpPr/>
          <p:nvPr/>
        </p:nvSpPr>
        <p:spPr>
          <a:xfrm>
            <a:off x="368103" y="4091054"/>
            <a:ext cx="4645857" cy="1188719"/>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dirty="0">
                <a:latin typeface="Arial" panose="020B0604020202020204" pitchFamily="34" charset="0"/>
                <a:cs typeface="Arial" panose="020B0604020202020204" pitchFamily="34" charset="0"/>
              </a:rPr>
              <a:t>8a. Vaktaskýrslur birtar</a:t>
            </a:r>
          </a:p>
          <a:p>
            <a:pPr marL="285750" indent="-285750" algn="ctr">
              <a:buFont typeface="Arial" panose="020B0604020202020204" pitchFamily="34" charset="0"/>
              <a:buChar char="•"/>
            </a:pPr>
            <a:r>
              <a:rPr lang="is-IS" sz="1600" dirty="0">
                <a:latin typeface="Arial" panose="020B0604020202020204" pitchFamily="34" charset="0"/>
                <a:cs typeface="Arial" panose="020B0604020202020204" pitchFamily="34" charset="0"/>
              </a:rPr>
              <a:t>Gefa þarf út vaktaskýrslu  til samþykktar eigi síðar en 2. apríl 2021</a:t>
            </a:r>
          </a:p>
        </p:txBody>
      </p:sp>
      <p:sp>
        <p:nvSpPr>
          <p:cNvPr id="17" name="Rétthyrningur: Ávöl horn 16">
            <a:extLst>
              <a:ext uri="{FF2B5EF4-FFF2-40B4-BE49-F238E27FC236}">
                <a16:creationId xmlns:a16="http://schemas.microsoft.com/office/drawing/2014/main" id="{29C0B60A-46C6-4C6B-AC15-449990E08422}"/>
              </a:ext>
            </a:extLst>
          </p:cNvPr>
          <p:cNvSpPr/>
          <p:nvPr/>
        </p:nvSpPr>
        <p:spPr>
          <a:xfrm>
            <a:off x="156206" y="5891848"/>
            <a:ext cx="6771065" cy="83058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dirty="0">
                <a:latin typeface="Arial" panose="020B0604020202020204" pitchFamily="34" charset="0"/>
                <a:cs typeface="Arial" panose="020B0604020202020204" pitchFamily="34" charset="0"/>
              </a:rPr>
              <a:t>9a. Betri vinnutími í vaktavinnu tekur gildi 1. maí 2021</a:t>
            </a:r>
          </a:p>
        </p:txBody>
      </p:sp>
      <p:sp>
        <p:nvSpPr>
          <p:cNvPr id="19" name="Rétthyrningur: Ávöl horn 18">
            <a:extLst>
              <a:ext uri="{FF2B5EF4-FFF2-40B4-BE49-F238E27FC236}">
                <a16:creationId xmlns:a16="http://schemas.microsoft.com/office/drawing/2014/main" id="{DCD04AD1-AD45-4AD6-9CCC-E94AEC590B6A}"/>
              </a:ext>
            </a:extLst>
          </p:cNvPr>
          <p:cNvSpPr/>
          <p:nvPr/>
        </p:nvSpPr>
        <p:spPr>
          <a:xfrm>
            <a:off x="7073994" y="756653"/>
            <a:ext cx="4966481" cy="122740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dirty="0">
                <a:solidFill>
                  <a:srgbClr val="032742"/>
                </a:solidFill>
                <a:latin typeface="Arial" panose="020B0604020202020204" pitchFamily="34" charset="0"/>
                <a:cs typeface="Arial" panose="020B0604020202020204" pitchFamily="34" charset="0"/>
              </a:rPr>
              <a:t>6b. </a:t>
            </a:r>
            <a:r>
              <a:rPr lang="is-IS" sz="2000" b="1" dirty="0" err="1">
                <a:solidFill>
                  <a:srgbClr val="032742"/>
                </a:solidFill>
                <a:latin typeface="Arial" panose="020B0604020202020204" pitchFamily="34" charset="0"/>
                <a:cs typeface="Arial" panose="020B0604020202020204" pitchFamily="34" charset="0"/>
              </a:rPr>
              <a:t>Mönnunarforsendur</a:t>
            </a:r>
            <a:r>
              <a:rPr lang="is-IS" sz="2000" b="1" dirty="0">
                <a:solidFill>
                  <a:srgbClr val="032742"/>
                </a:solidFill>
                <a:latin typeface="Arial" panose="020B0604020202020204" pitchFamily="34" charset="0"/>
                <a:cs typeface="Arial" panose="020B0604020202020204" pitchFamily="34" charset="0"/>
              </a:rPr>
              <a:t> standast ekki</a:t>
            </a:r>
          </a:p>
          <a:p>
            <a:pPr marL="285750" indent="-285750" algn="ctr">
              <a:buFont typeface="Arial" panose="020B0604020202020204" pitchFamily="34" charset="0"/>
              <a:buChar char="•"/>
            </a:pPr>
            <a:r>
              <a:rPr lang="is-IS" sz="1600" dirty="0">
                <a:solidFill>
                  <a:srgbClr val="032742"/>
                </a:solidFill>
                <a:latin typeface="Arial" panose="020B0604020202020204" pitchFamily="34" charset="0"/>
                <a:cs typeface="Arial" panose="020B0604020202020204" pitchFamily="34" charset="0"/>
              </a:rPr>
              <a:t>Starfsfólk í hlutastarfi hækkar ekki starfshlutfall</a:t>
            </a:r>
          </a:p>
          <a:p>
            <a:pPr marL="285750" indent="-285750" algn="ctr">
              <a:buFont typeface="Arial" panose="020B0604020202020204" pitchFamily="34" charset="0"/>
              <a:buChar char="•"/>
            </a:pPr>
            <a:r>
              <a:rPr lang="is-IS" sz="1600" dirty="0" err="1">
                <a:solidFill>
                  <a:srgbClr val="032742"/>
                </a:solidFill>
                <a:latin typeface="Arial" panose="020B0604020202020204" pitchFamily="34" charset="0"/>
                <a:cs typeface="Arial" panose="020B0604020202020204" pitchFamily="34" charset="0"/>
              </a:rPr>
              <a:t>Mönnunargati</a:t>
            </a:r>
            <a:r>
              <a:rPr lang="is-IS" sz="1600" dirty="0">
                <a:solidFill>
                  <a:srgbClr val="032742"/>
                </a:solidFill>
                <a:latin typeface="Arial" panose="020B0604020202020204" pitchFamily="34" charset="0"/>
                <a:cs typeface="Arial" panose="020B0604020202020204" pitchFamily="34" charset="0"/>
              </a:rPr>
              <a:t> er ekki mætt í dagvinnu</a:t>
            </a:r>
          </a:p>
          <a:p>
            <a:pPr marL="285750" indent="-285750" algn="ctr">
              <a:buFont typeface="Arial" panose="020B0604020202020204" pitchFamily="34" charset="0"/>
              <a:buChar char="•"/>
            </a:pPr>
            <a:r>
              <a:rPr lang="is-IS" sz="1600" dirty="0">
                <a:solidFill>
                  <a:srgbClr val="032742"/>
                </a:solidFill>
                <a:latin typeface="Arial" panose="020B0604020202020204" pitchFamily="34" charset="0"/>
                <a:cs typeface="Arial" panose="020B0604020202020204" pitchFamily="34" charset="0"/>
              </a:rPr>
              <a:t>Forsendur eru fyrir því að yfirvinna lækki ekki</a:t>
            </a:r>
          </a:p>
        </p:txBody>
      </p:sp>
      <p:sp>
        <p:nvSpPr>
          <p:cNvPr id="21" name="Rétthyrningur: Ávöl horn 20">
            <a:extLst>
              <a:ext uri="{FF2B5EF4-FFF2-40B4-BE49-F238E27FC236}">
                <a16:creationId xmlns:a16="http://schemas.microsoft.com/office/drawing/2014/main" id="{F39AE89F-7CAD-40E3-8ACD-F31285690351}"/>
              </a:ext>
            </a:extLst>
          </p:cNvPr>
          <p:cNvSpPr/>
          <p:nvPr/>
        </p:nvSpPr>
        <p:spPr>
          <a:xfrm>
            <a:off x="7086599" y="2424260"/>
            <a:ext cx="4966481" cy="11699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dirty="0">
                <a:solidFill>
                  <a:srgbClr val="032742"/>
                </a:solidFill>
                <a:latin typeface="Arial" panose="020B0604020202020204" pitchFamily="34" charset="0"/>
                <a:cs typeface="Arial" panose="020B0604020202020204" pitchFamily="34" charset="0"/>
              </a:rPr>
              <a:t>7b. Stýrihópur tekur málið til umfjöllunar</a:t>
            </a:r>
          </a:p>
          <a:p>
            <a:pPr marL="285750" indent="-285750" algn="ctr">
              <a:buFont typeface="Arial" panose="020B0604020202020204" pitchFamily="34" charset="0"/>
              <a:buChar char="•"/>
            </a:pPr>
            <a:r>
              <a:rPr lang="is-IS" sz="1600" dirty="0">
                <a:solidFill>
                  <a:srgbClr val="032742"/>
                </a:solidFill>
                <a:latin typeface="Arial" panose="020B0604020202020204" pitchFamily="34" charset="0"/>
                <a:cs typeface="Arial" panose="020B0604020202020204" pitchFamily="34" charset="0"/>
              </a:rPr>
              <a:t>Stýrihópur tekur mál til umfjöllunar í gegnum innleiðingarhóp og/eða verkefnastjórn</a:t>
            </a:r>
          </a:p>
        </p:txBody>
      </p:sp>
      <p:sp>
        <p:nvSpPr>
          <p:cNvPr id="23" name="Rétthyrningur: Ávöl horn 22">
            <a:extLst>
              <a:ext uri="{FF2B5EF4-FFF2-40B4-BE49-F238E27FC236}">
                <a16:creationId xmlns:a16="http://schemas.microsoft.com/office/drawing/2014/main" id="{B75DAF33-D1F5-4810-BB52-F15F041490A9}"/>
              </a:ext>
            </a:extLst>
          </p:cNvPr>
          <p:cNvSpPr/>
          <p:nvPr/>
        </p:nvSpPr>
        <p:spPr>
          <a:xfrm>
            <a:off x="7103088" y="3994076"/>
            <a:ext cx="4966481" cy="116996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dirty="0">
                <a:solidFill>
                  <a:srgbClr val="032742"/>
                </a:solidFill>
                <a:latin typeface="Arial" panose="020B0604020202020204" pitchFamily="34" charset="0"/>
                <a:cs typeface="Arial" panose="020B0604020202020204" pitchFamily="34" charset="0"/>
              </a:rPr>
              <a:t>8b. Stýrihópur leggur til breytingar</a:t>
            </a:r>
          </a:p>
          <a:p>
            <a:pPr marL="285750" indent="-285750" algn="ctr">
              <a:buFont typeface="Arial" panose="020B0604020202020204" pitchFamily="34" charset="0"/>
              <a:buChar char="•"/>
            </a:pPr>
            <a:r>
              <a:rPr lang="is-IS" sz="1600" dirty="0">
                <a:solidFill>
                  <a:srgbClr val="032742"/>
                </a:solidFill>
                <a:latin typeface="Arial" panose="020B0604020202020204" pitchFamily="34" charset="0"/>
                <a:cs typeface="Arial" panose="020B0604020202020204" pitchFamily="34" charset="0"/>
              </a:rPr>
              <a:t>Sértækar og/eða tímabundnar</a:t>
            </a:r>
          </a:p>
          <a:p>
            <a:pPr marL="285750" indent="-285750" algn="ctr">
              <a:buFont typeface="Arial" panose="020B0604020202020204" pitchFamily="34" charset="0"/>
              <a:buChar char="•"/>
            </a:pPr>
            <a:r>
              <a:rPr lang="is-IS" sz="1600" dirty="0">
                <a:solidFill>
                  <a:srgbClr val="032742"/>
                </a:solidFill>
                <a:latin typeface="Arial" panose="020B0604020202020204" pitchFamily="34" charset="0"/>
                <a:cs typeface="Arial" panose="020B0604020202020204" pitchFamily="34" charset="0"/>
              </a:rPr>
              <a:t>Þarf að endurskoða miðað við skref 5</a:t>
            </a:r>
          </a:p>
          <a:p>
            <a:pPr marL="285750" indent="-285750" algn="ctr">
              <a:buFont typeface="Arial" panose="020B0604020202020204" pitchFamily="34" charset="0"/>
              <a:buChar char="•"/>
            </a:pPr>
            <a:r>
              <a:rPr lang="is-IS" sz="1600" dirty="0">
                <a:solidFill>
                  <a:srgbClr val="032742"/>
                </a:solidFill>
                <a:latin typeface="Arial" panose="020B0604020202020204" pitchFamily="34" charset="0"/>
                <a:cs typeface="Arial" panose="020B0604020202020204" pitchFamily="34" charset="0"/>
              </a:rPr>
              <a:t>Ákvarðanir skal taka eigi síðar en 1. feb. 2021</a:t>
            </a:r>
          </a:p>
        </p:txBody>
      </p:sp>
      <p:sp>
        <p:nvSpPr>
          <p:cNvPr id="24" name="Rétthyrningur: Ávöl horn 23">
            <a:extLst>
              <a:ext uri="{FF2B5EF4-FFF2-40B4-BE49-F238E27FC236}">
                <a16:creationId xmlns:a16="http://schemas.microsoft.com/office/drawing/2014/main" id="{9D2BC8FC-DB5F-4C87-9752-6CF01D89CD8D}"/>
              </a:ext>
            </a:extLst>
          </p:cNvPr>
          <p:cNvSpPr/>
          <p:nvPr/>
        </p:nvSpPr>
        <p:spPr>
          <a:xfrm>
            <a:off x="8322942" y="5613476"/>
            <a:ext cx="2594607" cy="830580"/>
          </a:xfrm>
          <a:prstGeom prst="roundRect">
            <a:avLst/>
          </a:prstGeom>
          <a:solidFill>
            <a:srgbClr val="60986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000" b="1"/>
              <a:t>5. Mat á </a:t>
            </a:r>
            <a:r>
              <a:rPr lang="is-IS" sz="2000" b="1" err="1"/>
              <a:t>mönnunarforsendum</a:t>
            </a:r>
            <a:endParaRPr lang="is-IS" sz="2000" b="1"/>
          </a:p>
        </p:txBody>
      </p:sp>
      <p:cxnSp>
        <p:nvCxnSpPr>
          <p:cNvPr id="26" name="Bein örvartenging 25">
            <a:extLst>
              <a:ext uri="{FF2B5EF4-FFF2-40B4-BE49-F238E27FC236}">
                <a16:creationId xmlns:a16="http://schemas.microsoft.com/office/drawing/2014/main" id="{90F8E53C-DFC7-413A-9294-60BEFB9139E4}"/>
              </a:ext>
            </a:extLst>
          </p:cNvPr>
          <p:cNvCxnSpPr/>
          <p:nvPr/>
        </p:nvCxnSpPr>
        <p:spPr>
          <a:xfrm>
            <a:off x="9553429" y="1984058"/>
            <a:ext cx="0" cy="41529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7" name="Bein örvartenging 26">
            <a:extLst>
              <a:ext uri="{FF2B5EF4-FFF2-40B4-BE49-F238E27FC236}">
                <a16:creationId xmlns:a16="http://schemas.microsoft.com/office/drawing/2014/main" id="{095EA54D-396A-475A-B835-A3E819FBA554}"/>
              </a:ext>
            </a:extLst>
          </p:cNvPr>
          <p:cNvCxnSpPr/>
          <p:nvPr/>
        </p:nvCxnSpPr>
        <p:spPr>
          <a:xfrm>
            <a:off x="9553429" y="3603458"/>
            <a:ext cx="0" cy="41529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Bein örvartenging 27">
            <a:extLst>
              <a:ext uri="{FF2B5EF4-FFF2-40B4-BE49-F238E27FC236}">
                <a16:creationId xmlns:a16="http://schemas.microsoft.com/office/drawing/2014/main" id="{172E67DF-75DC-4796-9B71-0B23BB05F00C}"/>
              </a:ext>
            </a:extLst>
          </p:cNvPr>
          <p:cNvCxnSpPr>
            <a:cxnSpLocks/>
          </p:cNvCxnSpPr>
          <p:nvPr/>
        </p:nvCxnSpPr>
        <p:spPr>
          <a:xfrm>
            <a:off x="9586329" y="5178699"/>
            <a:ext cx="0" cy="434777"/>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Bein örvartenging 29">
            <a:extLst>
              <a:ext uri="{FF2B5EF4-FFF2-40B4-BE49-F238E27FC236}">
                <a16:creationId xmlns:a16="http://schemas.microsoft.com/office/drawing/2014/main" id="{4EFAC768-8023-41CB-9D30-15CFF8012B9D}"/>
              </a:ext>
            </a:extLst>
          </p:cNvPr>
          <p:cNvCxnSpPr>
            <a:cxnSpLocks/>
          </p:cNvCxnSpPr>
          <p:nvPr/>
        </p:nvCxnSpPr>
        <p:spPr>
          <a:xfrm flipH="1" flipV="1">
            <a:off x="5310216" y="5751985"/>
            <a:ext cx="3012726" cy="24128"/>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2" name="Bein örvartenging 31">
            <a:extLst>
              <a:ext uri="{FF2B5EF4-FFF2-40B4-BE49-F238E27FC236}">
                <a16:creationId xmlns:a16="http://schemas.microsoft.com/office/drawing/2014/main" id="{CBD352A8-1113-4C2A-B231-9A96C770508A}"/>
              </a:ext>
            </a:extLst>
          </p:cNvPr>
          <p:cNvCxnSpPr/>
          <p:nvPr/>
        </p:nvCxnSpPr>
        <p:spPr>
          <a:xfrm>
            <a:off x="2571754" y="2028381"/>
            <a:ext cx="0" cy="41529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3" name="Bein örvartenging 32">
            <a:extLst>
              <a:ext uri="{FF2B5EF4-FFF2-40B4-BE49-F238E27FC236}">
                <a16:creationId xmlns:a16="http://schemas.microsoft.com/office/drawing/2014/main" id="{D03F29D8-BCCE-447C-8CBE-631AD821A077}"/>
              </a:ext>
            </a:extLst>
          </p:cNvPr>
          <p:cNvCxnSpPr/>
          <p:nvPr/>
        </p:nvCxnSpPr>
        <p:spPr>
          <a:xfrm>
            <a:off x="2571754" y="3675764"/>
            <a:ext cx="0" cy="41529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4" name="Bein örvartenging 33">
            <a:extLst>
              <a:ext uri="{FF2B5EF4-FFF2-40B4-BE49-F238E27FC236}">
                <a16:creationId xmlns:a16="http://schemas.microsoft.com/office/drawing/2014/main" id="{F020295F-0080-42E9-BCFA-358F7F1A799F}"/>
              </a:ext>
            </a:extLst>
          </p:cNvPr>
          <p:cNvCxnSpPr>
            <a:cxnSpLocks/>
          </p:cNvCxnSpPr>
          <p:nvPr/>
        </p:nvCxnSpPr>
        <p:spPr>
          <a:xfrm>
            <a:off x="2571754" y="5275238"/>
            <a:ext cx="0" cy="61661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7" name="Staðgengill lóðrétts texta 36">
            <a:extLst>
              <a:ext uri="{FF2B5EF4-FFF2-40B4-BE49-F238E27FC236}">
                <a16:creationId xmlns:a16="http://schemas.microsoft.com/office/drawing/2014/main" id="{C4E36258-037A-4BB5-9652-EDCCFFB65A35}"/>
              </a:ext>
            </a:extLst>
          </p:cNvPr>
          <p:cNvSpPr>
            <a:spLocks noGrp="1"/>
          </p:cNvSpPr>
          <p:nvPr>
            <p:ph type="body" orient="vert" sz="quarter" idx="10"/>
          </p:nvPr>
        </p:nvSpPr>
        <p:spPr>
          <a:xfrm rot="10800000">
            <a:off x="5787412" y="858982"/>
            <a:ext cx="622624" cy="4595605"/>
          </a:xfrm>
          <a:solidFill>
            <a:srgbClr val="CBE4CE"/>
          </a:solidFill>
        </p:spPr>
        <p:txBody>
          <a:bodyPr/>
          <a:lstStyle/>
          <a:p>
            <a:pPr algn="ctr"/>
            <a:r>
              <a:rPr lang="is-IS" dirty="0">
                <a:latin typeface="Arial" panose="020B0604020202020204" pitchFamily="34" charset="0"/>
                <a:cs typeface="Arial" panose="020B0604020202020204" pitchFamily="34" charset="0"/>
              </a:rPr>
              <a:t>1. nóvember til 14. janúar </a:t>
            </a:r>
          </a:p>
        </p:txBody>
      </p:sp>
      <p:cxnSp>
        <p:nvCxnSpPr>
          <p:cNvPr id="49" name="Bein örvartenging 48">
            <a:extLst>
              <a:ext uri="{FF2B5EF4-FFF2-40B4-BE49-F238E27FC236}">
                <a16:creationId xmlns:a16="http://schemas.microsoft.com/office/drawing/2014/main" id="{C5460564-6159-415C-9CEE-C4AA3A6FF766}"/>
              </a:ext>
            </a:extLst>
          </p:cNvPr>
          <p:cNvCxnSpPr>
            <a:cxnSpLocks/>
          </p:cNvCxnSpPr>
          <p:nvPr/>
        </p:nvCxnSpPr>
        <p:spPr>
          <a:xfrm flipV="1">
            <a:off x="5402580" y="1477255"/>
            <a:ext cx="0" cy="4115524"/>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Bein örvartenging 51">
            <a:extLst>
              <a:ext uri="{FF2B5EF4-FFF2-40B4-BE49-F238E27FC236}">
                <a16:creationId xmlns:a16="http://schemas.microsoft.com/office/drawing/2014/main" id="{3E316B17-862E-4500-8100-084F42C58D3B}"/>
              </a:ext>
            </a:extLst>
          </p:cNvPr>
          <p:cNvCxnSpPr>
            <a:cxnSpLocks/>
          </p:cNvCxnSpPr>
          <p:nvPr/>
        </p:nvCxnSpPr>
        <p:spPr>
          <a:xfrm flipH="1">
            <a:off x="4985795" y="1414678"/>
            <a:ext cx="438146" cy="0"/>
          </a:xfrm>
          <a:prstGeom prst="straightConnector1">
            <a:avLst/>
          </a:prstGeom>
          <a:ln w="3810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703688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09969696-3886-4B01-ABC3-D97F9E578238}"/>
              </a:ext>
            </a:extLst>
          </p:cNvPr>
          <p:cNvSpPr>
            <a:spLocks noGrp="1"/>
          </p:cNvSpPr>
          <p:nvPr>
            <p:ph type="body" sz="quarter" idx="12"/>
          </p:nvPr>
        </p:nvSpPr>
        <p:spPr>
          <a:xfrm>
            <a:off x="1141413" y="653254"/>
            <a:ext cx="9901547" cy="789927"/>
          </a:xfrm>
        </p:spPr>
        <p:txBody>
          <a:bodyPr/>
          <a:lstStyle/>
          <a:p>
            <a:r>
              <a:rPr lang="is-IS">
                <a:solidFill>
                  <a:srgbClr val="032742"/>
                </a:solidFill>
              </a:rPr>
              <a:t>Umbótasamtal </a:t>
            </a:r>
          </a:p>
        </p:txBody>
      </p:sp>
      <p:sp>
        <p:nvSpPr>
          <p:cNvPr id="3" name="Textastaðgengill 2">
            <a:extLst>
              <a:ext uri="{FF2B5EF4-FFF2-40B4-BE49-F238E27FC236}">
                <a16:creationId xmlns:a16="http://schemas.microsoft.com/office/drawing/2014/main" id="{1525287E-08E2-4063-A176-8BEC55B81608}"/>
              </a:ext>
            </a:extLst>
          </p:cNvPr>
          <p:cNvSpPr>
            <a:spLocks noGrp="1"/>
          </p:cNvSpPr>
          <p:nvPr>
            <p:ph type="body" sz="quarter" idx="13"/>
          </p:nvPr>
        </p:nvSpPr>
        <p:spPr/>
        <p:txBody>
          <a:bodyPr/>
          <a:lstStyle/>
          <a:p>
            <a:pPr marL="285750" indent="-285750">
              <a:buFont typeface="Wingdings" panose="05000000000000000000" pitchFamily="2" charset="2"/>
              <a:buChar char="ü"/>
            </a:pPr>
            <a:r>
              <a:rPr lang="is-IS" sz="2400" b="1" dirty="0">
                <a:latin typeface="Arial" panose="020B0604020202020204" pitchFamily="34" charset="0"/>
                <a:cs typeface="Arial" panose="020B0604020202020204" pitchFamily="34" charset="0"/>
                <a:hlinkClick r:id="rId3"/>
              </a:rPr>
              <a:t>Handrit fyrir stjórnendur</a:t>
            </a:r>
            <a:endParaRPr lang="is-IS" sz="2400" b="1" dirty="0">
              <a:latin typeface="Arial" panose="020B0604020202020204" pitchFamily="34" charset="0"/>
              <a:cs typeface="Arial" panose="020B0604020202020204" pitchFamily="34" charset="0"/>
            </a:endParaRPr>
          </a:p>
          <a:p>
            <a:endParaRPr lang="is-IS" sz="2400" b="1" dirty="0">
              <a:latin typeface="Arial" panose="020B0604020202020204" pitchFamily="34" charset="0"/>
              <a:cs typeface="Arial" panose="020B0604020202020204" pitchFamily="34" charset="0"/>
            </a:endParaRPr>
          </a:p>
          <a:p>
            <a:pPr marL="800100" lvl="1" indent="-342900">
              <a:buFont typeface="+mj-lt"/>
              <a:buAutoNum type="arabicPeriod"/>
            </a:pPr>
            <a:r>
              <a:rPr lang="is-IS" sz="2000" dirty="0">
                <a:latin typeface="Arial" panose="020B0604020202020204" pitchFamily="34" charset="0"/>
                <a:cs typeface="Arial" panose="020B0604020202020204" pitchFamily="34" charset="0"/>
              </a:rPr>
              <a:t>Greining gagna</a:t>
            </a:r>
          </a:p>
          <a:p>
            <a:pPr marL="800100" lvl="1" indent="-342900">
              <a:buFont typeface="+mj-lt"/>
              <a:buAutoNum type="arabicPeriod"/>
            </a:pPr>
            <a:r>
              <a:rPr lang="is-IS" sz="2000" dirty="0">
                <a:latin typeface="Arial" panose="020B0604020202020204" pitchFamily="34" charset="0"/>
                <a:cs typeface="Arial" panose="020B0604020202020204" pitchFamily="34" charset="0"/>
              </a:rPr>
              <a:t>Boða fund</a:t>
            </a:r>
          </a:p>
          <a:p>
            <a:pPr marL="800100" lvl="1" indent="-342900">
              <a:buFont typeface="+mj-lt"/>
              <a:buAutoNum type="arabicPeriod"/>
            </a:pPr>
            <a:r>
              <a:rPr lang="is-IS" sz="2000" dirty="0">
                <a:latin typeface="Arial" panose="020B0604020202020204" pitchFamily="34" charset="0"/>
                <a:cs typeface="Arial" panose="020B0604020202020204" pitchFamily="34" charset="0"/>
              </a:rPr>
              <a:t>Fundurinn sjálfur</a:t>
            </a:r>
          </a:p>
          <a:p>
            <a:pPr marL="800100" lvl="1" indent="-342900">
              <a:buFont typeface="+mj-lt"/>
              <a:buAutoNum type="arabicPeriod"/>
            </a:pPr>
            <a:r>
              <a:rPr lang="is-IS" sz="2000" dirty="0">
                <a:latin typeface="Arial" panose="020B0604020202020204" pitchFamily="34" charset="0"/>
                <a:cs typeface="Arial" panose="020B0604020202020204" pitchFamily="34" charset="0"/>
              </a:rPr>
              <a:t>Eftir fundinn</a:t>
            </a:r>
          </a:p>
          <a:p>
            <a:pPr marL="800100" lvl="1" indent="-342900">
              <a:buFont typeface="+mj-lt"/>
              <a:buAutoNum type="arabicPeriod"/>
            </a:pPr>
            <a:r>
              <a:rPr lang="is-IS" sz="2000" dirty="0">
                <a:latin typeface="Arial" panose="020B0604020202020204" pitchFamily="34" charset="0"/>
                <a:cs typeface="Arial" panose="020B0604020202020204" pitchFamily="34" charset="0"/>
              </a:rPr>
              <a:t>Næstu skref</a:t>
            </a:r>
          </a:p>
        </p:txBody>
      </p:sp>
      <p:pic>
        <p:nvPicPr>
          <p:cNvPr id="5" name="Mynd 4">
            <a:extLst>
              <a:ext uri="{FF2B5EF4-FFF2-40B4-BE49-F238E27FC236}">
                <a16:creationId xmlns:a16="http://schemas.microsoft.com/office/drawing/2014/main" id="{A86641B3-978D-45D3-9A2E-273596FB626F}"/>
              </a:ext>
            </a:extLst>
          </p:cNvPr>
          <p:cNvPicPr>
            <a:picLocks noChangeAspect="1"/>
          </p:cNvPicPr>
          <p:nvPr/>
        </p:nvPicPr>
        <p:blipFill>
          <a:blip r:embed="rId4"/>
          <a:stretch>
            <a:fillRect/>
          </a:stretch>
        </p:blipFill>
        <p:spPr>
          <a:xfrm>
            <a:off x="5516512" y="465786"/>
            <a:ext cx="6620720" cy="6620720"/>
          </a:xfrm>
          <a:prstGeom prst="rect">
            <a:avLst/>
          </a:prstGeom>
        </p:spPr>
      </p:pic>
    </p:spTree>
    <p:extLst>
      <p:ext uri="{BB962C8B-B14F-4D97-AF65-F5344CB8AC3E}">
        <p14:creationId xmlns:p14="http://schemas.microsoft.com/office/powerpoint/2010/main" val="2303699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4734A03C-6694-4DBC-87A9-0C01FEB152CD}"/>
              </a:ext>
            </a:extLst>
          </p:cNvPr>
          <p:cNvSpPr>
            <a:spLocks noGrp="1"/>
          </p:cNvSpPr>
          <p:nvPr>
            <p:ph type="body" sz="quarter" idx="12"/>
          </p:nvPr>
        </p:nvSpPr>
        <p:spPr>
          <a:xfrm>
            <a:off x="1064012" y="588817"/>
            <a:ext cx="9901547" cy="789927"/>
          </a:xfrm>
        </p:spPr>
        <p:txBody>
          <a:bodyPr/>
          <a:lstStyle/>
          <a:p>
            <a:r>
              <a:rPr lang="is-IS">
                <a:solidFill>
                  <a:srgbClr val="032742"/>
                </a:solidFill>
              </a:rPr>
              <a:t>Boða fund - undirbúningur</a:t>
            </a:r>
          </a:p>
        </p:txBody>
      </p:sp>
      <p:pic>
        <p:nvPicPr>
          <p:cNvPr id="5" name="Mynd 4">
            <a:extLst>
              <a:ext uri="{FF2B5EF4-FFF2-40B4-BE49-F238E27FC236}">
                <a16:creationId xmlns:a16="http://schemas.microsoft.com/office/drawing/2014/main" id="{E1AB46C0-3F87-444F-A3EA-F0BF990EEEF9}"/>
              </a:ext>
            </a:extLst>
          </p:cNvPr>
          <p:cNvPicPr>
            <a:picLocks noChangeAspect="1"/>
          </p:cNvPicPr>
          <p:nvPr/>
        </p:nvPicPr>
        <p:blipFill>
          <a:blip r:embed="rId2"/>
          <a:stretch>
            <a:fillRect/>
          </a:stretch>
        </p:blipFill>
        <p:spPr>
          <a:xfrm>
            <a:off x="6933974" y="1033854"/>
            <a:ext cx="5353821" cy="5356390"/>
          </a:xfrm>
          <a:prstGeom prst="rect">
            <a:avLst/>
          </a:prstGeom>
        </p:spPr>
      </p:pic>
      <p:sp>
        <p:nvSpPr>
          <p:cNvPr id="13" name="Textastaðgengill 2">
            <a:extLst>
              <a:ext uri="{FF2B5EF4-FFF2-40B4-BE49-F238E27FC236}">
                <a16:creationId xmlns:a16="http://schemas.microsoft.com/office/drawing/2014/main" id="{4B65B780-0095-4E95-A21C-69BDCDF79939}"/>
              </a:ext>
            </a:extLst>
          </p:cNvPr>
          <p:cNvSpPr>
            <a:spLocks noGrp="1"/>
          </p:cNvSpPr>
          <p:nvPr>
            <p:ph type="body" sz="quarter" idx="13"/>
          </p:nvPr>
        </p:nvSpPr>
        <p:spPr>
          <a:xfrm>
            <a:off x="1025311" y="1676545"/>
            <a:ext cx="5947364" cy="4592638"/>
          </a:xfrm>
        </p:spPr>
        <p:txBody>
          <a:bodyPr/>
          <a:lstStyle/>
          <a:p>
            <a:pPr marL="285750" indent="-285750">
              <a:buFont typeface="Arial" panose="020B0604020202020204" pitchFamily="34" charset="0"/>
              <a:buChar char="•"/>
            </a:pPr>
            <a:r>
              <a:rPr lang="is-IS" dirty="0">
                <a:effectLst/>
                <a:latin typeface="Arial" panose="020B0604020202020204" pitchFamily="34" charset="0"/>
                <a:ea typeface="Calibri" panose="020F0502020204030204" pitchFamily="34" charset="0"/>
              </a:rPr>
              <a:t>Gefa góðan tíma fyrir fundinn, eða a.m.k. 2 klukkustundir.</a:t>
            </a:r>
          </a:p>
          <a:p>
            <a:pPr marL="285750" indent="-285750">
              <a:buFont typeface="Arial" panose="020B0604020202020204" pitchFamily="34" charset="0"/>
              <a:buChar char="•"/>
            </a:pPr>
            <a:r>
              <a:rPr lang="is-IS" dirty="0">
                <a:effectLst/>
                <a:latin typeface="Arial" panose="020B0604020202020204" pitchFamily="34" charset="0"/>
                <a:ea typeface="Calibri" panose="020F0502020204030204" pitchFamily="34" charset="0"/>
                <a:cs typeface="Arial" panose="020B0604020202020204" pitchFamily="34" charset="0"/>
              </a:rPr>
              <a:t>Að sem flestir hafi möguleika á að koma á fund.</a:t>
            </a:r>
          </a:p>
          <a:p>
            <a:pPr marL="285750" indent="-285750">
              <a:buFont typeface="Arial" panose="020B0604020202020204" pitchFamily="34" charset="0"/>
              <a:buChar char="•"/>
            </a:pPr>
            <a:r>
              <a:rPr lang="is-IS" dirty="0">
                <a:effectLst/>
                <a:latin typeface="Arial" panose="020B0604020202020204" pitchFamily="34" charset="0"/>
                <a:ea typeface="Calibri" panose="020F0502020204030204" pitchFamily="34" charset="0"/>
              </a:rPr>
              <a:t>Dagskrá fundarins er að fara yfir verklag, vaktaskipulag, forsendur </a:t>
            </a:r>
            <a:r>
              <a:rPr lang="is-IS" dirty="0" err="1">
                <a:effectLst/>
                <a:latin typeface="Arial" panose="020B0604020202020204" pitchFamily="34" charset="0"/>
                <a:ea typeface="Calibri" panose="020F0502020204030204" pitchFamily="34" charset="0"/>
              </a:rPr>
              <a:t>mönnunar</a:t>
            </a:r>
            <a:r>
              <a:rPr lang="is-IS" dirty="0">
                <a:effectLst/>
                <a:latin typeface="Arial" panose="020B0604020202020204" pitchFamily="34" charset="0"/>
                <a:ea typeface="Calibri" panose="020F0502020204030204" pitchFamily="34" charset="0"/>
              </a:rPr>
              <a:t>, starfsemistölur o.fl.</a:t>
            </a:r>
            <a:endParaRPr lang="is-IS" dirty="0">
              <a:latin typeface="Arial" panose="020B0604020202020204" pitchFamily="34" charset="0"/>
              <a:ea typeface="Calibri" panose="020F0502020204030204" pitchFamily="34" charset="0"/>
            </a:endParaRPr>
          </a:p>
          <a:p>
            <a:pPr marL="285750" indent="-285750">
              <a:buFont typeface="Arial" panose="020B0604020202020204" pitchFamily="34" charset="0"/>
              <a:buChar char="•"/>
            </a:pPr>
            <a:r>
              <a:rPr lang="is-IS" dirty="0">
                <a:effectLst/>
                <a:latin typeface="Arial" panose="020B0604020202020204" pitchFamily="34" charset="0"/>
                <a:ea typeface="Calibri" panose="020F0502020204030204" pitchFamily="34" charset="0"/>
              </a:rPr>
              <a:t>Markmið fundarins er að sjá umbótatækifæri í nærumhverfi og fá hugmyndir og tillögur frá starfsfólki að því sem betur má fara með það að leiðarljósi að bæta starfsumhverfi og þjónustu.</a:t>
            </a:r>
          </a:p>
          <a:p>
            <a:pPr marL="285750" indent="-285750">
              <a:buFont typeface="Arial" panose="020B0604020202020204" pitchFamily="34" charset="0"/>
              <a:buChar char="•"/>
            </a:pPr>
            <a:r>
              <a:rPr lang="is-IS" dirty="0">
                <a:effectLst/>
                <a:latin typeface="Arial" panose="020B0604020202020204" pitchFamily="34" charset="0"/>
                <a:ea typeface="Calibri" panose="020F0502020204030204" pitchFamily="34" charset="0"/>
              </a:rPr>
              <a:t>Ráðlagt er að hafa fundarsal, eða rafrænt fundarform þar sem hægt er að skipta starfsfólki upp í minni hópa.</a:t>
            </a:r>
            <a:endParaRPr lang="is-IS" dirty="0"/>
          </a:p>
        </p:txBody>
      </p:sp>
    </p:spTree>
    <p:extLst>
      <p:ext uri="{BB962C8B-B14F-4D97-AF65-F5344CB8AC3E}">
        <p14:creationId xmlns:p14="http://schemas.microsoft.com/office/powerpoint/2010/main" val="226884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1B9C06C2-33A4-4A11-806F-A45B93023C58}"/>
              </a:ext>
            </a:extLst>
          </p:cNvPr>
          <p:cNvSpPr>
            <a:spLocks noGrp="1"/>
          </p:cNvSpPr>
          <p:nvPr>
            <p:ph type="body" sz="quarter" idx="12"/>
          </p:nvPr>
        </p:nvSpPr>
        <p:spPr>
          <a:xfrm>
            <a:off x="1141413" y="496639"/>
            <a:ext cx="9901547" cy="789927"/>
          </a:xfrm>
        </p:spPr>
        <p:txBody>
          <a:bodyPr/>
          <a:lstStyle/>
          <a:p>
            <a:r>
              <a:rPr lang="is-IS">
                <a:solidFill>
                  <a:srgbClr val="032742"/>
                </a:solidFill>
              </a:rPr>
              <a:t>Fundurinn sjálfur - umbótasamtalið</a:t>
            </a:r>
          </a:p>
        </p:txBody>
      </p:sp>
      <p:sp>
        <p:nvSpPr>
          <p:cNvPr id="3" name="Textastaðgengill 2">
            <a:extLst>
              <a:ext uri="{FF2B5EF4-FFF2-40B4-BE49-F238E27FC236}">
                <a16:creationId xmlns:a16="http://schemas.microsoft.com/office/drawing/2014/main" id="{CF7A033D-C196-47E3-8E85-AEF399AAA7A6}"/>
              </a:ext>
            </a:extLst>
          </p:cNvPr>
          <p:cNvSpPr>
            <a:spLocks noGrp="1"/>
          </p:cNvSpPr>
          <p:nvPr>
            <p:ph type="body" sz="quarter" idx="13"/>
          </p:nvPr>
        </p:nvSpPr>
        <p:spPr>
          <a:xfrm>
            <a:off x="1045619" y="1184998"/>
            <a:ext cx="7461072" cy="4752890"/>
          </a:xfrm>
        </p:spPr>
        <p:txBody>
          <a:bodyPr/>
          <a:lstStyle/>
          <a:p>
            <a:pPr marL="285750" indent="-285750">
              <a:buFont typeface="Arial" panose="020B0604020202020204" pitchFamily="34" charset="0"/>
              <a:buChar char="•"/>
            </a:pPr>
            <a:r>
              <a:rPr lang="is-IS" sz="1800" dirty="0">
                <a:effectLst/>
                <a:latin typeface="Arial" panose="020B0604020202020204" pitchFamily="34" charset="0"/>
                <a:ea typeface="Calibri" panose="020F0502020204030204" pitchFamily="34" charset="0"/>
                <a:cs typeface="Arial" panose="020B0604020202020204" pitchFamily="34" charset="0"/>
              </a:rPr>
              <a:t>Fara yfir markmið umbótasamtalsins </a:t>
            </a:r>
          </a:p>
          <a:p>
            <a:pPr marL="285750" indent="-285750">
              <a:buFont typeface="Arial" panose="020B0604020202020204" pitchFamily="34" charset="0"/>
              <a:buChar char="•"/>
            </a:pPr>
            <a:r>
              <a:rPr lang="is-IS" sz="1800" dirty="0">
                <a:latin typeface="Arial" panose="020B0604020202020204" pitchFamily="34" charset="0"/>
                <a:ea typeface="Calibri" panose="020F0502020204030204" pitchFamily="34" charset="0"/>
                <a:cs typeface="Arial" panose="020B0604020202020204" pitchFamily="34" charset="0"/>
              </a:rPr>
              <a:t>L</a:t>
            </a:r>
            <a:r>
              <a:rPr lang="is-IS" sz="1800" dirty="0">
                <a:effectLst/>
                <a:latin typeface="Arial" panose="020B0604020202020204" pitchFamily="34" charset="0"/>
                <a:ea typeface="Calibri" panose="020F0502020204030204" pitchFamily="34" charset="0"/>
                <a:cs typeface="Arial" panose="020B0604020202020204" pitchFamily="34" charset="0"/>
              </a:rPr>
              <a:t>eggi fram staðreyndir um greiningu á starfseminni </a:t>
            </a:r>
          </a:p>
          <a:p>
            <a:pPr marL="742950" lvl="1" indent="-285750">
              <a:buFont typeface="Arial" panose="020B0604020202020204" pitchFamily="34" charset="0"/>
              <a:buChar char="•"/>
            </a:pPr>
            <a:r>
              <a:rPr lang="is-IS" sz="1400" dirty="0">
                <a:effectLst/>
                <a:latin typeface="Arial" panose="020B0604020202020204" pitchFamily="34" charset="0"/>
                <a:ea typeface="Calibri" panose="020F0502020204030204" pitchFamily="34" charset="0"/>
                <a:cs typeface="Arial" panose="020B0604020202020204" pitchFamily="34" charset="0"/>
              </a:rPr>
              <a:t>Mikilvægt er að starfsfólk fái tækifæri til að kynna sér efnið, helst fyrir fundinn og spyrja spurninga á fundinum.</a:t>
            </a:r>
          </a:p>
          <a:p>
            <a:pPr marL="285750" lvl="0" indent="-285750">
              <a:lnSpc>
                <a:spcPct val="107000"/>
              </a:lnSpc>
              <a:buFont typeface="Arial" panose="020B0604020202020204" pitchFamily="34" charset="0"/>
              <a:buChar char="•"/>
            </a:pPr>
            <a:r>
              <a:rPr lang="is-IS" sz="1800" dirty="0">
                <a:effectLst/>
                <a:latin typeface="Arial" panose="020B0604020202020204" pitchFamily="34" charset="0"/>
                <a:ea typeface="Calibri" panose="020F0502020204030204" pitchFamily="34" charset="0"/>
                <a:cs typeface="Arial" panose="020B0604020202020204" pitchFamily="34" charset="0"/>
              </a:rPr>
              <a:t>Skipta starfsfólki í hópa, t.d. 3-7 manna hópa</a:t>
            </a:r>
            <a:endParaRPr lang="is-IS" sz="18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dirty="0">
                <a:effectLst/>
                <a:latin typeface="Arial" panose="020B0604020202020204" pitchFamily="34" charset="0"/>
                <a:ea typeface="Calibri" panose="020F0502020204030204" pitchFamily="34" charset="0"/>
                <a:cs typeface="Arial" panose="020B0604020202020204" pitchFamily="34" charset="0"/>
              </a:rPr>
              <a:t>Hafa 3-4 hópa að lágmarki ef hægt er.</a:t>
            </a:r>
            <a:endParaRPr lang="is-IS" sz="14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dirty="0">
                <a:effectLst/>
                <a:latin typeface="Arial" panose="020B0604020202020204" pitchFamily="34" charset="0"/>
                <a:ea typeface="Calibri" panose="020F0502020204030204" pitchFamily="34" charset="0"/>
                <a:cs typeface="Arial" panose="020B0604020202020204" pitchFamily="34" charset="0"/>
              </a:rPr>
              <a:t>Biðja einn í hverjum hópi að vera ritari og skrá hjá sér svör við spurningunum. </a:t>
            </a:r>
            <a:endParaRPr lang="is-IS" sz="14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dirty="0">
                <a:effectLst/>
                <a:latin typeface="Arial" panose="020B0604020202020204" pitchFamily="34" charset="0"/>
                <a:ea typeface="Calibri" panose="020F0502020204030204" pitchFamily="34" charset="0"/>
                <a:cs typeface="Arial" panose="020B0604020202020204" pitchFamily="34" charset="0"/>
              </a:rPr>
              <a:t>Allir hópar byrja á að svara spurningum í flokki 1 um tilgang og markmið starfseminnar og starfanna.</a:t>
            </a:r>
            <a:endParaRPr lang="is-IS" sz="1400" dirty="0">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dirty="0">
                <a:effectLst/>
                <a:latin typeface="Arial" panose="020B0604020202020204" pitchFamily="34" charset="0"/>
                <a:ea typeface="Calibri" panose="020F0502020204030204" pitchFamily="34" charset="0"/>
                <a:cs typeface="Arial" panose="020B0604020202020204" pitchFamily="34" charset="0"/>
              </a:rPr>
              <a:t>Spurningum í flokkum 2-5 er skipt milli hópa. </a:t>
            </a:r>
          </a:p>
          <a:p>
            <a:pPr marL="742950" lvl="1" indent="-285750">
              <a:lnSpc>
                <a:spcPct val="107000"/>
              </a:lnSpc>
              <a:buFont typeface="Arial" panose="020B0604020202020204" pitchFamily="34" charset="0"/>
              <a:buChar char="•"/>
            </a:pPr>
            <a:r>
              <a:rPr lang="is-IS" sz="1400" dirty="0">
                <a:effectLst/>
                <a:latin typeface="Arial" panose="020B0604020202020204" pitchFamily="34" charset="0"/>
                <a:ea typeface="Calibri" panose="020F0502020204030204" pitchFamily="34" charset="0"/>
                <a:cs typeface="Arial" panose="020B0604020202020204" pitchFamily="34" charset="0"/>
              </a:rPr>
              <a:t>Ritarar taka saman innihald samtalsins á hverju borði og segja stuttlega frá í lok fundarins.</a:t>
            </a:r>
          </a:p>
          <a:p>
            <a:pPr marL="285750" indent="-285750">
              <a:lnSpc>
                <a:spcPct val="107000"/>
              </a:lnSpc>
              <a:buFont typeface="Arial" panose="020B0604020202020204" pitchFamily="34" charset="0"/>
              <a:buChar char="•"/>
            </a:pPr>
            <a:r>
              <a:rPr lang="is-IS" dirty="0">
                <a:latin typeface="Arial" panose="020B0604020202020204" pitchFamily="34" charset="0"/>
                <a:cs typeface="Arial" panose="020B0604020202020204" pitchFamily="34" charset="0"/>
              </a:rPr>
              <a:t>Spurningar – flokkar:</a:t>
            </a:r>
          </a:p>
          <a:p>
            <a:pPr marL="742950" lvl="1" indent="-285750">
              <a:lnSpc>
                <a:spcPct val="107000"/>
              </a:lnSpc>
              <a:buFont typeface="Arial" panose="020B0604020202020204" pitchFamily="34" charset="0"/>
              <a:buChar char="•"/>
            </a:pPr>
            <a:r>
              <a:rPr lang="is-IS" sz="1400" dirty="0">
                <a:latin typeface="Arial" panose="020B0604020202020204" pitchFamily="34" charset="0"/>
                <a:cs typeface="Arial" panose="020B0604020202020204" pitchFamily="34" charset="0"/>
              </a:rPr>
              <a:t>Tilgangur og markmið</a:t>
            </a:r>
          </a:p>
          <a:p>
            <a:pPr marL="742950" lvl="1" indent="-285750">
              <a:lnSpc>
                <a:spcPct val="107000"/>
              </a:lnSpc>
              <a:buFont typeface="Arial" panose="020B0604020202020204" pitchFamily="34" charset="0"/>
              <a:buChar char="•"/>
            </a:pPr>
            <a:r>
              <a:rPr lang="is-IS" sz="1400" dirty="0">
                <a:latin typeface="Arial" panose="020B0604020202020204" pitchFamily="34" charset="0"/>
                <a:cs typeface="Arial" panose="020B0604020202020204" pitchFamily="34" charset="0"/>
              </a:rPr>
              <a:t>Vaktaskipulag og </a:t>
            </a:r>
            <a:r>
              <a:rPr lang="is-IS" sz="1400" dirty="0" err="1">
                <a:latin typeface="Arial" panose="020B0604020202020204" pitchFamily="34" charset="0"/>
                <a:cs typeface="Arial" panose="020B0604020202020204" pitchFamily="34" charset="0"/>
              </a:rPr>
              <a:t>mönnun</a:t>
            </a:r>
            <a:endParaRPr lang="is-IS" sz="1400" dirty="0">
              <a:latin typeface="Arial" panose="020B0604020202020204" pitchFamily="34" charset="0"/>
              <a:cs typeface="Arial" panose="020B0604020202020204" pitchFamily="34" charset="0"/>
            </a:endParaRPr>
          </a:p>
          <a:p>
            <a:pPr marL="742950" lvl="1" indent="-285750">
              <a:lnSpc>
                <a:spcPct val="107000"/>
              </a:lnSpc>
              <a:buFont typeface="Arial" panose="020B0604020202020204" pitchFamily="34" charset="0"/>
              <a:buChar char="•"/>
            </a:pPr>
            <a:r>
              <a:rPr lang="is-IS" sz="1400" dirty="0">
                <a:latin typeface="Arial" panose="020B0604020202020204" pitchFamily="34" charset="0"/>
                <a:cs typeface="Arial" panose="020B0604020202020204" pitchFamily="34" charset="0"/>
              </a:rPr>
              <a:t>Starfsemi og starfsumhverfi</a:t>
            </a:r>
          </a:p>
          <a:p>
            <a:pPr marL="742950" lvl="1" indent="-285750">
              <a:lnSpc>
                <a:spcPct val="107000"/>
              </a:lnSpc>
              <a:buFont typeface="Arial" panose="020B0604020202020204" pitchFamily="34" charset="0"/>
              <a:buChar char="•"/>
            </a:pPr>
            <a:r>
              <a:rPr lang="is-IS" sz="1400" dirty="0">
                <a:latin typeface="Arial" panose="020B0604020202020204" pitchFamily="34" charset="0"/>
                <a:cs typeface="Arial" panose="020B0604020202020204" pitchFamily="34" charset="0"/>
              </a:rPr>
              <a:t>Verklag og ábyrgð</a:t>
            </a:r>
          </a:p>
          <a:p>
            <a:pPr marL="742950" lvl="1" indent="-285750">
              <a:lnSpc>
                <a:spcPct val="107000"/>
              </a:lnSpc>
              <a:buFont typeface="Arial" panose="020B0604020202020204" pitchFamily="34" charset="0"/>
              <a:buChar char="•"/>
            </a:pPr>
            <a:r>
              <a:rPr lang="is-IS" sz="1400" dirty="0">
                <a:latin typeface="Arial" panose="020B0604020202020204" pitchFamily="34" charset="0"/>
                <a:cs typeface="Arial" panose="020B0604020202020204" pitchFamily="34" charset="0"/>
              </a:rPr>
              <a:t>Ræða sóun í nærumhverfi</a:t>
            </a:r>
          </a:p>
        </p:txBody>
      </p:sp>
      <p:pic>
        <p:nvPicPr>
          <p:cNvPr id="5" name="Mynd 4">
            <a:extLst>
              <a:ext uri="{FF2B5EF4-FFF2-40B4-BE49-F238E27FC236}">
                <a16:creationId xmlns:a16="http://schemas.microsoft.com/office/drawing/2014/main" id="{16E00418-ADEC-451D-804D-738E1FF5EF4A}"/>
              </a:ext>
            </a:extLst>
          </p:cNvPr>
          <p:cNvPicPr>
            <a:picLocks noChangeAspect="1"/>
          </p:cNvPicPr>
          <p:nvPr/>
        </p:nvPicPr>
        <p:blipFill>
          <a:blip r:embed="rId2"/>
          <a:stretch>
            <a:fillRect/>
          </a:stretch>
        </p:blipFill>
        <p:spPr>
          <a:xfrm>
            <a:off x="7281350" y="778358"/>
            <a:ext cx="5298742" cy="5301284"/>
          </a:xfrm>
          <a:prstGeom prst="rect">
            <a:avLst/>
          </a:prstGeom>
        </p:spPr>
      </p:pic>
    </p:spTree>
    <p:extLst>
      <p:ext uri="{BB962C8B-B14F-4D97-AF65-F5344CB8AC3E}">
        <p14:creationId xmlns:p14="http://schemas.microsoft.com/office/powerpoint/2010/main" val="1222838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7E77E663-AEED-47DC-A5BD-F6132EE58437}"/>
              </a:ext>
            </a:extLst>
          </p:cNvPr>
          <p:cNvSpPr>
            <a:spLocks noGrp="1"/>
          </p:cNvSpPr>
          <p:nvPr>
            <p:ph type="body" sz="quarter" idx="12"/>
          </p:nvPr>
        </p:nvSpPr>
        <p:spPr>
          <a:xfrm>
            <a:off x="1145226" y="786546"/>
            <a:ext cx="9901547" cy="789927"/>
          </a:xfrm>
        </p:spPr>
        <p:txBody>
          <a:bodyPr/>
          <a:lstStyle/>
          <a:p>
            <a:r>
              <a:rPr lang="is-IS" dirty="0">
                <a:solidFill>
                  <a:schemeClr val="tx1"/>
                </a:solidFill>
              </a:rPr>
              <a:t>Samantekt á fund</a:t>
            </a:r>
          </a:p>
        </p:txBody>
      </p:sp>
      <p:sp>
        <p:nvSpPr>
          <p:cNvPr id="3" name="Textastaðgengill 2">
            <a:extLst>
              <a:ext uri="{FF2B5EF4-FFF2-40B4-BE49-F238E27FC236}">
                <a16:creationId xmlns:a16="http://schemas.microsoft.com/office/drawing/2014/main" id="{CF704E20-18A9-4E42-B937-6860C1455CD3}"/>
              </a:ext>
            </a:extLst>
          </p:cNvPr>
          <p:cNvSpPr>
            <a:spLocks noGrp="1"/>
          </p:cNvSpPr>
          <p:nvPr>
            <p:ph type="body" sz="quarter" idx="13"/>
          </p:nvPr>
        </p:nvSpPr>
        <p:spPr>
          <a:xfrm>
            <a:off x="1141414" y="1838325"/>
            <a:ext cx="5425642" cy="4592638"/>
          </a:xfrm>
        </p:spPr>
        <p:txBody>
          <a:bodyPr/>
          <a:lstStyle/>
          <a:p>
            <a:r>
              <a:rPr lang="is-IS" sz="2000" dirty="0">
                <a:effectLst/>
                <a:latin typeface="Arial" panose="020B0604020202020204" pitchFamily="34" charset="0"/>
                <a:ea typeface="Calibri" panose="020F0502020204030204" pitchFamily="34" charset="0"/>
              </a:rPr>
              <a:t>Áður en fundi er slitið eru ritarar beðnir um að fara stuttlega yfir helstu niðurstöður og skila þeim til stjórnanda eftir fundinn. Mikilvægt er fyrir stjórnanda að upplýsa um næstu skref í ferlinu.</a:t>
            </a:r>
            <a:endParaRPr lang="is-IS" sz="1800" dirty="0"/>
          </a:p>
        </p:txBody>
      </p:sp>
      <p:pic>
        <p:nvPicPr>
          <p:cNvPr id="5" name="Mynd 4">
            <a:extLst>
              <a:ext uri="{FF2B5EF4-FFF2-40B4-BE49-F238E27FC236}">
                <a16:creationId xmlns:a16="http://schemas.microsoft.com/office/drawing/2014/main" id="{0EAADAAF-0BFC-4338-B2C7-3EF7D462446F}"/>
              </a:ext>
            </a:extLst>
          </p:cNvPr>
          <p:cNvPicPr>
            <a:picLocks noChangeAspect="1"/>
          </p:cNvPicPr>
          <p:nvPr/>
        </p:nvPicPr>
        <p:blipFill>
          <a:blip r:embed="rId2"/>
          <a:stretch>
            <a:fillRect/>
          </a:stretch>
        </p:blipFill>
        <p:spPr>
          <a:xfrm>
            <a:off x="6811796" y="1283109"/>
            <a:ext cx="5278817" cy="5276285"/>
          </a:xfrm>
          <a:prstGeom prst="rect">
            <a:avLst/>
          </a:prstGeom>
        </p:spPr>
      </p:pic>
    </p:spTree>
    <p:extLst>
      <p:ext uri="{BB962C8B-B14F-4D97-AF65-F5344CB8AC3E}">
        <p14:creationId xmlns:p14="http://schemas.microsoft.com/office/powerpoint/2010/main" val="45293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27ED34-5F04-2B44-9CCF-8B1616D48D42}"/>
              </a:ext>
            </a:extLst>
          </p:cNvPr>
          <p:cNvSpPr>
            <a:spLocks noGrp="1"/>
          </p:cNvSpPr>
          <p:nvPr>
            <p:ph type="body" sz="quarter" idx="12"/>
          </p:nvPr>
        </p:nvSpPr>
        <p:spPr>
          <a:xfrm>
            <a:off x="1145226" y="795782"/>
            <a:ext cx="9901547" cy="789927"/>
          </a:xfrm>
        </p:spPr>
        <p:txBody>
          <a:bodyPr/>
          <a:lstStyle/>
          <a:p>
            <a:r>
              <a:rPr lang="is-IS" dirty="0">
                <a:solidFill>
                  <a:srgbClr val="032742"/>
                </a:solidFill>
              </a:rPr>
              <a:t>Næstu</a:t>
            </a:r>
            <a:r>
              <a:rPr lang="en-GB" dirty="0">
                <a:solidFill>
                  <a:srgbClr val="032742"/>
                </a:solidFill>
              </a:rPr>
              <a:t> </a:t>
            </a:r>
            <a:r>
              <a:rPr lang="is-IS" dirty="0">
                <a:solidFill>
                  <a:srgbClr val="032742"/>
                </a:solidFill>
              </a:rPr>
              <a:t>skref</a:t>
            </a:r>
            <a:r>
              <a:rPr lang="en-GB" dirty="0">
                <a:solidFill>
                  <a:srgbClr val="032742"/>
                </a:solidFill>
              </a:rPr>
              <a:t> </a:t>
            </a:r>
            <a:r>
              <a:rPr lang="is-IS" dirty="0">
                <a:solidFill>
                  <a:srgbClr val="032742"/>
                </a:solidFill>
              </a:rPr>
              <a:t>stjórnandans</a:t>
            </a:r>
          </a:p>
        </p:txBody>
      </p:sp>
      <p:sp>
        <p:nvSpPr>
          <p:cNvPr id="4" name="Textastaðgengill 3">
            <a:extLst>
              <a:ext uri="{FF2B5EF4-FFF2-40B4-BE49-F238E27FC236}">
                <a16:creationId xmlns:a16="http://schemas.microsoft.com/office/drawing/2014/main" id="{52F6920D-155E-433F-9947-B84756978418}"/>
              </a:ext>
            </a:extLst>
          </p:cNvPr>
          <p:cNvSpPr>
            <a:spLocks noGrp="1"/>
          </p:cNvSpPr>
          <p:nvPr>
            <p:ph type="body" sz="quarter" idx="13"/>
          </p:nvPr>
        </p:nvSpPr>
        <p:spPr/>
        <p:txBody>
          <a:bodyPr/>
          <a:lstStyle/>
          <a:p>
            <a:pPr marL="285750" indent="-285750" algn="just">
              <a:spcBef>
                <a:spcPts val="1200"/>
              </a:spcBef>
              <a:spcAft>
                <a:spcPts val="1000"/>
              </a:spcAft>
              <a:buFont typeface="Arial" panose="020B0604020202020204" pitchFamily="34" charset="0"/>
              <a:buChar char="•"/>
            </a:pPr>
            <a:r>
              <a:rPr lang="is-IS" sz="1800" dirty="0">
                <a:effectLst/>
                <a:latin typeface="Arial" panose="020B0604020202020204" pitchFamily="34" charset="0"/>
                <a:ea typeface="Times New Roman" panose="02020603050405020304" pitchFamily="18" charset="0"/>
                <a:cs typeface="Calibri" panose="020F0502020204030204" pitchFamily="34" charset="0"/>
              </a:rPr>
              <a:t>Stjórnandi fer yfir samantektir ritara og flokkar niðurstöður og greinir frekar</a:t>
            </a:r>
            <a:endParaRPr lang="is-IS" sz="1800" dirty="0">
              <a:latin typeface="Helvetica" panose="020B0604020202020204" pitchFamily="34" charset="0"/>
              <a:ea typeface="Times New Roman" panose="02020603050405020304" pitchFamily="18" charset="0"/>
              <a:cs typeface="Calibri" panose="020F0502020204030204" pitchFamily="34" charset="0"/>
            </a:endParaRPr>
          </a:p>
          <a:p>
            <a:pPr marL="285750" indent="-285750" algn="just">
              <a:spcBef>
                <a:spcPts val="1200"/>
              </a:spcBef>
              <a:spcAft>
                <a:spcPts val="1000"/>
              </a:spcAft>
              <a:buFont typeface="Arial" panose="020B0604020202020204" pitchFamily="34" charset="0"/>
              <a:buChar char="•"/>
            </a:pPr>
            <a:r>
              <a:rPr lang="is-IS" sz="1800" dirty="0">
                <a:effectLst/>
                <a:latin typeface="Arial" panose="020B0604020202020204" pitchFamily="34" charset="0"/>
                <a:ea typeface="Times New Roman" panose="02020603050405020304" pitchFamily="18" charset="0"/>
                <a:cs typeface="Calibri" panose="020F0502020204030204" pitchFamily="34" charset="0"/>
              </a:rPr>
              <a:t>Stjórnandi heldur starfsfólki upplýstu um stöðu innleiðingar á betri vinnutíma í vaktavinnu á vinnustaðnum</a:t>
            </a:r>
          </a:p>
          <a:p>
            <a:pPr marL="285750" indent="-285750" algn="just">
              <a:spcBef>
                <a:spcPts val="1200"/>
              </a:spcBef>
              <a:spcAft>
                <a:spcPts val="1000"/>
              </a:spcAft>
              <a:buFont typeface="Arial" panose="020B0604020202020204" pitchFamily="34" charset="0"/>
              <a:buChar char="•"/>
            </a:pPr>
            <a:r>
              <a:rPr lang="is-IS" sz="1800" dirty="0">
                <a:latin typeface="Arial" panose="020B0604020202020204" pitchFamily="34" charset="0"/>
                <a:ea typeface="Times New Roman" panose="02020603050405020304" pitchFamily="18" charset="0"/>
                <a:cs typeface="Calibri" panose="020F0502020204030204" pitchFamily="34" charset="0"/>
              </a:rPr>
              <a:t>Stjórnandi s</a:t>
            </a:r>
            <a:r>
              <a:rPr lang="is-IS" sz="1800" dirty="0">
                <a:effectLst/>
                <a:latin typeface="Arial" panose="020B0604020202020204" pitchFamily="34" charset="0"/>
                <a:ea typeface="Times New Roman" panose="02020603050405020304" pitchFamily="18" charset="0"/>
                <a:cs typeface="Calibri" panose="020F0502020204030204" pitchFamily="34" charset="0"/>
              </a:rPr>
              <a:t>etur fram tillögu um breytingar á vaktaskipulagi og forsendum </a:t>
            </a:r>
            <a:r>
              <a:rPr lang="is-IS" sz="1800" dirty="0" err="1">
                <a:effectLst/>
                <a:latin typeface="Arial" panose="020B0604020202020204" pitchFamily="34" charset="0"/>
                <a:ea typeface="Times New Roman" panose="02020603050405020304" pitchFamily="18" charset="0"/>
                <a:cs typeface="Calibri" panose="020F0502020204030204" pitchFamily="34" charset="0"/>
              </a:rPr>
              <a:t>mönnunar</a:t>
            </a:r>
            <a:r>
              <a:rPr lang="is-IS" sz="1800" dirty="0">
                <a:effectLst/>
                <a:latin typeface="Arial" panose="020B0604020202020204" pitchFamily="34" charset="0"/>
                <a:ea typeface="Times New Roman" panose="02020603050405020304" pitchFamily="18" charset="0"/>
                <a:cs typeface="Calibri" panose="020F0502020204030204" pitchFamily="34" charset="0"/>
              </a:rPr>
              <a:t> á grundvelli niðurstaðna og starfsemisgagna</a:t>
            </a:r>
            <a:endParaRPr lang="is-IS" sz="1800" dirty="0">
              <a:latin typeface="Helvetica" panose="020B0604020202020204" pitchFamily="34" charset="0"/>
              <a:ea typeface="Times New Roman" panose="02020603050405020304" pitchFamily="18" charset="0"/>
              <a:cs typeface="Calibri" panose="020F0502020204030204" pitchFamily="34" charset="0"/>
            </a:endParaRPr>
          </a:p>
          <a:p>
            <a:pPr marL="285750" indent="-285750" algn="just">
              <a:spcBef>
                <a:spcPts val="1200"/>
              </a:spcBef>
              <a:spcAft>
                <a:spcPts val="1000"/>
              </a:spcAft>
              <a:buFont typeface="Arial" panose="020B0604020202020204" pitchFamily="34" charset="0"/>
              <a:buChar char="•"/>
            </a:pPr>
            <a:r>
              <a:rPr lang="is-IS" sz="1800" dirty="0">
                <a:effectLst/>
                <a:latin typeface="Arial" panose="020B0604020202020204" pitchFamily="34" charset="0"/>
                <a:ea typeface="Times New Roman" panose="02020603050405020304" pitchFamily="18" charset="0"/>
                <a:cs typeface="Calibri" panose="020F0502020204030204" pitchFamily="34" charset="0"/>
              </a:rPr>
              <a:t>Stjórnandi setur á laggirnar vinnuhóp(a), m.a. til að skoða tillögur að breyttu verklagi og takmörkun á mögulegri sóun í nærumhverfi</a:t>
            </a:r>
            <a:endParaRPr lang="is-IS" sz="1800" dirty="0">
              <a:effectLst/>
              <a:latin typeface="Helvetica" panose="020B0604020202020204" pitchFamily="34" charset="0"/>
              <a:ea typeface="Times New Roman" panose="02020603050405020304" pitchFamily="18" charset="0"/>
              <a:cs typeface="Calibri" panose="020F0502020204030204" pitchFamily="34" charset="0"/>
            </a:endParaRPr>
          </a:p>
          <a:p>
            <a:endParaRPr lang="is-IS" dirty="0"/>
          </a:p>
        </p:txBody>
      </p:sp>
      <p:pic>
        <p:nvPicPr>
          <p:cNvPr id="3" name="Mynd 2">
            <a:extLst>
              <a:ext uri="{FF2B5EF4-FFF2-40B4-BE49-F238E27FC236}">
                <a16:creationId xmlns:a16="http://schemas.microsoft.com/office/drawing/2014/main" id="{A0E31AC6-967D-4D4C-8DEB-4DEB40C6D58B}"/>
              </a:ext>
            </a:extLst>
          </p:cNvPr>
          <p:cNvPicPr>
            <a:picLocks noChangeAspect="1"/>
          </p:cNvPicPr>
          <p:nvPr/>
        </p:nvPicPr>
        <p:blipFill>
          <a:blip r:embed="rId2"/>
          <a:stretch>
            <a:fillRect/>
          </a:stretch>
        </p:blipFill>
        <p:spPr>
          <a:xfrm>
            <a:off x="6885860" y="1410787"/>
            <a:ext cx="5225901" cy="5228409"/>
          </a:xfrm>
          <a:prstGeom prst="rect">
            <a:avLst/>
          </a:prstGeom>
        </p:spPr>
      </p:pic>
    </p:spTree>
    <p:extLst>
      <p:ext uri="{BB962C8B-B14F-4D97-AF65-F5344CB8AC3E}">
        <p14:creationId xmlns:p14="http://schemas.microsoft.com/office/powerpoint/2010/main" val="2014312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Mynd 18" descr="Mynd sem inniheldur texti&#10;&#10;Lýsing sjálfkrafa búin til">
            <a:extLst>
              <a:ext uri="{FF2B5EF4-FFF2-40B4-BE49-F238E27FC236}">
                <a16:creationId xmlns:a16="http://schemas.microsoft.com/office/drawing/2014/main" id="{D3A53530-F450-407A-A990-B4333401610D}"/>
              </a:ext>
            </a:extLst>
          </p:cNvPr>
          <p:cNvPicPr>
            <a:picLocks noChangeAspect="1"/>
          </p:cNvPicPr>
          <p:nvPr/>
        </p:nvPicPr>
        <p:blipFill>
          <a:blip r:embed="rId3"/>
          <a:stretch>
            <a:fillRect/>
          </a:stretch>
        </p:blipFill>
        <p:spPr>
          <a:xfrm>
            <a:off x="1272568" y="643467"/>
            <a:ext cx="9646863" cy="5571066"/>
          </a:xfrm>
          <a:prstGeom prst="rect">
            <a:avLst/>
          </a:prstGeom>
        </p:spPr>
      </p:pic>
      <p:sp>
        <p:nvSpPr>
          <p:cNvPr id="2" name="Sporaskja 1">
            <a:extLst>
              <a:ext uri="{FF2B5EF4-FFF2-40B4-BE49-F238E27FC236}">
                <a16:creationId xmlns:a16="http://schemas.microsoft.com/office/drawing/2014/main" id="{B2783DB8-64E8-491C-A732-AF417DA55D8A}"/>
              </a:ext>
            </a:extLst>
          </p:cNvPr>
          <p:cNvSpPr/>
          <p:nvPr/>
        </p:nvSpPr>
        <p:spPr>
          <a:xfrm>
            <a:off x="10001250" y="700088"/>
            <a:ext cx="1507331" cy="1335881"/>
          </a:xfrm>
          <a:prstGeom prst="ellipse">
            <a:avLst/>
          </a:prstGeom>
          <a:solidFill>
            <a:srgbClr val="F8C694"/>
          </a:solidFill>
          <a:ln>
            <a:solidFill>
              <a:srgbClr val="095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a:solidFill>
                  <a:sysClr val="windowText" lastClr="000000"/>
                </a:solidFill>
              </a:rPr>
              <a:t>Fræðslu-hópur</a:t>
            </a:r>
          </a:p>
        </p:txBody>
      </p:sp>
      <p:sp>
        <p:nvSpPr>
          <p:cNvPr id="3" name="Sporaskja 2">
            <a:extLst>
              <a:ext uri="{FF2B5EF4-FFF2-40B4-BE49-F238E27FC236}">
                <a16:creationId xmlns:a16="http://schemas.microsoft.com/office/drawing/2014/main" id="{8311E556-6100-45A6-BB5E-F48CE574992A}"/>
              </a:ext>
            </a:extLst>
          </p:cNvPr>
          <p:cNvSpPr/>
          <p:nvPr/>
        </p:nvSpPr>
        <p:spPr>
          <a:xfrm>
            <a:off x="10054590" y="2188369"/>
            <a:ext cx="1507331" cy="1335881"/>
          </a:xfrm>
          <a:prstGeom prst="ellipse">
            <a:avLst/>
          </a:prstGeom>
          <a:solidFill>
            <a:srgbClr val="F8C694"/>
          </a:solidFill>
          <a:ln>
            <a:solidFill>
              <a:srgbClr val="095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a:solidFill>
                  <a:sysClr val="windowText" lastClr="000000"/>
                </a:solidFill>
              </a:rPr>
              <a:t>Vefurinn</a:t>
            </a:r>
          </a:p>
        </p:txBody>
      </p:sp>
      <p:sp>
        <p:nvSpPr>
          <p:cNvPr id="4" name="Rétthyrningur 3">
            <a:extLst>
              <a:ext uri="{FF2B5EF4-FFF2-40B4-BE49-F238E27FC236}">
                <a16:creationId xmlns:a16="http://schemas.microsoft.com/office/drawing/2014/main" id="{5BD6D88C-C93B-4DA2-B28E-CB803E5D037F}"/>
              </a:ext>
            </a:extLst>
          </p:cNvPr>
          <p:cNvSpPr/>
          <p:nvPr/>
        </p:nvSpPr>
        <p:spPr>
          <a:xfrm>
            <a:off x="1714500" y="830580"/>
            <a:ext cx="1851660" cy="14325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5" name="Sporaskja 4">
            <a:extLst>
              <a:ext uri="{FF2B5EF4-FFF2-40B4-BE49-F238E27FC236}">
                <a16:creationId xmlns:a16="http://schemas.microsoft.com/office/drawing/2014/main" id="{579339D3-6DF5-48CD-AE5E-9E22FEE13433}"/>
              </a:ext>
            </a:extLst>
          </p:cNvPr>
          <p:cNvSpPr/>
          <p:nvPr/>
        </p:nvSpPr>
        <p:spPr>
          <a:xfrm>
            <a:off x="2135029" y="927259"/>
            <a:ext cx="1507331" cy="1335881"/>
          </a:xfrm>
          <a:prstGeom prst="ellipse">
            <a:avLst/>
          </a:prstGeom>
          <a:solidFill>
            <a:srgbClr val="F8C694"/>
          </a:solidFill>
          <a:ln>
            <a:solidFill>
              <a:srgbClr val="0950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a:solidFill>
                  <a:sysClr val="windowText" lastClr="000000"/>
                </a:solidFill>
              </a:rPr>
              <a:t>Tækni-hópur</a:t>
            </a:r>
          </a:p>
        </p:txBody>
      </p:sp>
    </p:spTree>
    <p:extLst>
      <p:ext uri="{BB962C8B-B14F-4D97-AF65-F5344CB8AC3E}">
        <p14:creationId xmlns:p14="http://schemas.microsoft.com/office/powerpoint/2010/main" val="3527652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3A144227-6060-4646-936A-C0F2CA3D9683}"/>
              </a:ext>
            </a:extLst>
          </p:cNvPr>
          <p:cNvSpPr>
            <a:spLocks noGrp="1"/>
          </p:cNvSpPr>
          <p:nvPr>
            <p:ph type="body" sz="quarter" idx="12"/>
          </p:nvPr>
        </p:nvSpPr>
        <p:spPr>
          <a:xfrm>
            <a:off x="1141591" y="577643"/>
            <a:ext cx="6226949" cy="789927"/>
          </a:xfrm>
        </p:spPr>
        <p:txBody>
          <a:bodyPr/>
          <a:lstStyle/>
          <a:p>
            <a:r>
              <a:rPr lang="is-IS" dirty="0">
                <a:solidFill>
                  <a:srgbClr val="032742"/>
                </a:solidFill>
              </a:rPr>
              <a:t>Fundarefni </a:t>
            </a:r>
            <a:r>
              <a:rPr lang="is-IS" dirty="0" err="1">
                <a:solidFill>
                  <a:srgbClr val="032742"/>
                </a:solidFill>
              </a:rPr>
              <a:t>framundan</a:t>
            </a:r>
            <a:r>
              <a:rPr lang="is-IS" dirty="0"/>
              <a:t>	</a:t>
            </a:r>
          </a:p>
        </p:txBody>
      </p:sp>
      <p:sp>
        <p:nvSpPr>
          <p:cNvPr id="3" name="Textastaðgengill 2">
            <a:extLst>
              <a:ext uri="{FF2B5EF4-FFF2-40B4-BE49-F238E27FC236}">
                <a16:creationId xmlns:a16="http://schemas.microsoft.com/office/drawing/2014/main" id="{7A64CB28-FA26-4E62-BC02-A96C606E9CF3}"/>
              </a:ext>
            </a:extLst>
          </p:cNvPr>
          <p:cNvSpPr>
            <a:spLocks noGrp="1"/>
          </p:cNvSpPr>
          <p:nvPr>
            <p:ph type="body" sz="quarter" idx="13"/>
          </p:nvPr>
        </p:nvSpPr>
        <p:spPr>
          <a:xfrm>
            <a:off x="1141591" y="1547279"/>
            <a:ext cx="5388696" cy="4592638"/>
          </a:xfrm>
        </p:spPr>
        <p:txBody>
          <a:bodyPr/>
          <a:lstStyle/>
          <a:p>
            <a:pPr marL="285750" marR="0" indent="-285750">
              <a:spcBef>
                <a:spcPts val="0"/>
              </a:spcBef>
              <a:spcAft>
                <a:spcPts val="0"/>
              </a:spcAft>
              <a:buFont typeface="Arial" panose="020B0604020202020204" pitchFamily="34" charset="0"/>
              <a:buChar char="•"/>
            </a:pPr>
            <a:r>
              <a:rPr lang="en-US" sz="2000" dirty="0" err="1">
                <a:solidFill>
                  <a:srgbClr val="000000"/>
                </a:solidFill>
                <a:latin typeface="Arial" panose="020B0604020202020204" pitchFamily="34" charset="0"/>
                <a:cs typeface="Arial" panose="020B0604020202020204" pitchFamily="34" charset="0"/>
              </a:rPr>
              <a:t>Hópar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sem</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þarfnast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sérstakrar</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skoðunar</a:t>
            </a:r>
            <a:endParaRPr lang="en-US" sz="2000" dirty="0">
              <a:solidFill>
                <a:srgbClr val="000000"/>
              </a:solidFill>
              <a:latin typeface="Arial" panose="020B0604020202020204" pitchFamily="34" charset="0"/>
              <a:cs typeface="Arial" panose="020B0604020202020204" pitchFamily="34" charset="0"/>
            </a:endParaRPr>
          </a:p>
          <a:p>
            <a:pPr marR="0">
              <a:spcBef>
                <a:spcPts val="0"/>
              </a:spcBef>
              <a:spcAft>
                <a:spcPts val="0"/>
              </a:spcAft>
            </a:pPr>
            <a:endParaRPr lang="en-US" sz="2000" dirty="0">
              <a:solidFill>
                <a:srgbClr val="000000"/>
              </a:solidFill>
              <a:latin typeface="Arial" panose="020B0604020202020204" pitchFamily="34" charset="0"/>
              <a:cs typeface="Arial" panose="020B0604020202020204" pitchFamily="34" charset="0"/>
            </a:endParaRPr>
          </a:p>
          <a:p>
            <a:pPr marL="742950" lvl="1" indent="-285750">
              <a:spcBef>
                <a:spcPts val="0"/>
              </a:spcBef>
              <a:buFont typeface="Courier New" panose="02070309020205020404" pitchFamily="49" charset="0"/>
              <a:buChar char="o"/>
            </a:pPr>
            <a:r>
              <a:rPr lang="en-US" sz="2000" dirty="0" err="1">
                <a:solidFill>
                  <a:srgbClr val="000000"/>
                </a:solidFill>
                <a:effectLst/>
                <a:latin typeface="Arial" panose="020B0604020202020204" pitchFamily="34" charset="0"/>
                <a:cs typeface="Arial" panose="020B0604020202020204" pitchFamily="34" charset="0"/>
              </a:rPr>
              <a:t>Dagvinnumen</a:t>
            </a:r>
            <a:r>
              <a:rPr lang="en-US" sz="2000" dirty="0" err="1">
                <a:solidFill>
                  <a:srgbClr val="000000"/>
                </a:solidFill>
                <a:latin typeface="Arial" panose="020B0604020202020204" pitchFamily="34" charset="0"/>
                <a:cs typeface="Arial" panose="020B0604020202020204" pitchFamily="34" charset="0"/>
              </a:rPr>
              <a:t>n</a:t>
            </a:r>
            <a:r>
              <a:rPr lang="en-US" sz="2000" dirty="0">
                <a:solidFill>
                  <a:srgbClr val="000000"/>
                </a:solidFill>
                <a:latin typeface="Arial" panose="020B0604020202020204" pitchFamily="34" charset="0"/>
                <a:cs typeface="Arial" panose="020B0604020202020204" pitchFamily="34" charset="0"/>
              </a:rPr>
              <a:t> á </a:t>
            </a:r>
            <a:r>
              <a:rPr lang="en-US" sz="2000" dirty="0" err="1">
                <a:solidFill>
                  <a:srgbClr val="000000"/>
                </a:solidFill>
                <a:latin typeface="Arial" panose="020B0604020202020204" pitchFamily="34" charset="0"/>
                <a:cs typeface="Arial" panose="020B0604020202020204" pitchFamily="34" charset="0"/>
              </a:rPr>
              <a:t>vöktum</a:t>
            </a:r>
            <a:endParaRPr lang="en-US" sz="2000" dirty="0">
              <a:solidFill>
                <a:srgbClr val="000000"/>
              </a:solidFill>
              <a:latin typeface="Arial" panose="020B0604020202020204" pitchFamily="34" charset="0"/>
              <a:cs typeface="Arial" panose="020B0604020202020204" pitchFamily="34" charset="0"/>
            </a:endParaRPr>
          </a:p>
          <a:p>
            <a:pPr marL="742950" lvl="1" indent="-285750">
              <a:spcBef>
                <a:spcPts val="0"/>
              </a:spcBef>
              <a:buFont typeface="Courier New" panose="02070309020205020404" pitchFamily="49" charset="0"/>
              <a:buChar char="o"/>
            </a:pPr>
            <a:r>
              <a:rPr lang="en-US" sz="2000" dirty="0" err="1">
                <a:solidFill>
                  <a:srgbClr val="000000"/>
                </a:solidFill>
                <a:latin typeface="Arial" panose="020B0604020202020204" pitchFamily="34" charset="0"/>
                <a:cs typeface="Arial" panose="020B0604020202020204" pitchFamily="34" charset="0"/>
              </a:rPr>
              <a:t>Dagvinnumenn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með</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vinnuskyldu</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utan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dagvinnumarka</a:t>
            </a:r>
            <a:endParaRPr lang="en-US" sz="2000" dirty="0">
              <a:solidFill>
                <a:srgbClr val="000000"/>
              </a:solidFill>
              <a:latin typeface="Arial" panose="020B0604020202020204" pitchFamily="34" charset="0"/>
              <a:cs typeface="Arial" panose="020B0604020202020204" pitchFamily="34" charset="0"/>
            </a:endParaRPr>
          </a:p>
          <a:p>
            <a:pPr marL="742950" lvl="1" indent="-285750">
              <a:spcBef>
                <a:spcPts val="0"/>
              </a:spcBef>
              <a:buFont typeface="Courier New" panose="02070309020205020404" pitchFamily="49" charset="0"/>
              <a:buChar char="o"/>
            </a:pPr>
            <a:r>
              <a:rPr lang="en-US" sz="2000" dirty="0" err="1">
                <a:solidFill>
                  <a:srgbClr val="000000"/>
                </a:solidFill>
                <a:latin typeface="Arial" panose="020B0604020202020204" pitchFamily="34" charset="0"/>
                <a:cs typeface="Arial" panose="020B0604020202020204" pitchFamily="34" charset="0"/>
              </a:rPr>
              <a:t>Vaktavinnumenn</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sem</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vinna</a:t>
            </a:r>
            <a:r>
              <a:rPr lang="en-US" sz="2000" dirty="0">
                <a:solidFill>
                  <a:srgbClr val="000000"/>
                </a:solidFill>
                <a:latin typeface="Arial" panose="020B0604020202020204" pitchFamily="34" charset="0"/>
                <a:cs typeface="Arial" panose="020B0604020202020204" pitchFamily="34" charset="0"/>
              </a:rPr>
              <a:t> ekki </a:t>
            </a:r>
            <a:r>
              <a:rPr lang="en-US" sz="2000" dirty="0" err="1">
                <a:solidFill>
                  <a:srgbClr val="000000"/>
                </a:solidFill>
                <a:latin typeface="Arial" panose="020B0604020202020204" pitchFamily="34" charset="0"/>
                <a:cs typeface="Arial" panose="020B0604020202020204" pitchFamily="34" charset="0"/>
              </a:rPr>
              <a:t>rauða</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daga</a:t>
            </a:r>
            <a:endParaRPr lang="en-US" sz="2000" dirty="0">
              <a:solidFill>
                <a:srgbClr val="000000"/>
              </a:solidFill>
              <a:effectLst/>
              <a:latin typeface="Arial" panose="020B0604020202020204" pitchFamily="34" charset="0"/>
              <a:cs typeface="Arial" panose="020B0604020202020204" pitchFamily="34" charset="0"/>
            </a:endParaRPr>
          </a:p>
          <a:p>
            <a:pPr marR="0">
              <a:spcBef>
                <a:spcPts val="0"/>
              </a:spcBef>
              <a:spcAft>
                <a:spcPts val="0"/>
              </a:spcAft>
            </a:pPr>
            <a:endParaRPr lang="en-US" sz="2000" dirty="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000" dirty="0" err="1">
                <a:solidFill>
                  <a:srgbClr val="000000"/>
                </a:solidFill>
                <a:effectLst/>
                <a:latin typeface="Arial" panose="020B0604020202020204" pitchFamily="34" charset="0"/>
                <a:cs typeface="Arial" panose="020B0604020202020204" pitchFamily="34" charset="0"/>
              </a:rPr>
              <a:t>Flækjustig</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stofnana</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með</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blandaða</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hópa</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dagvinnufólks</a:t>
            </a:r>
            <a:r>
              <a:rPr lang="en-US" sz="2000" dirty="0">
                <a:solidFill>
                  <a:srgbClr val="000000"/>
                </a:solidFill>
                <a:effectLst/>
                <a:latin typeface="Arial" panose="020B0604020202020204" pitchFamily="34" charset="0"/>
                <a:cs typeface="Arial" panose="020B0604020202020204" pitchFamily="34" charset="0"/>
              </a:rPr>
              <a:t> og </a:t>
            </a:r>
            <a:r>
              <a:rPr lang="en-US" sz="2000" dirty="0" err="1">
                <a:solidFill>
                  <a:srgbClr val="000000"/>
                </a:solidFill>
                <a:effectLst/>
                <a:latin typeface="Arial" panose="020B0604020202020204" pitchFamily="34" charset="0"/>
                <a:cs typeface="Arial" panose="020B0604020202020204" pitchFamily="34" charset="0"/>
              </a:rPr>
              <a:t>vaktavinnufólks</a:t>
            </a:r>
            <a:r>
              <a:rPr lang="en-US" sz="2000" dirty="0">
                <a:solidFill>
                  <a:srgbClr val="000000"/>
                </a:solidFill>
                <a:effectLst/>
                <a:latin typeface="Arial" panose="020B0604020202020204" pitchFamily="34" charset="0"/>
                <a:cs typeface="Arial" panose="020B0604020202020204" pitchFamily="34" charset="0"/>
              </a:rPr>
              <a:t> og </a:t>
            </a:r>
            <a:r>
              <a:rPr lang="en-US" sz="2000" dirty="0" err="1">
                <a:solidFill>
                  <a:srgbClr val="000000"/>
                </a:solidFill>
                <a:effectLst/>
                <a:latin typeface="Arial" panose="020B0604020202020204" pitchFamily="34" charset="0"/>
                <a:cs typeface="Arial" panose="020B0604020202020204" pitchFamily="34" charset="0"/>
              </a:rPr>
              <a:t>ólíka</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gildistíma</a:t>
            </a:r>
            <a:r>
              <a:rPr lang="en-US" sz="2000" dirty="0">
                <a:solidFill>
                  <a:srgbClr val="000000"/>
                </a:solidFill>
                <a:effectLst/>
                <a:latin typeface="Arial" panose="020B0604020202020204" pitchFamily="34" charset="0"/>
                <a:cs typeface="Arial" panose="020B0604020202020204" pitchFamily="34" charset="0"/>
              </a:rPr>
              <a:t> á </a:t>
            </a:r>
            <a:r>
              <a:rPr lang="en-US" sz="2000" dirty="0" err="1">
                <a:solidFill>
                  <a:srgbClr val="000000"/>
                </a:solidFill>
                <a:effectLst/>
                <a:latin typeface="Arial" panose="020B0604020202020204" pitchFamily="34" charset="0"/>
                <a:cs typeface="Arial" panose="020B0604020202020204" pitchFamily="34" charset="0"/>
              </a:rPr>
              <a:t>fylgiskjali</a:t>
            </a:r>
            <a:r>
              <a:rPr lang="en-US" sz="2000" dirty="0">
                <a:solidFill>
                  <a:srgbClr val="000000"/>
                </a:solidFill>
                <a:effectLst/>
                <a:latin typeface="Arial" panose="020B0604020202020204" pitchFamily="34" charset="0"/>
                <a:cs typeface="Arial" panose="020B0604020202020204" pitchFamily="34" charset="0"/>
              </a:rPr>
              <a:t> 1 og 2</a:t>
            </a:r>
          </a:p>
          <a:p>
            <a:pPr marR="0">
              <a:spcBef>
                <a:spcPts val="0"/>
              </a:spcBef>
              <a:spcAft>
                <a:spcPts val="0"/>
              </a:spcAft>
            </a:pPr>
            <a:endParaRPr lang="en-US" sz="2000" dirty="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000" dirty="0" err="1">
                <a:solidFill>
                  <a:srgbClr val="000000"/>
                </a:solidFill>
                <a:effectLst/>
                <a:latin typeface="Arial" panose="020B0604020202020204" pitchFamily="34" charset="0"/>
                <a:cs typeface="Arial" panose="020B0604020202020204" pitchFamily="34" charset="0"/>
              </a:rPr>
              <a:t>Stofnanir</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með</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næturvaktarþrep</a:t>
            </a:r>
            <a:r>
              <a:rPr lang="en-US" sz="2000" dirty="0">
                <a:solidFill>
                  <a:srgbClr val="000000"/>
                </a:solidFill>
                <a:effectLst/>
                <a:latin typeface="Arial" panose="020B0604020202020204" pitchFamily="34" charset="0"/>
                <a:cs typeface="Arial" panose="020B0604020202020204" pitchFamily="34" charset="0"/>
              </a:rPr>
              <a:t> í </a:t>
            </a:r>
            <a:r>
              <a:rPr lang="en-US" sz="2000" dirty="0" err="1">
                <a:solidFill>
                  <a:srgbClr val="000000"/>
                </a:solidFill>
                <a:effectLst/>
                <a:latin typeface="Arial" panose="020B0604020202020204" pitchFamily="34" charset="0"/>
                <a:cs typeface="Arial" panose="020B0604020202020204" pitchFamily="34" charset="0"/>
              </a:rPr>
              <a:t>stofnanasamningum</a:t>
            </a:r>
            <a:br>
              <a:rPr lang="en-US" sz="2000" dirty="0">
                <a:solidFill>
                  <a:srgbClr val="000000"/>
                </a:solidFill>
                <a:effectLst/>
                <a:latin typeface="Arial" panose="020B0604020202020204" pitchFamily="34" charset="0"/>
                <a:cs typeface="Arial" panose="020B0604020202020204" pitchFamily="34" charset="0"/>
              </a:rPr>
            </a:br>
            <a:endParaRPr lang="en-US" sz="2000" dirty="0">
              <a:solidFill>
                <a:srgbClr val="000000"/>
              </a:solidFill>
              <a:effectLst/>
              <a:latin typeface="Arial" panose="020B060402020202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sz="2000" dirty="0" err="1">
                <a:solidFill>
                  <a:srgbClr val="000000"/>
                </a:solidFill>
                <a:effectLst/>
                <a:latin typeface="Arial" panose="020B0604020202020204" pitchFamily="34" charset="0"/>
                <a:cs typeface="Arial" panose="020B0604020202020204" pitchFamily="34" charset="0"/>
              </a:rPr>
              <a:t>Hópar</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sem</a:t>
            </a:r>
            <a:r>
              <a:rPr lang="en-US" sz="2000" dirty="0">
                <a:solidFill>
                  <a:srgbClr val="000000"/>
                </a:solidFill>
                <a:effectLst/>
                <a:latin typeface="Arial" panose="020B0604020202020204" pitchFamily="34" charset="0"/>
                <a:cs typeface="Arial" panose="020B0604020202020204" pitchFamily="34" charset="0"/>
              </a:rPr>
              <a:t> </a:t>
            </a:r>
            <a:r>
              <a:rPr lang="en-US" sz="2000" dirty="0" err="1">
                <a:solidFill>
                  <a:srgbClr val="000000"/>
                </a:solidFill>
                <a:effectLst/>
                <a:latin typeface="Arial" panose="020B0604020202020204" pitchFamily="34" charset="0"/>
                <a:cs typeface="Arial" panose="020B0604020202020204" pitchFamily="34" charset="0"/>
              </a:rPr>
              <a:t>eru</a:t>
            </a:r>
            <a:r>
              <a:rPr lang="en-US" sz="2000" dirty="0">
                <a:solidFill>
                  <a:srgbClr val="000000"/>
                </a:solidFill>
                <a:effectLst/>
                <a:latin typeface="Arial" panose="020B0604020202020204" pitchFamily="34" charset="0"/>
                <a:cs typeface="Arial" panose="020B0604020202020204" pitchFamily="34" charset="0"/>
              </a:rPr>
              <a:t> á 12 </a:t>
            </a:r>
            <a:r>
              <a:rPr lang="en-US" sz="2000" dirty="0" err="1">
                <a:solidFill>
                  <a:srgbClr val="000000"/>
                </a:solidFill>
                <a:effectLst/>
                <a:latin typeface="Arial" panose="020B0604020202020204" pitchFamily="34" charset="0"/>
                <a:cs typeface="Arial" panose="020B0604020202020204" pitchFamily="34" charset="0"/>
              </a:rPr>
              <a:t>klst</a:t>
            </a:r>
            <a:r>
              <a:rPr lang="en-US" sz="2000" dirty="0">
                <a:solidFill>
                  <a:srgbClr val="000000"/>
                </a:solidFill>
                <a:latin typeface="Arial" panose="020B0604020202020204" pitchFamily="34" charset="0"/>
                <a:cs typeface="Arial" panose="020B0604020202020204" pitchFamily="34" charset="0"/>
              </a:rPr>
              <a:t>. </a:t>
            </a:r>
            <a:r>
              <a:rPr lang="en-US" sz="2000" dirty="0" err="1">
                <a:solidFill>
                  <a:srgbClr val="000000"/>
                </a:solidFill>
                <a:latin typeface="Arial" panose="020B0604020202020204" pitchFamily="34" charset="0"/>
                <a:cs typeface="Arial" panose="020B0604020202020204" pitchFamily="34" charset="0"/>
              </a:rPr>
              <a:t>vaktakerfum</a:t>
            </a:r>
            <a:endParaRPr lang="en-US" sz="1800" dirty="0">
              <a:solidFill>
                <a:srgbClr val="000000"/>
              </a:solidFill>
              <a:effectLst/>
              <a:latin typeface="Arial" panose="020B0604020202020204" pitchFamily="34" charset="0"/>
              <a:cs typeface="Arial" panose="020B0604020202020204" pitchFamily="34" charset="0"/>
            </a:endParaRPr>
          </a:p>
          <a:p>
            <a:endParaRPr lang="is-IS" dirty="0"/>
          </a:p>
        </p:txBody>
      </p:sp>
      <p:sp>
        <p:nvSpPr>
          <p:cNvPr id="4" name="Textastaðgengill 2">
            <a:extLst>
              <a:ext uri="{FF2B5EF4-FFF2-40B4-BE49-F238E27FC236}">
                <a16:creationId xmlns:a16="http://schemas.microsoft.com/office/drawing/2014/main" id="{CF2A1269-C7EB-4DC0-850C-29AF5336B328}"/>
              </a:ext>
            </a:extLst>
          </p:cNvPr>
          <p:cNvSpPr txBox="1">
            <a:spLocks/>
          </p:cNvSpPr>
          <p:nvPr/>
        </p:nvSpPr>
        <p:spPr>
          <a:xfrm>
            <a:off x="7020197" y="4065271"/>
            <a:ext cx="4827813" cy="2493287"/>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000" b="1" dirty="0" err="1">
                <a:solidFill>
                  <a:srgbClr val="032742"/>
                </a:solidFill>
                <a:latin typeface="Arial" panose="020B0604020202020204" pitchFamily="34" charset="0"/>
                <a:cs typeface="Arial" panose="020B0604020202020204" pitchFamily="34" charset="0"/>
              </a:rPr>
              <a:t>Efni</a:t>
            </a:r>
            <a:r>
              <a:rPr lang="en-US" sz="2000" b="1" dirty="0">
                <a:solidFill>
                  <a:srgbClr val="032742"/>
                </a:solidFill>
                <a:latin typeface="Arial" panose="020B0604020202020204" pitchFamily="34" charset="0"/>
                <a:cs typeface="Arial" panose="020B0604020202020204" pitchFamily="34" charset="0"/>
              </a:rPr>
              <a:t> </a:t>
            </a:r>
            <a:r>
              <a:rPr lang="en-US" sz="2000" b="1" dirty="0" err="1">
                <a:solidFill>
                  <a:srgbClr val="032742"/>
                </a:solidFill>
                <a:latin typeface="Arial" panose="020B0604020202020204" pitchFamily="34" charset="0"/>
                <a:cs typeface="Arial" panose="020B0604020202020204" pitchFamily="34" charset="0"/>
              </a:rPr>
              <a:t>næsta</a:t>
            </a:r>
            <a:r>
              <a:rPr lang="en-US" sz="2000" b="1" dirty="0">
                <a:solidFill>
                  <a:srgbClr val="032742"/>
                </a:solidFill>
                <a:latin typeface="Arial" panose="020B0604020202020204" pitchFamily="34" charset="0"/>
                <a:cs typeface="Arial" panose="020B0604020202020204" pitchFamily="34" charset="0"/>
              </a:rPr>
              <a:t> </a:t>
            </a:r>
            <a:r>
              <a:rPr lang="en-US" sz="2000" b="1" dirty="0" err="1">
                <a:solidFill>
                  <a:srgbClr val="032742"/>
                </a:solidFill>
                <a:latin typeface="Arial" panose="020B0604020202020204" pitchFamily="34" charset="0"/>
                <a:cs typeface="Arial" panose="020B0604020202020204" pitchFamily="34" charset="0"/>
              </a:rPr>
              <a:t>fundar</a:t>
            </a:r>
            <a:r>
              <a:rPr lang="en-US" sz="2000" b="1" dirty="0">
                <a:solidFill>
                  <a:srgbClr val="032742"/>
                </a:solidFill>
                <a:latin typeface="Arial" panose="020B0604020202020204" pitchFamily="34" charset="0"/>
                <a:cs typeface="Arial" panose="020B0604020202020204" pitchFamily="34" charset="0"/>
              </a:rPr>
              <a:t>:</a:t>
            </a:r>
          </a:p>
          <a:p>
            <a:pPr marL="285750" indent="-285750">
              <a:spcBef>
                <a:spcPts val="0"/>
              </a:spcBef>
              <a:buFont typeface="Arial" panose="020B0604020202020204" pitchFamily="34" charset="0"/>
              <a:buChar char="•"/>
            </a:pPr>
            <a:endParaRPr lang="en-US" sz="1800"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800" dirty="0" err="1">
                <a:solidFill>
                  <a:srgbClr val="000000"/>
                </a:solidFill>
                <a:latin typeface="Arial" panose="020B0604020202020204" pitchFamily="34" charset="0"/>
                <a:cs typeface="Arial" panose="020B0604020202020204" pitchFamily="34" charset="0"/>
              </a:rPr>
              <a:t>Tengslanet</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innan</a:t>
            </a:r>
            <a:r>
              <a:rPr lang="en-US" sz="1800" dirty="0">
                <a:solidFill>
                  <a:srgbClr val="000000"/>
                </a:solidFill>
                <a:latin typeface="Arial" panose="020B0604020202020204" pitchFamily="34" charset="0"/>
                <a:cs typeface="Arial" panose="020B0604020202020204" pitchFamily="34" charset="0"/>
              </a:rPr>
              <a:t> og </a:t>
            </a:r>
            <a:r>
              <a:rPr lang="en-US" sz="1800" dirty="0" err="1">
                <a:solidFill>
                  <a:srgbClr val="000000"/>
                </a:solidFill>
                <a:latin typeface="Arial" panose="020B0604020202020204" pitchFamily="34" charset="0"/>
                <a:cs typeface="Arial" panose="020B0604020202020204" pitchFamily="34" charset="0"/>
              </a:rPr>
              <a:t>utan</a:t>
            </a:r>
            <a:r>
              <a:rPr lang="en-US" sz="1800" dirty="0">
                <a:solidFill>
                  <a:srgbClr val="000000"/>
                </a:solidFill>
                <a:latin typeface="Arial" panose="020B0604020202020204" pitchFamily="34" charset="0"/>
                <a:cs typeface="Arial" panose="020B0604020202020204" pitchFamily="34" charset="0"/>
              </a:rPr>
              <a:t> </a:t>
            </a:r>
            <a:r>
              <a:rPr lang="en-US" sz="1800" dirty="0" err="1">
                <a:solidFill>
                  <a:srgbClr val="000000"/>
                </a:solidFill>
                <a:latin typeface="Arial" panose="020B0604020202020204" pitchFamily="34" charset="0"/>
                <a:cs typeface="Arial" panose="020B0604020202020204" pitchFamily="34" charset="0"/>
              </a:rPr>
              <a:t>vinnustaðar</a:t>
            </a:r>
            <a:endParaRPr lang="en-US" sz="1800"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800" dirty="0" err="1">
                <a:solidFill>
                  <a:srgbClr val="000000"/>
                </a:solidFill>
                <a:latin typeface="Arial" panose="020B0604020202020204" pitchFamily="34" charset="0"/>
                <a:cs typeface="Arial" panose="020B0604020202020204" pitchFamily="34" charset="0"/>
              </a:rPr>
              <a:t>Upplýsingaöflun</a:t>
            </a:r>
            <a:r>
              <a:rPr lang="en-US" sz="1800" dirty="0">
                <a:solidFill>
                  <a:srgbClr val="000000"/>
                </a:solidFill>
                <a:latin typeface="Arial" panose="020B0604020202020204" pitchFamily="34" charset="0"/>
                <a:cs typeface="Arial" panose="020B0604020202020204" pitchFamily="34" charset="0"/>
              </a:rPr>
              <a:t> og </a:t>
            </a:r>
            <a:r>
              <a:rPr lang="en-US" sz="1800" dirty="0" err="1">
                <a:solidFill>
                  <a:srgbClr val="000000"/>
                </a:solidFill>
                <a:latin typeface="Arial" panose="020B0604020202020204" pitchFamily="34" charset="0"/>
                <a:cs typeface="Arial" panose="020B0604020202020204" pitchFamily="34" charset="0"/>
              </a:rPr>
              <a:t>greining</a:t>
            </a:r>
            <a:r>
              <a:rPr lang="en-US" sz="1800" dirty="0">
                <a:solidFill>
                  <a:srgbClr val="000000"/>
                </a:solidFill>
                <a:latin typeface="Arial" panose="020B0604020202020204" pitchFamily="34" charset="0"/>
                <a:cs typeface="Arial" panose="020B0604020202020204" pitchFamily="34" charset="0"/>
              </a:rPr>
              <a:t> ganga</a:t>
            </a:r>
          </a:p>
          <a:p>
            <a:pPr marL="742950" lvl="1" indent="-285750">
              <a:spcBef>
                <a:spcPts val="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Skref</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fyrir</a:t>
            </a:r>
            <a:r>
              <a:rPr lang="en-US" dirty="0">
                <a:solidFill>
                  <a:srgbClr val="000000"/>
                </a:solidFill>
                <a:latin typeface="Arial" panose="020B0604020202020204" pitchFamily="34" charset="0"/>
                <a:cs typeface="Arial" panose="020B0604020202020204" pitchFamily="34" charset="0"/>
              </a:rPr>
              <a:t> </a:t>
            </a:r>
            <a:r>
              <a:rPr lang="en-US" dirty="0" err="1">
                <a:solidFill>
                  <a:srgbClr val="000000"/>
                </a:solidFill>
                <a:latin typeface="Arial" panose="020B0604020202020204" pitchFamily="34" charset="0"/>
                <a:cs typeface="Arial" panose="020B0604020202020204" pitchFamily="34" charset="0"/>
              </a:rPr>
              <a:t>skref</a:t>
            </a:r>
            <a:endParaRPr lang="en-US" dirty="0">
              <a:solidFill>
                <a:srgbClr val="000000"/>
              </a:solidFill>
              <a:latin typeface="Arial" panose="020B0604020202020204" pitchFamily="34" charset="0"/>
              <a:cs typeface="Arial" panose="020B0604020202020204" pitchFamily="34" charset="0"/>
            </a:endParaRPr>
          </a:p>
          <a:p>
            <a:pPr marL="285750" indent="-285750">
              <a:spcBef>
                <a:spcPts val="0"/>
              </a:spcBef>
              <a:buFont typeface="Arial" panose="020B0604020202020204" pitchFamily="34" charset="0"/>
              <a:buChar char="•"/>
            </a:pPr>
            <a:r>
              <a:rPr lang="en-US" sz="1800" dirty="0" err="1">
                <a:solidFill>
                  <a:srgbClr val="000000"/>
                </a:solidFill>
                <a:latin typeface="Arial" panose="020B0604020202020204" pitchFamily="34" charset="0"/>
                <a:cs typeface="Arial" panose="020B0604020202020204" pitchFamily="34" charset="0"/>
              </a:rPr>
              <a:t>Verkfæri</a:t>
            </a:r>
            <a:r>
              <a:rPr lang="en-US" sz="1800" dirty="0">
                <a:solidFill>
                  <a:srgbClr val="000000"/>
                </a:solidFill>
                <a:latin typeface="Arial" panose="020B0604020202020204" pitchFamily="34" charset="0"/>
                <a:cs typeface="Arial" panose="020B0604020202020204" pitchFamily="34" charset="0"/>
              </a:rPr>
              <a:t> í </a:t>
            </a:r>
            <a:r>
              <a:rPr lang="en-US" sz="1800" dirty="0" err="1">
                <a:solidFill>
                  <a:srgbClr val="000000"/>
                </a:solidFill>
                <a:latin typeface="Arial" panose="020B0604020202020204" pitchFamily="34" charset="0"/>
                <a:cs typeface="Arial" panose="020B0604020202020204" pitchFamily="34" charset="0"/>
              </a:rPr>
              <a:t>vinnslu</a:t>
            </a:r>
            <a:endParaRPr lang="en-US" sz="1800" dirty="0">
              <a:solidFill>
                <a:srgbClr val="000000"/>
              </a:solidFill>
              <a:latin typeface="Arial" panose="020B0604020202020204" pitchFamily="34" charset="0"/>
              <a:cs typeface="Arial" panose="020B0604020202020204" pitchFamily="34" charset="0"/>
            </a:endParaRPr>
          </a:p>
          <a:p>
            <a:pPr marL="742950" lvl="1" indent="-285750">
              <a:spcBef>
                <a:spcPts val="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Mönnarmódel</a:t>
            </a:r>
            <a:r>
              <a:rPr lang="en-US" dirty="0">
                <a:solidFill>
                  <a:srgbClr val="000000"/>
                </a:solidFill>
                <a:latin typeface="Arial" panose="020B0604020202020204" pitchFamily="34" charset="0"/>
                <a:cs typeface="Arial" panose="020B0604020202020204" pitchFamily="34" charset="0"/>
              </a:rPr>
              <a:t>/</a:t>
            </a:r>
            <a:r>
              <a:rPr lang="en-US" dirty="0" err="1">
                <a:solidFill>
                  <a:srgbClr val="000000"/>
                </a:solidFill>
                <a:latin typeface="Arial" panose="020B0604020202020204" pitchFamily="34" charset="0"/>
                <a:cs typeface="Arial" panose="020B0604020202020204" pitchFamily="34" charset="0"/>
              </a:rPr>
              <a:t>líkan</a:t>
            </a:r>
            <a:endParaRPr lang="en-US" dirty="0">
              <a:solidFill>
                <a:srgbClr val="000000"/>
              </a:solidFill>
              <a:latin typeface="Arial" panose="020B0604020202020204" pitchFamily="34" charset="0"/>
              <a:cs typeface="Arial" panose="020B0604020202020204" pitchFamily="34" charset="0"/>
            </a:endParaRPr>
          </a:p>
          <a:p>
            <a:pPr marL="742950" lvl="1" indent="-285750">
              <a:spcBef>
                <a:spcPts val="0"/>
              </a:spcBef>
              <a:buFont typeface="Arial" panose="020B0604020202020204" pitchFamily="34" charset="0"/>
              <a:buChar char="•"/>
            </a:pPr>
            <a:r>
              <a:rPr lang="en-US" dirty="0" err="1">
                <a:solidFill>
                  <a:srgbClr val="000000"/>
                </a:solidFill>
                <a:latin typeface="Arial" panose="020B0604020202020204" pitchFamily="34" charset="0"/>
                <a:cs typeface="Arial" panose="020B0604020202020204" pitchFamily="34" charset="0"/>
              </a:rPr>
              <a:t>Kostnaðarmatsskjal</a:t>
            </a:r>
            <a:endParaRPr lang="en-US" dirty="0">
              <a:solidFill>
                <a:srgbClr val="000000"/>
              </a:solidFill>
              <a:latin typeface="Arial" panose="020B0604020202020204" pitchFamily="34" charset="0"/>
              <a:cs typeface="Arial" panose="020B0604020202020204" pitchFamily="34" charset="0"/>
            </a:endParaRPr>
          </a:p>
          <a:p>
            <a:pPr>
              <a:spcBef>
                <a:spcPts val="0"/>
              </a:spcBef>
            </a:pPr>
            <a:endParaRPr lang="en-US" sz="1800" dirty="0">
              <a:solidFill>
                <a:srgbClr val="000000"/>
              </a:solidFill>
              <a:latin typeface="Calibri" panose="020F0502020204030204" pitchFamily="34" charset="0"/>
            </a:endParaRPr>
          </a:p>
          <a:p>
            <a:endParaRPr lang="is-IS" dirty="0"/>
          </a:p>
        </p:txBody>
      </p:sp>
      <p:pic>
        <p:nvPicPr>
          <p:cNvPr id="6" name="Mynd 5" descr="Mynd sem inniheldur sushi, herbergi, matur, skilti&#10;&#10;Lýsing sjálfkrafa búin til">
            <a:extLst>
              <a:ext uri="{FF2B5EF4-FFF2-40B4-BE49-F238E27FC236}">
                <a16:creationId xmlns:a16="http://schemas.microsoft.com/office/drawing/2014/main" id="{A577F6DD-85B5-4767-A27D-0F47D686C2F6}"/>
              </a:ext>
            </a:extLst>
          </p:cNvPr>
          <p:cNvPicPr>
            <a:picLocks noChangeAspect="1"/>
          </p:cNvPicPr>
          <p:nvPr/>
        </p:nvPicPr>
        <p:blipFill>
          <a:blip r:embed="rId2"/>
          <a:stretch>
            <a:fillRect/>
          </a:stretch>
        </p:blipFill>
        <p:spPr>
          <a:xfrm>
            <a:off x="6761648" y="-540204"/>
            <a:ext cx="5183777" cy="5183777"/>
          </a:xfrm>
          <a:prstGeom prst="rect">
            <a:avLst/>
          </a:prstGeom>
        </p:spPr>
      </p:pic>
    </p:spTree>
    <p:extLst>
      <p:ext uri="{BB962C8B-B14F-4D97-AF65-F5344CB8AC3E}">
        <p14:creationId xmlns:p14="http://schemas.microsoft.com/office/powerpoint/2010/main" val="1147967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s brain questions - Google Search | Powerpoint animation, Animated  clipart, Sculpture lessons">
            <a:extLst>
              <a:ext uri="{FF2B5EF4-FFF2-40B4-BE49-F238E27FC236}">
                <a16:creationId xmlns:a16="http://schemas.microsoft.com/office/drawing/2014/main" id="{D3E22C6B-9321-4B65-91F1-BFA56BC47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5708" y="482832"/>
            <a:ext cx="5460683" cy="6240780"/>
          </a:xfrm>
          <a:prstGeom prst="rect">
            <a:avLst/>
          </a:prstGeom>
          <a:noFill/>
          <a:extLst>
            <a:ext uri="{909E8E84-426E-40DD-AFC4-6F175D3DCCD1}">
              <a14:hiddenFill xmlns:a14="http://schemas.microsoft.com/office/drawing/2010/main">
                <a:solidFill>
                  <a:srgbClr val="FFFFFF"/>
                </a:solidFill>
              </a14:hiddenFill>
            </a:ext>
          </a:extLst>
        </p:spPr>
      </p:pic>
      <p:sp>
        <p:nvSpPr>
          <p:cNvPr id="5" name="Rétthyrningur 4">
            <a:extLst>
              <a:ext uri="{FF2B5EF4-FFF2-40B4-BE49-F238E27FC236}">
                <a16:creationId xmlns:a16="http://schemas.microsoft.com/office/drawing/2014/main" id="{7E9285A6-7954-4B97-8713-3C65ECED512B}"/>
              </a:ext>
            </a:extLst>
          </p:cNvPr>
          <p:cNvSpPr/>
          <p:nvPr/>
        </p:nvSpPr>
        <p:spPr>
          <a:xfrm>
            <a:off x="426720" y="777240"/>
            <a:ext cx="1280160" cy="7391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16445805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astaðgengill 6">
            <a:extLst>
              <a:ext uri="{FF2B5EF4-FFF2-40B4-BE49-F238E27FC236}">
                <a16:creationId xmlns:a16="http://schemas.microsoft.com/office/drawing/2014/main" id="{126FE6C0-7F06-4081-8AD0-80C4FBA8ABAD}"/>
              </a:ext>
            </a:extLst>
          </p:cNvPr>
          <p:cNvSpPr>
            <a:spLocks noGrp="1"/>
          </p:cNvSpPr>
          <p:nvPr>
            <p:ph type="body" sz="quarter" idx="12"/>
          </p:nvPr>
        </p:nvSpPr>
        <p:spPr>
          <a:xfrm>
            <a:off x="440186" y="393962"/>
            <a:ext cx="10893392" cy="789927"/>
          </a:xfrm>
        </p:spPr>
        <p:txBody>
          <a:bodyPr/>
          <a:lstStyle/>
          <a:p>
            <a:r>
              <a:rPr lang="is-IS" dirty="0">
                <a:solidFill>
                  <a:srgbClr val="032742"/>
                </a:solidFill>
              </a:rPr>
              <a:t>Hópar á vegum Betri vinnutíma í vaktavinnu - nafnalisti </a:t>
            </a:r>
          </a:p>
        </p:txBody>
      </p:sp>
      <p:pic>
        <p:nvPicPr>
          <p:cNvPr id="14" name="Mynd 13">
            <a:extLst>
              <a:ext uri="{FF2B5EF4-FFF2-40B4-BE49-F238E27FC236}">
                <a16:creationId xmlns:a16="http://schemas.microsoft.com/office/drawing/2014/main" id="{87A3DBB9-314E-4F37-A205-3AA3364CDB24}"/>
              </a:ext>
            </a:extLst>
          </p:cNvPr>
          <p:cNvPicPr>
            <a:picLocks noChangeAspect="1"/>
          </p:cNvPicPr>
          <p:nvPr/>
        </p:nvPicPr>
        <p:blipFill rotWithShape="1">
          <a:blip r:embed="rId2"/>
          <a:srcRect r="669"/>
          <a:stretch/>
        </p:blipFill>
        <p:spPr>
          <a:xfrm>
            <a:off x="338586" y="1510793"/>
            <a:ext cx="9775232" cy="4979413"/>
          </a:xfrm>
          <a:prstGeom prst="rect">
            <a:avLst/>
          </a:prstGeom>
          <a:ln>
            <a:noFill/>
          </a:ln>
          <a:effectLst>
            <a:outerShdw blurRad="190500" algn="tl" rotWithShape="0">
              <a:srgbClr val="000000">
                <a:alpha val="70000"/>
              </a:srgbClr>
            </a:outerShdw>
          </a:effectLst>
        </p:spPr>
      </p:pic>
      <p:sp>
        <p:nvSpPr>
          <p:cNvPr id="17" name="Rétthyrningur 16">
            <a:extLst>
              <a:ext uri="{FF2B5EF4-FFF2-40B4-BE49-F238E27FC236}">
                <a16:creationId xmlns:a16="http://schemas.microsoft.com/office/drawing/2014/main" id="{B54D7D61-6AD4-46DB-89FA-9489FBF18E30}"/>
              </a:ext>
            </a:extLst>
          </p:cNvPr>
          <p:cNvSpPr/>
          <p:nvPr/>
        </p:nvSpPr>
        <p:spPr>
          <a:xfrm>
            <a:off x="10279380" y="1823213"/>
            <a:ext cx="1691640" cy="2068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b="1">
                <a:solidFill>
                  <a:schemeClr val="tx1"/>
                </a:solidFill>
              </a:rPr>
              <a:t>Verkefnastjórn:</a:t>
            </a:r>
          </a:p>
          <a:p>
            <a:pPr algn="ctr"/>
            <a:r>
              <a:rPr lang="is-IS" sz="1600">
                <a:solidFill>
                  <a:schemeClr val="tx1"/>
                </a:solidFill>
              </a:rPr>
              <a:t>Bára Hildur Jóhannsdóttir</a:t>
            </a:r>
          </a:p>
          <a:p>
            <a:pPr algn="ctr"/>
            <a:r>
              <a:rPr lang="is-IS" sz="1600">
                <a:solidFill>
                  <a:schemeClr val="tx1"/>
                </a:solidFill>
              </a:rPr>
              <a:t>Aldís Magnúsdóttir </a:t>
            </a:r>
          </a:p>
          <a:p>
            <a:pPr algn="ctr"/>
            <a:r>
              <a:rPr lang="is-IS" sz="1600">
                <a:solidFill>
                  <a:schemeClr val="tx1"/>
                </a:solidFill>
              </a:rPr>
              <a:t>Dagný Aradóttir Pind</a:t>
            </a:r>
          </a:p>
        </p:txBody>
      </p:sp>
      <p:sp>
        <p:nvSpPr>
          <p:cNvPr id="19" name="Rétthyrningur 18">
            <a:extLst>
              <a:ext uri="{FF2B5EF4-FFF2-40B4-BE49-F238E27FC236}">
                <a16:creationId xmlns:a16="http://schemas.microsoft.com/office/drawing/2014/main" id="{C7B28226-44CA-46A9-83CB-068AA86546AA}"/>
              </a:ext>
            </a:extLst>
          </p:cNvPr>
          <p:cNvSpPr/>
          <p:nvPr/>
        </p:nvSpPr>
        <p:spPr>
          <a:xfrm>
            <a:off x="10279380" y="4000500"/>
            <a:ext cx="1691640" cy="20685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b="1">
                <a:solidFill>
                  <a:schemeClr val="tx1"/>
                </a:solidFill>
              </a:rPr>
              <a:t>Fundarstjórn:</a:t>
            </a:r>
          </a:p>
          <a:p>
            <a:pPr algn="ctr"/>
            <a:r>
              <a:rPr lang="is-IS" sz="1600">
                <a:solidFill>
                  <a:schemeClr val="tx1"/>
                </a:solidFill>
              </a:rPr>
              <a:t>Helga Jónsdóttir</a:t>
            </a:r>
          </a:p>
          <a:p>
            <a:pPr algn="ctr"/>
            <a:endParaRPr lang="is-IS" sz="1600">
              <a:solidFill>
                <a:schemeClr val="tx1"/>
              </a:solidFill>
            </a:endParaRPr>
          </a:p>
          <a:p>
            <a:pPr algn="ctr"/>
            <a:r>
              <a:rPr lang="is-IS" sz="1600">
                <a:solidFill>
                  <a:schemeClr val="tx1"/>
                </a:solidFill>
              </a:rPr>
              <a:t>Varamaður: Aðalsteinn Leifsson</a:t>
            </a:r>
          </a:p>
        </p:txBody>
      </p:sp>
    </p:spTree>
    <p:extLst>
      <p:ext uri="{BB962C8B-B14F-4D97-AF65-F5344CB8AC3E}">
        <p14:creationId xmlns:p14="http://schemas.microsoft.com/office/powerpoint/2010/main" val="20833830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ynd 3" descr="Mynd sem inniheldur v���ma, klukka&#10;&#10;Lýsing sjálfkrafa búin til">
            <a:extLst>
              <a:ext uri="{FF2B5EF4-FFF2-40B4-BE49-F238E27FC236}">
                <a16:creationId xmlns:a16="http://schemas.microsoft.com/office/drawing/2014/main" id="{629CCACF-B6F8-4826-A0F2-E8C7283F5E65}"/>
              </a:ext>
            </a:extLst>
          </p:cNvPr>
          <p:cNvPicPr>
            <a:picLocks noChangeAspect="1"/>
          </p:cNvPicPr>
          <p:nvPr/>
        </p:nvPicPr>
        <p:blipFill>
          <a:blip r:embed="rId2"/>
          <a:stretch>
            <a:fillRect/>
          </a:stretch>
        </p:blipFill>
        <p:spPr>
          <a:xfrm>
            <a:off x="3147052" y="772947"/>
            <a:ext cx="6355093" cy="6355093"/>
          </a:xfrm>
          <a:prstGeom prst="rect">
            <a:avLst/>
          </a:prstGeom>
        </p:spPr>
      </p:pic>
    </p:spTree>
    <p:extLst>
      <p:ext uri="{BB962C8B-B14F-4D97-AF65-F5344CB8AC3E}">
        <p14:creationId xmlns:p14="http://schemas.microsoft.com/office/powerpoint/2010/main" val="201527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1F47968F-4040-4BB9-8242-04577E7C2EE0}"/>
              </a:ext>
            </a:extLst>
          </p:cNvPr>
          <p:cNvSpPr>
            <a:spLocks noGrp="1"/>
          </p:cNvSpPr>
          <p:nvPr>
            <p:ph type="body" sz="quarter" idx="10"/>
          </p:nvPr>
        </p:nvSpPr>
        <p:spPr>
          <a:xfrm>
            <a:off x="821030" y="2000224"/>
            <a:ext cx="5367334" cy="1304019"/>
          </a:xfrm>
        </p:spPr>
        <p:txBody>
          <a:bodyPr/>
          <a:lstStyle/>
          <a:p>
            <a:pPr marL="285750" indent="-285750">
              <a:buFont typeface="Arial" panose="020B0604020202020204" pitchFamily="34" charset="0"/>
              <a:buChar char="•"/>
            </a:pPr>
            <a:r>
              <a:rPr lang="is-IS" sz="2000" dirty="0">
                <a:solidFill>
                  <a:srgbClr val="032742"/>
                </a:solidFill>
                <a:latin typeface="Arial" panose="020B0604020202020204" pitchFamily="34" charset="0"/>
                <a:cs typeface="Arial" panose="020B0604020202020204" pitchFamily="34" charset="0"/>
              </a:rPr>
              <a:t>Netfang verkefnastjórnar </a:t>
            </a:r>
          </a:p>
          <a:p>
            <a:pPr lvl="1"/>
            <a:endParaRPr lang="is-IS" sz="2000" dirty="0">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endParaRPr>
          </a:p>
          <a:p>
            <a:pPr lvl="1"/>
            <a:r>
              <a:rPr lang="is-IS" sz="2000" dirty="0">
                <a:solidFill>
                  <a:srgbClr val="03274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betrivinnutimi@rikissattasemjari.is</a:t>
            </a:r>
            <a:r>
              <a:rPr lang="is-IS" sz="2000" dirty="0">
                <a:solidFill>
                  <a:srgbClr val="032742"/>
                </a:solidFill>
                <a:latin typeface="Arial" panose="020B0604020202020204" pitchFamily="34" charset="0"/>
                <a:cs typeface="Arial" panose="020B0604020202020204" pitchFamily="34" charset="0"/>
              </a:rPr>
              <a:t> </a:t>
            </a:r>
          </a:p>
          <a:p>
            <a:pPr marL="457200" lvl="1" indent="0">
              <a:buNone/>
            </a:pPr>
            <a:endParaRPr lang="is-IS" sz="2000" dirty="0">
              <a:solidFill>
                <a:srgbClr val="032742"/>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is-IS" sz="2000" dirty="0">
                <a:solidFill>
                  <a:srgbClr val="032742"/>
                </a:solidFill>
                <a:latin typeface="Arial" panose="020B0604020202020204" pitchFamily="34" charset="0"/>
                <a:cs typeface="Arial" panose="020B0604020202020204" pitchFamily="34" charset="0"/>
              </a:rPr>
              <a:t>Verkefnastjórn</a:t>
            </a:r>
          </a:p>
          <a:p>
            <a:pPr lvl="1"/>
            <a:endParaRPr lang="is-IS" sz="2000" dirty="0">
              <a:solidFill>
                <a:srgbClr val="032742"/>
              </a:solidFill>
              <a:latin typeface="Arial" panose="020B0604020202020204" pitchFamily="34" charset="0"/>
              <a:cs typeface="Arial" panose="020B0604020202020204" pitchFamily="34" charset="0"/>
            </a:endParaRPr>
          </a:p>
          <a:p>
            <a:pPr lvl="1"/>
            <a:r>
              <a:rPr lang="is-IS" sz="2000" dirty="0">
                <a:solidFill>
                  <a:srgbClr val="032742"/>
                </a:solidFill>
                <a:latin typeface="Arial" panose="020B0604020202020204" pitchFamily="34" charset="0"/>
                <a:cs typeface="Arial" panose="020B0604020202020204" pitchFamily="34" charset="0"/>
              </a:rPr>
              <a:t>Bára Hildur Jóhannsdóttir verkefnastjóri </a:t>
            </a:r>
            <a:r>
              <a:rPr lang="is-IS" sz="2000" dirty="0">
                <a:solidFill>
                  <a:srgbClr val="032742"/>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barahildur@rikissattasemjari.is</a:t>
            </a:r>
            <a:r>
              <a:rPr lang="is-IS" sz="2000" dirty="0">
                <a:solidFill>
                  <a:srgbClr val="032742"/>
                </a:solidFill>
                <a:latin typeface="Arial" panose="020B0604020202020204" pitchFamily="34" charset="0"/>
                <a:cs typeface="Arial" panose="020B0604020202020204" pitchFamily="34" charset="0"/>
              </a:rPr>
              <a:t>              s. 6952490</a:t>
            </a:r>
          </a:p>
          <a:p>
            <a:pPr lvl="1"/>
            <a:r>
              <a:rPr lang="is-IS" sz="2000" dirty="0">
                <a:solidFill>
                  <a:srgbClr val="032742"/>
                </a:solidFill>
                <a:latin typeface="Arial" panose="020B0604020202020204" pitchFamily="34" charset="0"/>
                <a:cs typeface="Arial" panose="020B0604020202020204" pitchFamily="34" charset="0"/>
              </a:rPr>
              <a:t>Aldís Magnúsdóttir sérfræðingur </a:t>
            </a:r>
            <a:br>
              <a:rPr lang="is-IS" sz="2000" dirty="0">
                <a:solidFill>
                  <a:srgbClr val="032742"/>
                </a:solidFill>
                <a:latin typeface="Arial" panose="020B0604020202020204" pitchFamily="34" charset="0"/>
                <a:cs typeface="Arial" panose="020B0604020202020204" pitchFamily="34" charset="0"/>
              </a:rPr>
            </a:br>
            <a:r>
              <a:rPr lang="is-IS" sz="2000" dirty="0">
                <a:solidFill>
                  <a:srgbClr val="032742"/>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aldis.magnusdottir@fjr.is</a:t>
            </a:r>
            <a:r>
              <a:rPr lang="is-IS" sz="2000" dirty="0">
                <a:solidFill>
                  <a:srgbClr val="032742"/>
                </a:solidFill>
                <a:latin typeface="Arial" panose="020B0604020202020204" pitchFamily="34" charset="0"/>
                <a:cs typeface="Arial" panose="020B0604020202020204" pitchFamily="34" charset="0"/>
              </a:rPr>
              <a:t> s. 8474672</a:t>
            </a:r>
          </a:p>
          <a:p>
            <a:pPr lvl="1"/>
            <a:r>
              <a:rPr lang="is-IS" sz="2000" dirty="0">
                <a:solidFill>
                  <a:srgbClr val="032742"/>
                </a:solidFill>
                <a:latin typeface="Arial" panose="020B0604020202020204" pitchFamily="34" charset="0"/>
                <a:cs typeface="Arial" panose="020B0604020202020204" pitchFamily="34" charset="0"/>
              </a:rPr>
              <a:t>Dagný Aradóttir Pind lögfræðingur </a:t>
            </a:r>
            <a:br>
              <a:rPr lang="is-IS" sz="2000" dirty="0">
                <a:solidFill>
                  <a:srgbClr val="032742"/>
                </a:solidFill>
                <a:latin typeface="Arial" panose="020B0604020202020204" pitchFamily="34" charset="0"/>
                <a:cs typeface="Arial" panose="020B0604020202020204" pitchFamily="34" charset="0"/>
              </a:rPr>
            </a:br>
            <a:r>
              <a:rPr lang="is-IS" sz="2000" dirty="0">
                <a:solidFill>
                  <a:srgbClr val="032742"/>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dagny@bsrb.is</a:t>
            </a:r>
            <a:r>
              <a:rPr lang="is-IS" sz="2000" dirty="0">
                <a:solidFill>
                  <a:srgbClr val="032742"/>
                </a:solidFill>
                <a:latin typeface="Arial" panose="020B0604020202020204" pitchFamily="34" charset="0"/>
                <a:cs typeface="Arial" panose="020B0604020202020204" pitchFamily="34" charset="0"/>
              </a:rPr>
              <a:t> s. 6946843</a:t>
            </a:r>
          </a:p>
          <a:p>
            <a:endParaRPr lang="is-IS" dirty="0"/>
          </a:p>
        </p:txBody>
      </p:sp>
      <p:pic>
        <p:nvPicPr>
          <p:cNvPr id="6" name="Mynd 5">
            <a:extLst>
              <a:ext uri="{FF2B5EF4-FFF2-40B4-BE49-F238E27FC236}">
                <a16:creationId xmlns:a16="http://schemas.microsoft.com/office/drawing/2014/main" id="{9A3F2640-943E-41D1-A5E7-B10192BAB448}"/>
              </a:ext>
            </a:extLst>
          </p:cNvPr>
          <p:cNvPicPr>
            <a:picLocks noChangeAspect="1"/>
          </p:cNvPicPr>
          <p:nvPr/>
        </p:nvPicPr>
        <p:blipFill>
          <a:blip r:embed="rId7"/>
          <a:stretch>
            <a:fillRect/>
          </a:stretch>
        </p:blipFill>
        <p:spPr>
          <a:xfrm>
            <a:off x="8978030" y="2689312"/>
            <a:ext cx="2997887" cy="2997887"/>
          </a:xfrm>
          <a:prstGeom prst="rect">
            <a:avLst/>
          </a:prstGeom>
        </p:spPr>
      </p:pic>
      <p:pic>
        <p:nvPicPr>
          <p:cNvPr id="2" name="Mynd 1" descr="Mynd sem inniheldur bor�, situr, fars�mi, s�mi&#10;&#10;Lýsing sjálfkrafa búin til">
            <a:extLst>
              <a:ext uri="{FF2B5EF4-FFF2-40B4-BE49-F238E27FC236}">
                <a16:creationId xmlns:a16="http://schemas.microsoft.com/office/drawing/2014/main" id="{F1ED11BB-7E99-4C88-B94B-98FCF7141182}"/>
              </a:ext>
            </a:extLst>
          </p:cNvPr>
          <p:cNvPicPr>
            <a:picLocks noChangeAspect="1"/>
          </p:cNvPicPr>
          <p:nvPr/>
        </p:nvPicPr>
        <p:blipFill>
          <a:blip r:embed="rId8"/>
          <a:stretch>
            <a:fillRect/>
          </a:stretch>
        </p:blipFill>
        <p:spPr>
          <a:xfrm>
            <a:off x="5940534" y="2442469"/>
            <a:ext cx="3491571" cy="3491571"/>
          </a:xfrm>
          <a:prstGeom prst="rect">
            <a:avLst/>
          </a:prstGeom>
        </p:spPr>
      </p:pic>
      <p:sp>
        <p:nvSpPr>
          <p:cNvPr id="3" name="Rétthyrningur 2">
            <a:extLst>
              <a:ext uri="{FF2B5EF4-FFF2-40B4-BE49-F238E27FC236}">
                <a16:creationId xmlns:a16="http://schemas.microsoft.com/office/drawing/2014/main" id="{AFF8B813-617F-4925-A69B-C99CF6C0AF09}"/>
              </a:ext>
            </a:extLst>
          </p:cNvPr>
          <p:cNvSpPr/>
          <p:nvPr/>
        </p:nvSpPr>
        <p:spPr>
          <a:xfrm>
            <a:off x="3033908" y="580395"/>
            <a:ext cx="5813252" cy="925848"/>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sz="2400" b="1" dirty="0">
                <a:solidFill>
                  <a:srgbClr val="032742"/>
                </a:solidFill>
                <a:latin typeface="Arial" panose="020B0604020202020204" pitchFamily="34" charset="0"/>
                <a:cs typeface="Arial" panose="020B0604020202020204" pitchFamily="34" charset="0"/>
              </a:rPr>
              <a:t>Heimsóknir – Aðstoð á vinnustöðum </a:t>
            </a:r>
          </a:p>
        </p:txBody>
      </p:sp>
    </p:spTree>
    <p:extLst>
      <p:ext uri="{BB962C8B-B14F-4D97-AF65-F5344CB8AC3E}">
        <p14:creationId xmlns:p14="http://schemas.microsoft.com/office/powerpoint/2010/main" val="3828531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E3EA892-EA62-4BB8-980F-9C00B3839913}"/>
              </a:ext>
            </a:extLst>
          </p:cNvPr>
          <p:cNvSpPr>
            <a:spLocks noGrp="1"/>
          </p:cNvSpPr>
          <p:nvPr>
            <p:ph type="body" sz="quarter" idx="12"/>
          </p:nvPr>
        </p:nvSpPr>
        <p:spPr>
          <a:xfrm>
            <a:off x="1141591" y="510683"/>
            <a:ext cx="7222918" cy="789927"/>
          </a:xfrm>
        </p:spPr>
        <p:txBody>
          <a:bodyPr/>
          <a:lstStyle/>
          <a:p>
            <a:r>
              <a:rPr lang="is-IS" dirty="0">
                <a:solidFill>
                  <a:srgbClr val="032742"/>
                </a:solidFill>
              </a:rPr>
              <a:t>Fastir fundir – miðvikudagar kl. 10-11</a:t>
            </a:r>
          </a:p>
        </p:txBody>
      </p:sp>
      <p:sp>
        <p:nvSpPr>
          <p:cNvPr id="5" name="Textastaðgengill 2">
            <a:extLst>
              <a:ext uri="{FF2B5EF4-FFF2-40B4-BE49-F238E27FC236}">
                <a16:creationId xmlns:a16="http://schemas.microsoft.com/office/drawing/2014/main" id="{19E623A3-FF91-4AFB-BA58-FA88332C7562}"/>
              </a:ext>
            </a:extLst>
          </p:cNvPr>
          <p:cNvSpPr txBox="1">
            <a:spLocks/>
          </p:cNvSpPr>
          <p:nvPr/>
        </p:nvSpPr>
        <p:spPr>
          <a:xfrm>
            <a:off x="1141591" y="1407129"/>
            <a:ext cx="4337190" cy="1354455"/>
          </a:xfrm>
          <a:prstGeom prst="rect">
            <a:avLst/>
          </a:prstGeom>
        </p:spPr>
        <p:txBody>
          <a:bodyPr/>
          <a:lstStyle>
            <a:lvl1pPr marL="0" indent="0" algn="l" defTabSz="914400" rtl="0" eaLnBrk="1" latinLnBrk="0" hangingPunct="1">
              <a:lnSpc>
                <a:spcPts val="2400"/>
              </a:lnSpc>
              <a:spcBef>
                <a:spcPts val="1000"/>
              </a:spcBef>
              <a:buFontTx/>
              <a:buNone/>
              <a:defRPr sz="1600" b="0" i="0" kern="1200">
                <a:solidFill>
                  <a:schemeClr val="tx1"/>
                </a:solidFill>
                <a:latin typeface="FiraGO Book" panose="020B0503050000020004" pitchFamily="34" charset="0"/>
                <a:ea typeface="+mn-ea"/>
                <a:cs typeface="FiraGO Book" panose="020B0503050000020004" pitchFamily="34" charset="0"/>
              </a:defRPr>
            </a:lvl1pPr>
            <a:lvl2pPr marL="4572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2pPr>
            <a:lvl3pPr marL="9144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3pPr>
            <a:lvl4pPr marL="13716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4pPr>
            <a:lvl5pPr marL="1828800" indent="0" algn="l" defTabSz="914400" rtl="0" eaLnBrk="1" latinLnBrk="0" hangingPunct="1">
              <a:lnSpc>
                <a:spcPct val="90000"/>
              </a:lnSpc>
              <a:spcBef>
                <a:spcPts val="500"/>
              </a:spcBef>
              <a:buFontTx/>
              <a:buNone/>
              <a:defRPr sz="1800" b="0" i="0" kern="1200">
                <a:solidFill>
                  <a:schemeClr val="tx1"/>
                </a:solidFill>
                <a:latin typeface="FiraGO Book" panose="020B0503050000020004" pitchFamily="34" charset="0"/>
                <a:ea typeface="+mn-ea"/>
                <a:cs typeface="FiraGO Book" panose="020B05030500000200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50215">
              <a:lnSpc>
                <a:spcPct val="107000"/>
              </a:lnSpc>
              <a:spcAft>
                <a:spcPts val="800"/>
              </a:spcAft>
            </a:pPr>
            <a:endParaRPr lang="is-IS"/>
          </a:p>
        </p:txBody>
      </p:sp>
      <p:pic>
        <p:nvPicPr>
          <p:cNvPr id="7" name="Mynd 6">
            <a:extLst>
              <a:ext uri="{FF2B5EF4-FFF2-40B4-BE49-F238E27FC236}">
                <a16:creationId xmlns:a16="http://schemas.microsoft.com/office/drawing/2014/main" id="{3F88E0F7-88F5-4E8B-B5D0-F66A9928C298}"/>
              </a:ext>
            </a:extLst>
          </p:cNvPr>
          <p:cNvPicPr>
            <a:picLocks noChangeAspect="1"/>
          </p:cNvPicPr>
          <p:nvPr/>
        </p:nvPicPr>
        <p:blipFill>
          <a:blip r:embed="rId2"/>
          <a:stretch>
            <a:fillRect/>
          </a:stretch>
        </p:blipFill>
        <p:spPr>
          <a:xfrm>
            <a:off x="5394961" y="635586"/>
            <a:ext cx="6858000" cy="6858000"/>
          </a:xfrm>
          <a:prstGeom prst="rect">
            <a:avLst/>
          </a:prstGeom>
        </p:spPr>
      </p:pic>
      <p:sp>
        <p:nvSpPr>
          <p:cNvPr id="10" name="Textastaðgengill 9">
            <a:extLst>
              <a:ext uri="{FF2B5EF4-FFF2-40B4-BE49-F238E27FC236}">
                <a16:creationId xmlns:a16="http://schemas.microsoft.com/office/drawing/2014/main" id="{77EC13D2-50C7-4289-906B-48F7959FEB5F}"/>
              </a:ext>
            </a:extLst>
          </p:cNvPr>
          <p:cNvSpPr>
            <a:spLocks noGrp="1"/>
          </p:cNvSpPr>
          <p:nvPr>
            <p:ph type="body" sz="quarter" idx="13"/>
          </p:nvPr>
        </p:nvSpPr>
        <p:spPr>
          <a:xfrm>
            <a:off x="1141591" y="1271184"/>
            <a:ext cx="4337190" cy="1855030"/>
          </a:xfrm>
        </p:spPr>
        <p:txBody>
          <a:bodyPr/>
          <a:lstStyle/>
          <a:p>
            <a:pPr>
              <a:spcBef>
                <a:spcPts val="600"/>
              </a:spcBef>
            </a:pPr>
            <a:r>
              <a:rPr lang="is-IS" sz="2000" b="1" i="1" dirty="0">
                <a:latin typeface="Arial" panose="020B0604020202020204" pitchFamily="34" charset="0"/>
                <a:ea typeface="Calibri" panose="020F0502020204030204" pitchFamily="34" charset="0"/>
                <a:cs typeface="Arial" panose="020B0604020202020204" pitchFamily="34" charset="0"/>
              </a:rPr>
              <a:t>Markmið funda:</a:t>
            </a:r>
          </a:p>
          <a:p>
            <a:pPr marL="285750" indent="-285750">
              <a:lnSpc>
                <a:spcPct val="100000"/>
              </a:lnSpc>
              <a:spcBef>
                <a:spcPts val="600"/>
              </a:spcBef>
              <a:buFont typeface="Arial" panose="020B0604020202020204" pitchFamily="34" charset="0"/>
              <a:buChar char="•"/>
            </a:pPr>
            <a:r>
              <a:rPr lang="is-IS" sz="2000" dirty="0">
                <a:latin typeface="Arial" panose="020B0604020202020204" pitchFamily="34" charset="0"/>
                <a:ea typeface="Calibri" panose="020F0502020204030204" pitchFamily="34" charset="0"/>
                <a:cs typeface="Arial" panose="020B0604020202020204" pitchFamily="34" charset="0"/>
              </a:rPr>
              <a:t>Eiga bein samskipti við stjórnendur stofnana og vinnustaða</a:t>
            </a:r>
          </a:p>
          <a:p>
            <a:pPr marL="285750" indent="-285750">
              <a:lnSpc>
                <a:spcPct val="100000"/>
              </a:lnSpc>
              <a:spcBef>
                <a:spcPts val="600"/>
              </a:spcBef>
              <a:buFont typeface="Arial" panose="020B0604020202020204" pitchFamily="34" charset="0"/>
              <a:buChar char="•"/>
            </a:pPr>
            <a:r>
              <a:rPr lang="is-IS" sz="2000" dirty="0">
                <a:latin typeface="Arial" panose="020B0604020202020204" pitchFamily="34" charset="0"/>
                <a:ea typeface="Calibri" panose="020F0502020204030204" pitchFamily="34" charset="0"/>
                <a:cs typeface="Arial" panose="020B0604020202020204" pitchFamily="34" charset="0"/>
              </a:rPr>
              <a:t>Veita upplýsingar og svara spurningum </a:t>
            </a:r>
          </a:p>
          <a:p>
            <a:pPr marL="285750" indent="-285750">
              <a:lnSpc>
                <a:spcPct val="100000"/>
              </a:lnSpc>
              <a:spcBef>
                <a:spcPts val="600"/>
              </a:spcBef>
              <a:buFont typeface="Arial" panose="020B0604020202020204" pitchFamily="34" charset="0"/>
              <a:buChar char="•"/>
            </a:pPr>
            <a:r>
              <a:rPr lang="is-IS" sz="2000" dirty="0">
                <a:latin typeface="Arial" panose="020B0604020202020204" pitchFamily="34" charset="0"/>
                <a:ea typeface="Calibri" panose="020F0502020204030204" pitchFamily="34" charset="0"/>
                <a:cs typeface="Arial" panose="020B0604020202020204" pitchFamily="34" charset="0"/>
              </a:rPr>
              <a:t>Fá sameiginlega sýn frá upphafi</a:t>
            </a:r>
          </a:p>
          <a:p>
            <a:endParaRPr lang="is-IS" dirty="0"/>
          </a:p>
        </p:txBody>
      </p:sp>
      <p:sp>
        <p:nvSpPr>
          <p:cNvPr id="3" name="Rétthyrningur: Ávöl horn 2">
            <a:extLst>
              <a:ext uri="{FF2B5EF4-FFF2-40B4-BE49-F238E27FC236}">
                <a16:creationId xmlns:a16="http://schemas.microsoft.com/office/drawing/2014/main" id="{3B487367-5C97-4D66-AC16-5EC9C54EB37C}"/>
              </a:ext>
            </a:extLst>
          </p:cNvPr>
          <p:cNvSpPr/>
          <p:nvPr/>
        </p:nvSpPr>
        <p:spPr>
          <a:xfrm>
            <a:off x="1328106" y="3912570"/>
            <a:ext cx="2939094" cy="665147"/>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a:t>Fulltrúar frá ríki</a:t>
            </a:r>
          </a:p>
        </p:txBody>
      </p:sp>
      <p:sp>
        <p:nvSpPr>
          <p:cNvPr id="6" name="Rétthyrningur: Ávöl horn 5">
            <a:extLst>
              <a:ext uri="{FF2B5EF4-FFF2-40B4-BE49-F238E27FC236}">
                <a16:creationId xmlns:a16="http://schemas.microsoft.com/office/drawing/2014/main" id="{F35DE26F-958E-4542-BC7E-D69EDE732775}"/>
              </a:ext>
            </a:extLst>
          </p:cNvPr>
          <p:cNvSpPr/>
          <p:nvPr/>
        </p:nvSpPr>
        <p:spPr>
          <a:xfrm>
            <a:off x="1328106" y="4827522"/>
            <a:ext cx="2939094" cy="665147"/>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a:t>Fulltrúar frá Reykjavíkurborg</a:t>
            </a:r>
          </a:p>
        </p:txBody>
      </p:sp>
      <p:sp>
        <p:nvSpPr>
          <p:cNvPr id="9" name="Rétthyrningur: Ávöl horn 8">
            <a:extLst>
              <a:ext uri="{FF2B5EF4-FFF2-40B4-BE49-F238E27FC236}">
                <a16:creationId xmlns:a16="http://schemas.microsoft.com/office/drawing/2014/main" id="{81ED969B-C07C-4E93-A3CB-12452A578FBD}"/>
              </a:ext>
            </a:extLst>
          </p:cNvPr>
          <p:cNvSpPr/>
          <p:nvPr/>
        </p:nvSpPr>
        <p:spPr>
          <a:xfrm>
            <a:off x="1328106" y="5742474"/>
            <a:ext cx="2939094" cy="665147"/>
          </a:xfrm>
          <a:prstGeom prst="roundRect">
            <a:avLst/>
          </a:prstGeom>
          <a:solidFill>
            <a:srgbClr val="85ABC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a:t>Fulltrúar frá sveitarfélögum</a:t>
            </a:r>
          </a:p>
        </p:txBody>
      </p:sp>
    </p:spTree>
    <p:extLst>
      <p:ext uri="{BB962C8B-B14F-4D97-AF65-F5344CB8AC3E}">
        <p14:creationId xmlns:p14="http://schemas.microsoft.com/office/powerpoint/2010/main" val="3400733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5168B3A0-879E-4291-A2D9-34AB22E8CD9D}"/>
              </a:ext>
            </a:extLst>
          </p:cNvPr>
          <p:cNvSpPr>
            <a:spLocks noGrp="1"/>
          </p:cNvSpPr>
          <p:nvPr>
            <p:ph type="body" sz="quarter" idx="12"/>
          </p:nvPr>
        </p:nvSpPr>
        <p:spPr>
          <a:xfrm>
            <a:off x="1145226" y="565709"/>
            <a:ext cx="9901547" cy="789927"/>
          </a:xfrm>
        </p:spPr>
        <p:txBody>
          <a:bodyPr/>
          <a:lstStyle/>
          <a:p>
            <a:r>
              <a:rPr lang="is-IS" sz="4800" dirty="0">
                <a:solidFill>
                  <a:srgbClr val="032742"/>
                </a:solidFill>
              </a:rPr>
              <a:t>Fræðsla</a:t>
            </a:r>
            <a:r>
              <a:rPr lang="is-IS" sz="4800" dirty="0"/>
              <a:t> </a:t>
            </a:r>
          </a:p>
        </p:txBody>
      </p:sp>
      <p:pic>
        <p:nvPicPr>
          <p:cNvPr id="4" name="Mynd 3" descr="Mynd sem inniheldur bor�&#10;&#10;Lýsing sjálfkrafa búin til">
            <a:extLst>
              <a:ext uri="{FF2B5EF4-FFF2-40B4-BE49-F238E27FC236}">
                <a16:creationId xmlns:a16="http://schemas.microsoft.com/office/drawing/2014/main" id="{5E5C3E50-F8F9-4211-8653-839A527ADAF3}"/>
              </a:ext>
            </a:extLst>
          </p:cNvPr>
          <p:cNvPicPr>
            <a:picLocks noChangeAspect="1"/>
          </p:cNvPicPr>
          <p:nvPr/>
        </p:nvPicPr>
        <p:blipFill>
          <a:blip r:embed="rId2"/>
          <a:stretch>
            <a:fillRect/>
          </a:stretch>
        </p:blipFill>
        <p:spPr>
          <a:xfrm>
            <a:off x="5375910" y="308610"/>
            <a:ext cx="6858000" cy="6858000"/>
          </a:xfrm>
          <a:prstGeom prst="rect">
            <a:avLst/>
          </a:prstGeom>
        </p:spPr>
      </p:pic>
      <p:pic>
        <p:nvPicPr>
          <p:cNvPr id="5" name="Mynd 4">
            <a:extLst>
              <a:ext uri="{FF2B5EF4-FFF2-40B4-BE49-F238E27FC236}">
                <a16:creationId xmlns:a16="http://schemas.microsoft.com/office/drawing/2014/main" id="{7E6D5DDD-6ADD-4DB0-982D-5FD4ECE04B41}"/>
              </a:ext>
            </a:extLst>
          </p:cNvPr>
          <p:cNvPicPr>
            <a:picLocks noChangeAspect="1"/>
          </p:cNvPicPr>
          <p:nvPr/>
        </p:nvPicPr>
        <p:blipFill rotWithShape="1">
          <a:blip r:embed="rId3"/>
          <a:srcRect l="84104" t="71370" r="1987" b="10801"/>
          <a:stretch/>
        </p:blipFill>
        <p:spPr>
          <a:xfrm>
            <a:off x="2052896" y="4696395"/>
            <a:ext cx="1714500" cy="587829"/>
          </a:xfrm>
          <a:prstGeom prst="rect">
            <a:avLst/>
          </a:prstGeom>
        </p:spPr>
      </p:pic>
      <p:sp>
        <p:nvSpPr>
          <p:cNvPr id="6" name="Textastaðgengill 3">
            <a:extLst>
              <a:ext uri="{FF2B5EF4-FFF2-40B4-BE49-F238E27FC236}">
                <a16:creationId xmlns:a16="http://schemas.microsoft.com/office/drawing/2014/main" id="{9CCF7D1B-ABCB-4855-9A68-C11317BFF93C}"/>
              </a:ext>
            </a:extLst>
          </p:cNvPr>
          <p:cNvSpPr txBox="1">
            <a:spLocks/>
          </p:cNvSpPr>
          <p:nvPr/>
        </p:nvSpPr>
        <p:spPr>
          <a:xfrm>
            <a:off x="824506" y="1903166"/>
            <a:ext cx="4868487" cy="1304019"/>
          </a:xfrm>
          <a:prstGeom prst="rect">
            <a:avLst/>
          </a:prstGeom>
        </p:spPr>
        <p:txBody>
          <a:bodyPr/>
          <a:lstStyle>
            <a:lvl1pPr marL="0" indent="0" algn="l" defTabSz="914400" rtl="0" eaLnBrk="1" latinLnBrk="0" hangingPunct="1">
              <a:lnSpc>
                <a:spcPct val="80000"/>
              </a:lnSpc>
              <a:spcBef>
                <a:spcPts val="1000"/>
              </a:spcBef>
              <a:buFontTx/>
              <a:buNone/>
              <a:defRPr sz="3800" b="1" i="0" kern="1200">
                <a:solidFill>
                  <a:schemeClr val="bg1"/>
                </a:solidFill>
                <a:latin typeface="FiraGO SemiBold" panose="020B0503050000020004" pitchFamily="34" charset="0"/>
                <a:ea typeface="+mn-ea"/>
                <a:cs typeface="FiraGO SemiBold" panose="020B05030500000200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Wingdings" panose="05000000000000000000" pitchFamily="2" charset="2"/>
              <a:buChar char="ü"/>
            </a:pPr>
            <a:r>
              <a:rPr lang="is-IS" sz="2000" dirty="0">
                <a:solidFill>
                  <a:srgbClr val="032742"/>
                </a:solidFill>
                <a:latin typeface="FiraGO Book"/>
                <a:hlinkClick r:id="rId4"/>
              </a:rPr>
              <a:t>www.betrivinnutimi.is/vaktavinna</a:t>
            </a:r>
            <a:endParaRPr lang="is-IS" sz="2000" dirty="0">
              <a:solidFill>
                <a:srgbClr val="032742"/>
              </a:solidFill>
              <a:latin typeface="FiraGO Book"/>
            </a:endParaRPr>
          </a:p>
          <a:p>
            <a:pPr marL="1028700" lvl="1" indent="-342900">
              <a:buFont typeface="Wingdings" panose="05000000000000000000" pitchFamily="2" charset="2"/>
              <a:buChar char="ü"/>
            </a:pPr>
            <a:r>
              <a:rPr lang="is-IS" sz="1800" dirty="0">
                <a:solidFill>
                  <a:srgbClr val="032742"/>
                </a:solidFill>
                <a:latin typeface="Arial" panose="020B0604020202020204" pitchFamily="34" charset="0"/>
                <a:cs typeface="Arial" panose="020B0604020202020204" pitchFamily="34" charset="0"/>
              </a:rPr>
              <a:t>Fréttir og fróðleikur</a:t>
            </a:r>
          </a:p>
          <a:p>
            <a:pPr marL="1028700" lvl="1" indent="-342900">
              <a:buFont typeface="Wingdings" panose="05000000000000000000" pitchFamily="2" charset="2"/>
              <a:buChar char="ü"/>
            </a:pPr>
            <a:r>
              <a:rPr lang="is-IS" sz="1800" dirty="0">
                <a:solidFill>
                  <a:srgbClr val="032742"/>
                </a:solidFill>
                <a:latin typeface="Arial" panose="020B0604020202020204" pitchFamily="34" charset="0"/>
                <a:cs typeface="Arial" panose="020B0604020202020204" pitchFamily="34" charset="0"/>
              </a:rPr>
              <a:t>Vaktavinna</a:t>
            </a:r>
          </a:p>
          <a:p>
            <a:pPr marL="1485900" lvl="2" indent="-342900">
              <a:buFont typeface="Wingdings" panose="05000000000000000000" pitchFamily="2" charset="2"/>
              <a:buChar char="ü"/>
            </a:pPr>
            <a:r>
              <a:rPr lang="is-IS" sz="1600" dirty="0">
                <a:solidFill>
                  <a:srgbClr val="032742"/>
                </a:solidFill>
                <a:latin typeface="Arial" panose="020B0604020202020204" pitchFamily="34" charset="0"/>
                <a:cs typeface="Arial" panose="020B0604020202020204" pitchFamily="34" charset="0"/>
              </a:rPr>
              <a:t>Fræðsla – 18 myndbönd</a:t>
            </a:r>
          </a:p>
          <a:p>
            <a:pPr marL="1485900" lvl="2" indent="-342900">
              <a:buFont typeface="Wingdings" panose="05000000000000000000" pitchFamily="2" charset="2"/>
              <a:buChar char="ü"/>
            </a:pPr>
            <a:r>
              <a:rPr lang="is-IS" sz="1600" dirty="0" err="1">
                <a:solidFill>
                  <a:srgbClr val="032742"/>
                </a:solidFill>
                <a:latin typeface="Arial" panose="020B0604020202020204" pitchFamily="34" charset="0"/>
                <a:cs typeface="Arial" panose="020B0604020202020204" pitchFamily="34" charset="0"/>
              </a:rPr>
              <a:t>Vaktareiknir</a:t>
            </a:r>
            <a:endParaRPr lang="is-IS" sz="1600" dirty="0">
              <a:solidFill>
                <a:srgbClr val="032742"/>
              </a:solidFill>
              <a:latin typeface="Arial" panose="020B0604020202020204" pitchFamily="34" charset="0"/>
              <a:cs typeface="Arial" panose="020B0604020202020204" pitchFamily="34" charset="0"/>
            </a:endParaRPr>
          </a:p>
          <a:p>
            <a:pPr lvl="2" indent="0">
              <a:buNone/>
            </a:pPr>
            <a:endParaRPr lang="is-IS" sz="200" dirty="0">
              <a:solidFill>
                <a:srgbClr val="032742"/>
              </a:solidFill>
              <a:latin typeface="FiraGO Book"/>
            </a:endParaRPr>
          </a:p>
          <a:p>
            <a:pPr marL="342900" indent="-342900">
              <a:buFont typeface="Wingdings" panose="05000000000000000000" pitchFamily="2" charset="2"/>
              <a:buChar char="ü"/>
            </a:pPr>
            <a:r>
              <a:rPr lang="is-IS" sz="2000" dirty="0">
                <a:solidFill>
                  <a:srgbClr val="032742"/>
                </a:solidFill>
                <a:latin typeface="FiraGO Book"/>
                <a:hlinkClick r:id="rId5"/>
              </a:rPr>
              <a:t>https://reykjavik.is/betrivinnutimi</a:t>
            </a:r>
            <a:endParaRPr lang="is-IS" sz="2000" dirty="0">
              <a:solidFill>
                <a:srgbClr val="032742"/>
              </a:solidFill>
              <a:latin typeface="FiraGO Book"/>
            </a:endParaRPr>
          </a:p>
          <a:p>
            <a:endParaRPr lang="is-IS" sz="2000" dirty="0">
              <a:solidFill>
                <a:srgbClr val="032742"/>
              </a:solidFill>
              <a:latin typeface="FiraGO Book"/>
            </a:endParaRPr>
          </a:p>
          <a:p>
            <a:endParaRPr lang="is-IS" sz="2000" dirty="0">
              <a:solidFill>
                <a:srgbClr val="032742"/>
              </a:solidFill>
              <a:latin typeface="FiraGO Book"/>
            </a:endParaRPr>
          </a:p>
        </p:txBody>
      </p:sp>
    </p:spTree>
    <p:extLst>
      <p:ext uri="{BB962C8B-B14F-4D97-AF65-F5344CB8AC3E}">
        <p14:creationId xmlns:p14="http://schemas.microsoft.com/office/powerpoint/2010/main" val="226714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astaðgengill 2">
            <a:extLst>
              <a:ext uri="{FF2B5EF4-FFF2-40B4-BE49-F238E27FC236}">
                <a16:creationId xmlns:a16="http://schemas.microsoft.com/office/drawing/2014/main" id="{DD0D8C21-454C-4127-83CD-F30294005AC6}"/>
              </a:ext>
            </a:extLst>
          </p:cNvPr>
          <p:cNvSpPr>
            <a:spLocks noGrp="1"/>
          </p:cNvSpPr>
          <p:nvPr>
            <p:ph type="body" sz="quarter" idx="12"/>
          </p:nvPr>
        </p:nvSpPr>
        <p:spPr>
          <a:xfrm>
            <a:off x="1145226" y="507146"/>
            <a:ext cx="9901547" cy="789927"/>
          </a:xfrm>
        </p:spPr>
        <p:txBody>
          <a:bodyPr/>
          <a:lstStyle/>
          <a:p>
            <a:r>
              <a:rPr lang="is-IS" dirty="0">
                <a:solidFill>
                  <a:srgbClr val="032742"/>
                </a:solidFill>
              </a:rPr>
              <a:t>Vefurinn </a:t>
            </a:r>
            <a:r>
              <a:rPr lang="is-IS" dirty="0">
                <a:solidFill>
                  <a:srgbClr val="032742"/>
                </a:solidFill>
                <a:hlinkClick r:id="rId2">
                  <a:extLst>
                    <a:ext uri="{A12FA001-AC4F-418D-AE19-62706E023703}">
                      <ahyp:hlinkClr xmlns:ahyp="http://schemas.microsoft.com/office/drawing/2018/hyperlinkcolor" val="tx"/>
                    </a:ext>
                  </a:extLst>
                </a:hlinkClick>
              </a:rPr>
              <a:t>www.betrivinnutimi.is</a:t>
            </a:r>
            <a:r>
              <a:rPr lang="is-IS" dirty="0">
                <a:solidFill>
                  <a:srgbClr val="032742"/>
                </a:solidFill>
              </a:rPr>
              <a:t> og fræðsla</a:t>
            </a:r>
          </a:p>
        </p:txBody>
      </p:sp>
      <p:sp>
        <p:nvSpPr>
          <p:cNvPr id="22" name="Textastaðgengill 21">
            <a:extLst>
              <a:ext uri="{FF2B5EF4-FFF2-40B4-BE49-F238E27FC236}">
                <a16:creationId xmlns:a16="http://schemas.microsoft.com/office/drawing/2014/main" id="{CAF8178E-AF7A-40FE-A278-382359B7D8EB}"/>
              </a:ext>
            </a:extLst>
          </p:cNvPr>
          <p:cNvSpPr>
            <a:spLocks noGrp="1"/>
          </p:cNvSpPr>
          <p:nvPr>
            <p:ph type="body" sz="quarter" idx="13"/>
          </p:nvPr>
        </p:nvSpPr>
        <p:spPr>
          <a:xfrm>
            <a:off x="7047914" y="1426162"/>
            <a:ext cx="4941780" cy="4592638"/>
          </a:xfrm>
        </p:spPr>
        <p:txBody>
          <a:bodyPr/>
          <a:lstStyle/>
          <a:p>
            <a:r>
              <a:rPr lang="is-IS" sz="2000" b="1" dirty="0">
                <a:latin typeface="Arial" panose="020B0604020202020204" pitchFamily="34" charset="0"/>
                <a:cs typeface="Arial" panose="020B0604020202020204" pitchFamily="34" charset="0"/>
              </a:rPr>
              <a:t>Á </a:t>
            </a:r>
            <a:r>
              <a:rPr lang="is-IS" sz="2000" b="1" dirty="0" err="1">
                <a:latin typeface="Arial" panose="020B0604020202020204" pitchFamily="34" charset="0"/>
                <a:cs typeface="Arial" panose="020B0604020202020204" pitchFamily="34" charset="0"/>
              </a:rPr>
              <a:t>döfunni</a:t>
            </a:r>
            <a:r>
              <a:rPr lang="is-IS" sz="2000" b="1"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is-IS" i="1" dirty="0">
                <a:latin typeface="Arial" panose="020B0604020202020204" pitchFamily="34" charset="0"/>
                <a:cs typeface="Arial" panose="020B0604020202020204" pitchFamily="34" charset="0"/>
              </a:rPr>
              <a:t>Myndskeið um breytingar, vinnustaðamenningu </a:t>
            </a:r>
            <a:r>
              <a:rPr lang="is-IS" dirty="0">
                <a:latin typeface="Arial" panose="020B0604020202020204" pitchFamily="34" charset="0"/>
                <a:cs typeface="Arial" panose="020B0604020202020204" pitchFamily="34" charset="0"/>
              </a:rPr>
              <a:t>o.fl. </a:t>
            </a:r>
          </a:p>
          <a:p>
            <a:pPr marL="285750" indent="-285750">
              <a:buFont typeface="Arial" panose="020B0604020202020204" pitchFamily="34" charset="0"/>
              <a:buChar char="•"/>
            </a:pPr>
            <a:r>
              <a:rPr lang="is-IS" dirty="0">
                <a:latin typeface="Arial" panose="020B0604020202020204" pitchFamily="34" charset="0"/>
                <a:cs typeface="Arial" panose="020B0604020202020204" pitchFamily="34" charset="0"/>
              </a:rPr>
              <a:t>Námskeið fyrir stjórnendur </a:t>
            </a:r>
          </a:p>
          <a:p>
            <a:pPr marL="285750" indent="-285750">
              <a:buFont typeface="Arial" panose="020B0604020202020204" pitchFamily="34" charset="0"/>
              <a:buChar char="•"/>
            </a:pPr>
            <a:r>
              <a:rPr lang="is-IS" dirty="0">
                <a:latin typeface="Arial" panose="020B0604020202020204" pitchFamily="34" charset="0"/>
                <a:cs typeface="Arial" panose="020B0604020202020204" pitchFamily="34" charset="0"/>
              </a:rPr>
              <a:t>Möguleg útkoma fyrir fjölbreytta hópa, t.d. </a:t>
            </a:r>
          </a:p>
          <a:p>
            <a:pPr marL="742950" lvl="1" indent="-285750">
              <a:buFont typeface="Arial" panose="020B0604020202020204" pitchFamily="34" charset="0"/>
              <a:buChar char="•"/>
            </a:pPr>
            <a:r>
              <a:rPr lang="is-IS" sz="1600" dirty="0">
                <a:latin typeface="Arial" panose="020B0604020202020204" pitchFamily="34" charset="0"/>
                <a:cs typeface="Arial" panose="020B0604020202020204" pitchFamily="34" charset="0"/>
              </a:rPr>
              <a:t>Hjúkrunarfræðinga</a:t>
            </a:r>
          </a:p>
          <a:p>
            <a:pPr marL="742950" lvl="1" indent="-285750">
              <a:buFont typeface="Arial" panose="020B0604020202020204" pitchFamily="34" charset="0"/>
              <a:buChar char="•"/>
            </a:pPr>
            <a:r>
              <a:rPr lang="is-IS" sz="1600" dirty="0" err="1">
                <a:latin typeface="Arial" panose="020B0604020202020204" pitchFamily="34" charset="0"/>
                <a:cs typeface="Arial" panose="020B0604020202020204" pitchFamily="34" charset="0"/>
              </a:rPr>
              <a:t>Stætisvagnabílstjóra</a:t>
            </a:r>
            <a:endParaRPr lang="is-I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sz="1600" dirty="0">
                <a:latin typeface="Arial" panose="020B0604020202020204" pitchFamily="34" charset="0"/>
                <a:cs typeface="Arial" panose="020B0604020202020204" pitchFamily="34" charset="0"/>
              </a:rPr>
              <a:t>Starfsmenn á heimilum fyrir fatlaða</a:t>
            </a:r>
          </a:p>
          <a:p>
            <a:pPr marL="742950" lvl="1" indent="-285750">
              <a:buFont typeface="Arial" panose="020B0604020202020204" pitchFamily="34" charset="0"/>
              <a:buChar char="•"/>
            </a:pPr>
            <a:r>
              <a:rPr lang="is-IS" sz="1600" dirty="0" err="1">
                <a:latin typeface="Arial" panose="020B0604020202020204" pitchFamily="34" charset="0"/>
                <a:cs typeface="Arial" panose="020B0604020202020204" pitchFamily="34" charset="0"/>
              </a:rPr>
              <a:t>Þroskaþjálfa</a:t>
            </a:r>
            <a:endParaRPr lang="is-I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sz="1600" dirty="0">
                <a:latin typeface="Arial" panose="020B0604020202020204" pitchFamily="34" charset="0"/>
                <a:cs typeface="Arial" panose="020B0604020202020204" pitchFamily="34" charset="0"/>
              </a:rPr>
              <a:t>Lífeindafræðinga</a:t>
            </a:r>
          </a:p>
          <a:p>
            <a:pPr marL="742950" lvl="1" indent="-285750">
              <a:buFont typeface="Arial" panose="020B0604020202020204" pitchFamily="34" charset="0"/>
              <a:buChar char="•"/>
            </a:pPr>
            <a:r>
              <a:rPr lang="is-IS" sz="1600" dirty="0">
                <a:latin typeface="Arial" panose="020B0604020202020204" pitchFamily="34" charset="0"/>
                <a:cs typeface="Arial" panose="020B0604020202020204" pitchFamily="34" charset="0"/>
              </a:rPr>
              <a:t>Starfsmann í </a:t>
            </a:r>
            <a:r>
              <a:rPr lang="is-IS" sz="1600" dirty="0" err="1">
                <a:latin typeface="Arial" panose="020B0604020202020204" pitchFamily="34" charset="0"/>
                <a:cs typeface="Arial" panose="020B0604020202020204" pitchFamily="34" charset="0"/>
              </a:rPr>
              <a:t>ræstingu</a:t>
            </a:r>
            <a:endParaRPr lang="is-IS" sz="1600"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is-IS" sz="1600" dirty="0">
                <a:latin typeface="Arial" panose="020B0604020202020204" pitchFamily="34" charset="0"/>
                <a:cs typeface="Arial" panose="020B0604020202020204" pitchFamily="34" charset="0"/>
              </a:rPr>
              <a:t>49,9% starfsmaður</a:t>
            </a:r>
          </a:p>
          <a:p>
            <a:pPr marL="285750" indent="-285750">
              <a:buFont typeface="Arial" panose="020B0604020202020204" pitchFamily="34" charset="0"/>
              <a:buChar char="•"/>
            </a:pPr>
            <a:r>
              <a:rPr lang="is-IS" dirty="0">
                <a:latin typeface="Arial" panose="020B0604020202020204" pitchFamily="34" charset="0"/>
                <a:cs typeface="Arial" panose="020B0604020202020204" pitchFamily="34" charset="0"/>
              </a:rPr>
              <a:t>Gátlisti fyrir innleiðingu</a:t>
            </a:r>
          </a:p>
          <a:p>
            <a:pPr marL="285750" indent="-285750">
              <a:buFont typeface="Arial" panose="020B0604020202020204" pitchFamily="34" charset="0"/>
              <a:buChar char="•"/>
            </a:pPr>
            <a:r>
              <a:rPr lang="is-IS" dirty="0">
                <a:latin typeface="Arial" panose="020B0604020202020204" pitchFamily="34" charset="0"/>
                <a:cs typeface="Arial" panose="020B0604020202020204" pitchFamily="34" charset="0"/>
              </a:rPr>
              <a:t>Óskavaktir/valfrjálst vaktakerfi </a:t>
            </a:r>
            <a:r>
              <a:rPr lang="is-IS" dirty="0" err="1">
                <a:latin typeface="Arial" panose="020B0604020202020204" pitchFamily="34" charset="0"/>
                <a:cs typeface="Arial" panose="020B0604020202020204" pitchFamily="34" charset="0"/>
              </a:rPr>
              <a:t>vs</a:t>
            </a:r>
            <a:r>
              <a:rPr lang="is-IS" dirty="0">
                <a:latin typeface="Arial" panose="020B0604020202020204" pitchFamily="34" charset="0"/>
                <a:cs typeface="Arial" panose="020B0604020202020204" pitchFamily="34" charset="0"/>
              </a:rPr>
              <a:t>. fast vaktakerfi</a:t>
            </a:r>
          </a:p>
          <a:p>
            <a:pPr marL="285750" indent="-285750">
              <a:buFont typeface="Arial" panose="020B0604020202020204" pitchFamily="34" charset="0"/>
              <a:buChar char="•"/>
            </a:pPr>
            <a:r>
              <a:rPr lang="is-IS" dirty="0">
                <a:latin typeface="Arial" panose="020B0604020202020204" pitchFamily="34" charset="0"/>
                <a:cs typeface="Arial" panose="020B0604020202020204" pitchFamily="34" charset="0"/>
              </a:rPr>
              <a:t>…o.fl.</a:t>
            </a:r>
          </a:p>
          <a:p>
            <a:endParaRPr lang="is-IS" dirty="0"/>
          </a:p>
        </p:txBody>
      </p:sp>
      <p:pic>
        <p:nvPicPr>
          <p:cNvPr id="11" name="Mynd 10">
            <a:extLst>
              <a:ext uri="{FF2B5EF4-FFF2-40B4-BE49-F238E27FC236}">
                <a16:creationId xmlns:a16="http://schemas.microsoft.com/office/drawing/2014/main" id="{B8604F46-5880-40FE-A419-A063AECAB703}"/>
              </a:ext>
            </a:extLst>
          </p:cNvPr>
          <p:cNvPicPr>
            <a:picLocks noChangeAspect="1"/>
          </p:cNvPicPr>
          <p:nvPr/>
        </p:nvPicPr>
        <p:blipFill>
          <a:blip r:embed="rId3"/>
          <a:stretch>
            <a:fillRect/>
          </a:stretch>
        </p:blipFill>
        <p:spPr>
          <a:xfrm>
            <a:off x="601979" y="1297073"/>
            <a:ext cx="6113858" cy="5376248"/>
          </a:xfrm>
          <a:prstGeom prst="rect">
            <a:avLst/>
          </a:prstGeom>
        </p:spPr>
      </p:pic>
    </p:spTree>
    <p:extLst>
      <p:ext uri="{BB962C8B-B14F-4D97-AF65-F5344CB8AC3E}">
        <p14:creationId xmlns:p14="http://schemas.microsoft.com/office/powerpoint/2010/main" val="559057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E04D709-F6DD-471A-88D6-AC106B80DE89}"/>
              </a:ext>
            </a:extLst>
          </p:cNvPr>
          <p:cNvSpPr>
            <a:spLocks noGrp="1"/>
          </p:cNvSpPr>
          <p:nvPr>
            <p:ph type="body" sz="quarter" idx="12"/>
          </p:nvPr>
        </p:nvSpPr>
        <p:spPr>
          <a:xfrm>
            <a:off x="1145226" y="509051"/>
            <a:ext cx="9901547" cy="789927"/>
          </a:xfrm>
        </p:spPr>
        <p:txBody>
          <a:bodyPr/>
          <a:lstStyle/>
          <a:p>
            <a:r>
              <a:rPr lang="is-IS">
                <a:solidFill>
                  <a:srgbClr val="032742"/>
                </a:solidFill>
              </a:rPr>
              <a:t>Forsendur betri vinnutíma í vaktavinnu</a:t>
            </a:r>
          </a:p>
        </p:txBody>
      </p:sp>
      <p:sp>
        <p:nvSpPr>
          <p:cNvPr id="3" name="Textastaðgengill 2">
            <a:extLst>
              <a:ext uri="{FF2B5EF4-FFF2-40B4-BE49-F238E27FC236}">
                <a16:creationId xmlns:a16="http://schemas.microsoft.com/office/drawing/2014/main" id="{CA3BE072-586F-4A94-8F7B-D2EC3EB57BD0}"/>
              </a:ext>
            </a:extLst>
          </p:cNvPr>
          <p:cNvSpPr>
            <a:spLocks noGrp="1"/>
          </p:cNvSpPr>
          <p:nvPr>
            <p:ph type="body" sz="quarter" idx="13"/>
          </p:nvPr>
        </p:nvSpPr>
        <p:spPr>
          <a:xfrm>
            <a:off x="6730154" y="1898452"/>
            <a:ext cx="4994787" cy="4592638"/>
          </a:xfrm>
        </p:spPr>
        <p:txBody>
          <a:bodyPr/>
          <a:lstStyle/>
          <a:p>
            <a:pPr marL="285750" indent="-285750" algn="just" fontAlgn="base">
              <a:buFont typeface="Wingdings" panose="05000000000000000000" pitchFamily="2" charset="2"/>
              <a:buChar char="ü"/>
            </a:pPr>
            <a:r>
              <a:rPr lang="is-IS" sz="2000" dirty="0">
                <a:solidFill>
                  <a:srgbClr val="000000"/>
                </a:solidFill>
                <a:latin typeface="Arial" panose="020B0604020202020204" pitchFamily="34" charset="0"/>
                <a:cs typeface="Arial" panose="020B0604020202020204" pitchFamily="34" charset="0"/>
              </a:rPr>
              <a:t>Umbótasamtal</a:t>
            </a:r>
          </a:p>
          <a:p>
            <a:pPr algn="just" fontAlgn="base"/>
            <a:endParaRPr lang="is-IS" sz="2000" dirty="0">
              <a:solidFill>
                <a:srgbClr val="000000"/>
              </a:solidFill>
              <a:latin typeface="Arial" panose="020B0604020202020204" pitchFamily="34" charset="0"/>
              <a:cs typeface="Arial" panose="020B0604020202020204" pitchFamily="34" charset="0"/>
            </a:endParaRPr>
          </a:p>
          <a:p>
            <a:pPr marL="285750" indent="-285750" algn="just" fontAlgn="base">
              <a:buFont typeface="Wingdings" panose="05000000000000000000" pitchFamily="2" charset="2"/>
              <a:buChar char="ü"/>
            </a:pPr>
            <a:r>
              <a:rPr lang="is-IS" sz="2000" dirty="0">
                <a:solidFill>
                  <a:srgbClr val="000000"/>
                </a:solidFill>
                <a:latin typeface="Arial" panose="020B0604020202020204" pitchFamily="34" charset="0"/>
                <a:cs typeface="Arial" panose="020B0604020202020204" pitchFamily="34" charset="0"/>
              </a:rPr>
              <a:t>Starfsfólk í hlutastarfi á rétt á að hækka starfshlutfall </a:t>
            </a:r>
          </a:p>
          <a:p>
            <a:pPr lvl="1" algn="just" fontAlgn="base"/>
            <a:endParaRPr lang="is-IS" sz="2000" i="0" noProof="1">
              <a:solidFill>
                <a:srgbClr val="000000"/>
              </a:solidFill>
              <a:effectLst/>
              <a:latin typeface="Arial" panose="020B0604020202020204" pitchFamily="34" charset="0"/>
              <a:cs typeface="Arial" panose="020B0604020202020204" pitchFamily="34" charset="0"/>
            </a:endParaRPr>
          </a:p>
          <a:p>
            <a:pPr marL="285750" indent="-285750" algn="just" rtl="0" fontAlgn="base">
              <a:buFont typeface="Wingdings" panose="05000000000000000000" pitchFamily="2" charset="2"/>
              <a:buChar char="ü"/>
            </a:pPr>
            <a:r>
              <a:rPr lang="is-IS" sz="2000" i="0" noProof="1">
                <a:solidFill>
                  <a:srgbClr val="000000"/>
                </a:solidFill>
                <a:effectLst/>
                <a:latin typeface="Arial" panose="020B0604020202020204" pitchFamily="34" charset="0"/>
                <a:cs typeface="Arial" panose="020B0604020202020204" pitchFamily="34" charset="0"/>
              </a:rPr>
              <a:t>Kostnaður vegna yfirvinnu lækki </a:t>
            </a:r>
          </a:p>
          <a:p>
            <a:endParaRPr lang="is-IS" dirty="0"/>
          </a:p>
        </p:txBody>
      </p:sp>
      <p:pic>
        <p:nvPicPr>
          <p:cNvPr id="5" name="Mynd 4" descr="Mynd sem inniheldur einstaklingur, kona, stendur, uppstilling&#10;&#10;Lýsing sjálfkrafa búin til">
            <a:extLst>
              <a:ext uri="{FF2B5EF4-FFF2-40B4-BE49-F238E27FC236}">
                <a16:creationId xmlns:a16="http://schemas.microsoft.com/office/drawing/2014/main" id="{41256802-98FB-473B-BC6D-BD7A0BE1FFD5}"/>
              </a:ext>
            </a:extLst>
          </p:cNvPr>
          <p:cNvPicPr>
            <a:picLocks noChangeAspect="1"/>
          </p:cNvPicPr>
          <p:nvPr/>
        </p:nvPicPr>
        <p:blipFill>
          <a:blip r:embed="rId2"/>
          <a:stretch>
            <a:fillRect/>
          </a:stretch>
        </p:blipFill>
        <p:spPr>
          <a:xfrm>
            <a:off x="145398" y="241074"/>
            <a:ext cx="6727570" cy="6727570"/>
          </a:xfrm>
          <a:prstGeom prst="rect">
            <a:avLst/>
          </a:prstGeom>
        </p:spPr>
      </p:pic>
    </p:spTree>
    <p:extLst>
      <p:ext uri="{BB962C8B-B14F-4D97-AF65-F5344CB8AC3E}">
        <p14:creationId xmlns:p14="http://schemas.microsoft.com/office/powerpoint/2010/main" val="188627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astaðgengill 1">
            <a:extLst>
              <a:ext uri="{FF2B5EF4-FFF2-40B4-BE49-F238E27FC236}">
                <a16:creationId xmlns:a16="http://schemas.microsoft.com/office/drawing/2014/main" id="{6F73AA2C-C17A-448D-AA5F-95C71DC35B54}"/>
              </a:ext>
            </a:extLst>
          </p:cNvPr>
          <p:cNvSpPr>
            <a:spLocks noGrp="1"/>
          </p:cNvSpPr>
          <p:nvPr>
            <p:ph type="body" sz="quarter" idx="12"/>
          </p:nvPr>
        </p:nvSpPr>
        <p:spPr>
          <a:xfrm>
            <a:off x="1077296" y="430946"/>
            <a:ext cx="9901547" cy="789927"/>
          </a:xfrm>
        </p:spPr>
        <p:txBody>
          <a:bodyPr/>
          <a:lstStyle/>
          <a:p>
            <a:r>
              <a:rPr lang="is-IS">
                <a:solidFill>
                  <a:srgbClr val="032742"/>
                </a:solidFill>
                <a:hlinkClick r:id="rId2">
                  <a:extLst>
                    <a:ext uri="{A12FA001-AC4F-418D-AE19-62706E023703}">
                      <ahyp:hlinkClr xmlns:ahyp="http://schemas.microsoft.com/office/drawing/2018/hyperlinkcolor" val="tx"/>
                    </a:ext>
                  </a:extLst>
                </a:hlinkClick>
              </a:rPr>
              <a:t>Ferill við innleiðingu betri vinnutíma í vaktavinnu</a:t>
            </a:r>
            <a:endParaRPr lang="is-IS">
              <a:solidFill>
                <a:srgbClr val="032742"/>
              </a:solidFill>
            </a:endParaRPr>
          </a:p>
        </p:txBody>
      </p:sp>
      <p:pic>
        <p:nvPicPr>
          <p:cNvPr id="5" name="Mynd 4">
            <a:extLst>
              <a:ext uri="{FF2B5EF4-FFF2-40B4-BE49-F238E27FC236}">
                <a16:creationId xmlns:a16="http://schemas.microsoft.com/office/drawing/2014/main" id="{EFD2968F-D6DA-48CC-8F87-08DBDF459E47}"/>
              </a:ext>
            </a:extLst>
          </p:cNvPr>
          <p:cNvPicPr>
            <a:picLocks noChangeAspect="1"/>
          </p:cNvPicPr>
          <p:nvPr/>
        </p:nvPicPr>
        <p:blipFill rotWithShape="1">
          <a:blip r:embed="rId3"/>
          <a:srcRect t="10380"/>
          <a:stretch/>
        </p:blipFill>
        <p:spPr>
          <a:xfrm>
            <a:off x="2422111" y="1133090"/>
            <a:ext cx="7211916" cy="5371117"/>
          </a:xfrm>
          <a:prstGeom prst="rect">
            <a:avLst/>
          </a:prstGeom>
        </p:spPr>
      </p:pic>
    </p:spTree>
    <p:extLst>
      <p:ext uri="{BB962C8B-B14F-4D97-AF65-F5344CB8AC3E}">
        <p14:creationId xmlns:p14="http://schemas.microsoft.com/office/powerpoint/2010/main" val="3324018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astaðgengill 3">
            <a:extLst>
              <a:ext uri="{FF2B5EF4-FFF2-40B4-BE49-F238E27FC236}">
                <a16:creationId xmlns:a16="http://schemas.microsoft.com/office/drawing/2014/main" id="{25B4C649-74D6-41B7-8240-6DD325F8D3A8}"/>
              </a:ext>
            </a:extLst>
          </p:cNvPr>
          <p:cNvSpPr>
            <a:spLocks noGrp="1"/>
          </p:cNvSpPr>
          <p:nvPr>
            <p:ph type="body" sz="quarter" idx="12"/>
          </p:nvPr>
        </p:nvSpPr>
        <p:spPr>
          <a:xfrm>
            <a:off x="1141591" y="636686"/>
            <a:ext cx="9646482" cy="789927"/>
          </a:xfrm>
        </p:spPr>
        <p:txBody>
          <a:bodyPr/>
          <a:lstStyle/>
          <a:p>
            <a:r>
              <a:rPr lang="is-IS">
                <a:solidFill>
                  <a:srgbClr val="032742"/>
                </a:solidFill>
              </a:rPr>
              <a:t>1. Upphafsfundur – 20. september til 10. október </a:t>
            </a:r>
          </a:p>
        </p:txBody>
      </p:sp>
      <p:sp>
        <p:nvSpPr>
          <p:cNvPr id="5" name="Textastaðgengill 4">
            <a:extLst>
              <a:ext uri="{FF2B5EF4-FFF2-40B4-BE49-F238E27FC236}">
                <a16:creationId xmlns:a16="http://schemas.microsoft.com/office/drawing/2014/main" id="{C76BBC15-3AF1-424F-BD09-016D24E23AA4}"/>
              </a:ext>
            </a:extLst>
          </p:cNvPr>
          <p:cNvSpPr>
            <a:spLocks noGrp="1"/>
          </p:cNvSpPr>
          <p:nvPr>
            <p:ph type="body" sz="quarter" idx="13"/>
          </p:nvPr>
        </p:nvSpPr>
        <p:spPr>
          <a:xfrm>
            <a:off x="1141414" y="2139182"/>
            <a:ext cx="4268786" cy="1959952"/>
          </a:xfrm>
        </p:spPr>
        <p:txBody>
          <a:bodyPr/>
          <a:lstStyle/>
          <a:p>
            <a:r>
              <a:rPr lang="is-IS" sz="2000" dirty="0">
                <a:latin typeface="Arial" panose="020B0604020202020204" pitchFamily="34" charset="0"/>
                <a:cs typeface="Arial" panose="020B0604020202020204" pitchFamily="34" charset="0"/>
              </a:rPr>
              <a:t>Forstöðumaður vinnustaðar ber ábyrgð á að upplýsa stjórnendur um betri vinnutíma í vaktavinnu og hvar finna má efni til að aðstoða við innleiðingu. </a:t>
            </a:r>
          </a:p>
        </p:txBody>
      </p:sp>
      <p:pic>
        <p:nvPicPr>
          <p:cNvPr id="2" name="Mynd 1" descr="Mynd sem inniheldur stendur, heldur, uppstilling, brimbretti&#10;&#10;Lýsing sjálfkrafa búin til">
            <a:extLst>
              <a:ext uri="{FF2B5EF4-FFF2-40B4-BE49-F238E27FC236}">
                <a16:creationId xmlns:a16="http://schemas.microsoft.com/office/drawing/2014/main" id="{8136FCCF-B4FC-4558-B46E-5CC08E98060E}"/>
              </a:ext>
            </a:extLst>
          </p:cNvPr>
          <p:cNvPicPr>
            <a:picLocks noChangeAspect="1"/>
          </p:cNvPicPr>
          <p:nvPr/>
        </p:nvPicPr>
        <p:blipFill>
          <a:blip r:embed="rId2"/>
          <a:stretch>
            <a:fillRect/>
          </a:stretch>
        </p:blipFill>
        <p:spPr>
          <a:xfrm>
            <a:off x="5691435" y="855628"/>
            <a:ext cx="6172200" cy="6172200"/>
          </a:xfrm>
          <a:prstGeom prst="rect">
            <a:avLst/>
          </a:prstGeom>
        </p:spPr>
      </p:pic>
    </p:spTree>
    <p:extLst>
      <p:ext uri="{BB962C8B-B14F-4D97-AF65-F5344CB8AC3E}">
        <p14:creationId xmlns:p14="http://schemas.microsoft.com/office/powerpoint/2010/main" val="1545950128"/>
      </p:ext>
    </p:extLst>
  </p:cSld>
  <p:clrMapOvr>
    <a:masterClrMapping/>
  </p:clrMapOvr>
</p:sld>
</file>

<file path=ppt/theme/theme1.xml><?xml version="1.0" encoding="utf-8"?>
<a:theme xmlns:a="http://schemas.openxmlformats.org/drawingml/2006/main" name="2_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1DBE15FF-7485-4358-B9C4-AE82C304BA07}"/>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0B5EDBD2-1189-4E94-92F9-15BACF6915AC}"/>
    </a:ext>
  </a:extLst>
</a:theme>
</file>

<file path=ppt/theme/theme3.xml><?xml version="1.0" encoding="utf-8"?>
<a:theme xmlns:a="http://schemas.openxmlformats.org/drawingml/2006/main" name="1_Office Theme">
  <a:themeElements>
    <a:clrScheme name="Custom 5">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B647F14F-72E1-4E15-840D-336505AFFA5F}"/>
    </a:ext>
  </a:extLst>
</a:theme>
</file>

<file path=ppt/theme/theme4.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457BAD"/>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ærugrunnur_blár_betrivinnutimi" id="{3C9AF778-502F-46D7-897C-021C6915658F}" vid="{305B9957-1D35-4043-A435-1E5D456E611A}"/>
    </a:ext>
  </a:extLst>
</a:theme>
</file>

<file path=ppt/theme/theme5.xml><?xml version="1.0" encoding="utf-8"?>
<a:theme xmlns:a="http://schemas.openxmlformats.org/drawingml/2006/main" name="Office-þ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1AEC1185B1A40B8C22CFA6E75963B" ma:contentTypeVersion="9" ma:contentTypeDescription="Create a new document." ma:contentTypeScope="" ma:versionID="1845670ecbd6f9ac8626a7849ba12b2f">
  <xsd:schema xmlns:xsd="http://www.w3.org/2001/XMLSchema" xmlns:xs="http://www.w3.org/2001/XMLSchema" xmlns:p="http://schemas.microsoft.com/office/2006/metadata/properties" xmlns:ns2="a2136bab-dc0a-4432-b245-68a21579025f" xmlns:ns3="3a3e3c52-78ac-497f-93ea-854a23b373ee" targetNamespace="http://schemas.microsoft.com/office/2006/metadata/properties" ma:root="true" ma:fieldsID="f98bcc93e06959568d4a339ee561b87b" ns2:_="" ns3:_="">
    <xsd:import namespace="a2136bab-dc0a-4432-b245-68a21579025f"/>
    <xsd:import namespace="3a3e3c52-78ac-497f-93ea-854a23b373e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36bab-dc0a-4432-b245-68a2157902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a3e3c52-78ac-497f-93ea-854a23b373e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860351-1DE2-41D5-AA16-62943ABFC54A}">
  <ds:schemaRefs>
    <ds:schemaRef ds:uri="3a3e3c52-78ac-497f-93ea-854a23b373ee"/>
    <ds:schemaRef ds:uri="a2136bab-dc0a-4432-b245-68a2157902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6F5C896-6195-4D19-BC3A-EDC14584C446}">
  <ds:schemaRefs>
    <ds:schemaRef ds:uri="http://schemas.microsoft.com/sharepoint/v3/contenttype/forms"/>
  </ds:schemaRefs>
</ds:datastoreItem>
</file>

<file path=customXml/itemProps3.xml><?xml version="1.0" encoding="utf-8"?>
<ds:datastoreItem xmlns:ds="http://schemas.openxmlformats.org/officeDocument/2006/customXml" ds:itemID="{CFCA608B-E80A-4D4E-BF51-873421C4BCE3}">
  <ds:schemaRefs>
    <ds:schemaRef ds:uri="3a3e3c52-78ac-497f-93ea-854a23b373ee"/>
    <ds:schemaRef ds:uri="a2136bab-dc0a-4432-b245-68a2157902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Glærugrunnur_blár_betrivinnutimi</Template>
  <TotalTime>105</TotalTime>
  <Words>1345</Words>
  <Application>Microsoft Office PowerPoint</Application>
  <PresentationFormat>Víðskjár</PresentationFormat>
  <Paragraphs>179</Paragraphs>
  <Slides>23</Slides>
  <Notes>4</Notes>
  <HiddenSlides>0</HiddenSlides>
  <MMClips>0</MMClips>
  <ScaleCrop>false</ScaleCrop>
  <HeadingPairs>
    <vt:vector size="6" baseType="variant">
      <vt:variant>
        <vt:lpstr>Notaðar leturgerðir</vt:lpstr>
      </vt:variant>
      <vt:variant>
        <vt:i4>9</vt:i4>
      </vt:variant>
      <vt:variant>
        <vt:lpstr>Þema</vt:lpstr>
      </vt:variant>
      <vt:variant>
        <vt:i4>4</vt:i4>
      </vt:variant>
      <vt:variant>
        <vt:lpstr>Skyggnutitlar</vt:lpstr>
      </vt:variant>
      <vt:variant>
        <vt:i4>23</vt:i4>
      </vt:variant>
    </vt:vector>
  </HeadingPairs>
  <TitlesOfParts>
    <vt:vector size="36" baseType="lpstr">
      <vt:lpstr>Arial</vt:lpstr>
      <vt:lpstr>Calibri</vt:lpstr>
      <vt:lpstr>Calibri Light</vt:lpstr>
      <vt:lpstr>Courier New</vt:lpstr>
      <vt:lpstr>Fira Sans</vt:lpstr>
      <vt:lpstr>FiraGO Book</vt:lpstr>
      <vt:lpstr>FiraGO SemiBold</vt:lpstr>
      <vt:lpstr>Helvetica</vt:lpstr>
      <vt:lpstr>Wingdings</vt:lpstr>
      <vt:lpstr>2_Office Theme</vt:lpstr>
      <vt:lpstr>3_Office Theme</vt:lpstr>
      <vt:lpstr>1_Office Theme</vt:lpstr>
      <vt:lpstr>Office Theme</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lpstr>PowerPoint-kynning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PowerPoint-kynning</dc:title>
  <dc:creator>Bára Hildur Jóhannsdóttir</dc:creator>
  <cp:lastModifiedBy>Bára Hildur Jóhannsdóttir</cp:lastModifiedBy>
  <cp:revision>12</cp:revision>
  <dcterms:created xsi:type="dcterms:W3CDTF">2020-10-30T12:19:32Z</dcterms:created>
  <dcterms:modified xsi:type="dcterms:W3CDTF">2020-11-03T22:32:51Z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0x0101001C91AEC1185B1A40B8C22CFA6E75963B</vt:lpwstr>
  </property>
</Properties>
</file>