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 id="2147483668" r:id="rId7"/>
  </p:sldMasterIdLst>
  <p:notesMasterIdLst>
    <p:notesMasterId r:id="rId23"/>
  </p:notesMasterIdLst>
  <p:sldIdLst>
    <p:sldId id="257" r:id="rId8"/>
    <p:sldId id="835" r:id="rId9"/>
    <p:sldId id="836" r:id="rId10"/>
    <p:sldId id="380" r:id="rId11"/>
    <p:sldId id="834" r:id="rId12"/>
    <p:sldId id="832" r:id="rId13"/>
    <p:sldId id="288" r:id="rId14"/>
    <p:sldId id="849" r:id="rId15"/>
    <p:sldId id="805" r:id="rId16"/>
    <p:sldId id="848" r:id="rId17"/>
    <p:sldId id="850" r:id="rId18"/>
    <p:sldId id="822" r:id="rId19"/>
    <p:sldId id="821" r:id="rId20"/>
    <p:sldId id="818" r:id="rId21"/>
    <p:sldId id="290" r:id="rId22"/>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gný Aradóttir Pind" initials="DAP" lastIdx="2" clrIdx="0">
    <p:extLst>
      <p:ext uri="{19B8F6BF-5375-455C-9EA6-DF929625EA0E}">
        <p15:presenceInfo xmlns:p15="http://schemas.microsoft.com/office/powerpoint/2012/main" userId="S::dagny@bsrb.is::779632e3-4e8e-454d-a833-29931627e246" providerId="AD"/>
      </p:ext>
    </p:extLst>
  </p:cmAuthor>
  <p:cmAuthor id="2" name="Aldís Magnúsdóttir" initials="AM" lastIdx="7" clrIdx="1">
    <p:extLst>
      <p:ext uri="{19B8F6BF-5375-455C-9EA6-DF929625EA0E}">
        <p15:presenceInfo xmlns:p15="http://schemas.microsoft.com/office/powerpoint/2012/main" userId="S::aldis.magnusdottir@fjr.is::788f55ed-56ba-4d9e-aa54-9b42129363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42"/>
    <a:srgbClr val="85ABCD"/>
    <a:srgbClr val="09501E"/>
    <a:srgbClr val="60986E"/>
    <a:srgbClr val="CBE4CE"/>
    <a:srgbClr val="E4F8E7"/>
    <a:srgbClr val="09361E"/>
    <a:srgbClr val="092E1E"/>
    <a:srgbClr val="09321E"/>
    <a:srgbClr val="094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98713-1A5A-4468-96A5-F0690B3FEFD9}" v="125" dt="2020-12-01T16:30:36.142"/>
    <p1510:client id="{3FE5FDAB-D9A4-42BC-A4DE-31159E198028}" v="172" dt="2020-12-01T17:29:06.489"/>
    <p1510:client id="{740E4901-8B28-479C-A83F-FE3E4EB3D0FB}" v="1" dt="2020-12-02T09:26:08.816"/>
    <p1510:client id="{A873DFC6-B853-465B-BC6A-403C6585B638}" v="24" dt="2020-12-01T15:09:18.315"/>
    <p1510:client id="{FB6E0274-55C9-4A71-A168-EF62C92EF658}" v="1" dt="2020-12-02T08:56:36.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dís Magnúsdóttir" userId="788f55ed-56ba-4d9e-aa54-9b42129363d8" providerId="ADAL" clId="{3FE5FDAB-D9A4-42BC-A4DE-31159E198028}"/>
    <pc:docChg chg="custSel modSld">
      <pc:chgData name="Aldís Magnúsdóttir" userId="788f55ed-56ba-4d9e-aa54-9b42129363d8" providerId="ADAL" clId="{3FE5FDAB-D9A4-42BC-A4DE-31159E198028}" dt="2020-12-01T17:29:06.489" v="470" actId="14100"/>
      <pc:docMkLst>
        <pc:docMk/>
      </pc:docMkLst>
      <pc:sldChg chg="modSp">
        <pc:chgData name="Aldís Magnúsdóttir" userId="788f55ed-56ba-4d9e-aa54-9b42129363d8" providerId="ADAL" clId="{3FE5FDAB-D9A4-42BC-A4DE-31159E198028}" dt="2020-12-01T15:51:53.217" v="5" actId="27636"/>
        <pc:sldMkLst>
          <pc:docMk/>
          <pc:sldMk cId="2241934540" sldId="257"/>
        </pc:sldMkLst>
        <pc:spChg chg="mod">
          <ac:chgData name="Aldís Magnúsdóttir" userId="788f55ed-56ba-4d9e-aa54-9b42129363d8" providerId="ADAL" clId="{3FE5FDAB-D9A4-42BC-A4DE-31159E198028}" dt="2020-12-01T15:51:53.217" v="5" actId="27636"/>
          <ac:spMkLst>
            <pc:docMk/>
            <pc:sldMk cId="2241934540" sldId="257"/>
            <ac:spMk id="7" creationId="{1A5696CA-1D6E-4C60-AA5E-77944EA0C741}"/>
          </ac:spMkLst>
        </pc:spChg>
      </pc:sldChg>
      <pc:sldChg chg="modSp">
        <pc:chgData name="Aldís Magnúsdóttir" userId="788f55ed-56ba-4d9e-aa54-9b42129363d8" providerId="ADAL" clId="{3FE5FDAB-D9A4-42BC-A4DE-31159E198028}" dt="2020-12-01T15:56:27.887" v="8" actId="14100"/>
        <pc:sldMkLst>
          <pc:docMk/>
          <pc:sldMk cId="2518522577" sldId="380"/>
        </pc:sldMkLst>
        <pc:spChg chg="mod">
          <ac:chgData name="Aldís Magnúsdóttir" userId="788f55ed-56ba-4d9e-aa54-9b42129363d8" providerId="ADAL" clId="{3FE5FDAB-D9A4-42BC-A4DE-31159E198028}" dt="2020-12-01T15:56:27.887" v="8" actId="14100"/>
          <ac:spMkLst>
            <pc:docMk/>
            <pc:sldMk cId="2518522577" sldId="380"/>
            <ac:spMk id="2" creationId="{6E04D709-F6DD-471A-88D6-AC106B80DE89}"/>
          </ac:spMkLst>
        </pc:spChg>
      </pc:sldChg>
      <pc:sldChg chg="addSp delSp modSp">
        <pc:chgData name="Aldís Magnúsdóttir" userId="788f55ed-56ba-4d9e-aa54-9b42129363d8" providerId="ADAL" clId="{3FE5FDAB-D9A4-42BC-A4DE-31159E198028}" dt="2020-12-01T17:03:30.664" v="257" actId="1440"/>
        <pc:sldMkLst>
          <pc:docMk/>
          <pc:sldMk cId="559057519" sldId="805"/>
        </pc:sldMkLst>
        <pc:spChg chg="del">
          <ac:chgData name="Aldís Magnúsdóttir" userId="788f55ed-56ba-4d9e-aa54-9b42129363d8" providerId="ADAL" clId="{3FE5FDAB-D9A4-42BC-A4DE-31159E198028}" dt="2020-12-01T17:02:38.957" v="252" actId="478"/>
          <ac:spMkLst>
            <pc:docMk/>
            <pc:sldMk cId="559057519" sldId="805"/>
            <ac:spMk id="2" creationId="{E12C7A5A-E92B-49A7-A30B-F3C9E938D69D}"/>
          </ac:spMkLst>
        </pc:spChg>
        <pc:spChg chg="mod">
          <ac:chgData name="Aldís Magnúsdóttir" userId="788f55ed-56ba-4d9e-aa54-9b42129363d8" providerId="ADAL" clId="{3FE5FDAB-D9A4-42BC-A4DE-31159E198028}" dt="2020-12-01T17:03:23.762" v="256" actId="1076"/>
          <ac:spMkLst>
            <pc:docMk/>
            <pc:sldMk cId="559057519" sldId="805"/>
            <ac:spMk id="3" creationId="{DD0D8C21-454C-4127-83CD-F30294005AC6}"/>
          </ac:spMkLst>
        </pc:spChg>
        <pc:spChg chg="mod">
          <ac:chgData name="Aldís Magnúsdóttir" userId="788f55ed-56ba-4d9e-aa54-9b42129363d8" providerId="ADAL" clId="{3FE5FDAB-D9A4-42BC-A4DE-31159E198028}" dt="2020-12-01T17:03:18.137" v="255" actId="14100"/>
          <ac:spMkLst>
            <pc:docMk/>
            <pc:sldMk cId="559057519" sldId="805"/>
            <ac:spMk id="22" creationId="{CAF8178E-AF7A-40FE-A278-382359B7D8EB}"/>
          </ac:spMkLst>
        </pc:spChg>
        <pc:picChg chg="add mod">
          <ac:chgData name="Aldís Magnúsdóttir" userId="788f55ed-56ba-4d9e-aa54-9b42129363d8" providerId="ADAL" clId="{3FE5FDAB-D9A4-42BC-A4DE-31159E198028}" dt="2020-12-01T17:03:30.664" v="257" actId="1440"/>
          <ac:picMkLst>
            <pc:docMk/>
            <pc:sldMk cId="559057519" sldId="805"/>
            <ac:picMk id="4" creationId="{A91745D8-7310-4195-8EC8-174C0B7B7A5C}"/>
          </ac:picMkLst>
        </pc:picChg>
      </pc:sldChg>
      <pc:sldChg chg="modSp addCm">
        <pc:chgData name="Aldís Magnúsdóttir" userId="788f55ed-56ba-4d9e-aa54-9b42129363d8" providerId="ADAL" clId="{3FE5FDAB-D9A4-42BC-A4DE-31159E198028}" dt="2020-12-01T17:29:06.489" v="470" actId="14100"/>
        <pc:sldMkLst>
          <pc:docMk/>
          <pc:sldMk cId="1147967447" sldId="821"/>
        </pc:sldMkLst>
        <pc:spChg chg="mod">
          <ac:chgData name="Aldís Magnúsdóttir" userId="788f55ed-56ba-4d9e-aa54-9b42129363d8" providerId="ADAL" clId="{3FE5FDAB-D9A4-42BC-A4DE-31159E198028}" dt="2020-12-01T17:29:06.489" v="470" actId="14100"/>
          <ac:spMkLst>
            <pc:docMk/>
            <pc:sldMk cId="1147967447" sldId="821"/>
            <ac:spMk id="4" creationId="{CF2A1269-C7EB-4DC0-850C-29AF5336B328}"/>
          </ac:spMkLst>
        </pc:spChg>
      </pc:sldChg>
      <pc:sldChg chg="modSp">
        <pc:chgData name="Aldís Magnúsdóttir" userId="788f55ed-56ba-4d9e-aa54-9b42129363d8" providerId="ADAL" clId="{3FE5FDAB-D9A4-42BC-A4DE-31159E198028}" dt="2020-12-01T15:57:31.373" v="11" actId="1076"/>
        <pc:sldMkLst>
          <pc:docMk/>
          <pc:sldMk cId="3647746323" sldId="832"/>
        </pc:sldMkLst>
        <pc:spChg chg="mod">
          <ac:chgData name="Aldís Magnúsdóttir" userId="788f55ed-56ba-4d9e-aa54-9b42129363d8" providerId="ADAL" clId="{3FE5FDAB-D9A4-42BC-A4DE-31159E198028}" dt="2020-12-01T15:57:31.373" v="11" actId="1076"/>
          <ac:spMkLst>
            <pc:docMk/>
            <pc:sldMk cId="3647746323" sldId="832"/>
            <ac:spMk id="5" creationId="{A0FBF813-09A6-4FA5-9836-B08EA18D1508}"/>
          </ac:spMkLst>
        </pc:spChg>
      </pc:sldChg>
      <pc:sldChg chg="modSp addCm modCm">
        <pc:chgData name="Aldís Magnúsdóttir" userId="788f55ed-56ba-4d9e-aa54-9b42129363d8" providerId="ADAL" clId="{3FE5FDAB-D9A4-42BC-A4DE-31159E198028}" dt="2020-12-01T15:57:03.468" v="9" actId="1589"/>
        <pc:sldMkLst>
          <pc:docMk/>
          <pc:sldMk cId="2715162603" sldId="847"/>
        </pc:sldMkLst>
        <pc:spChg chg="mod">
          <ac:chgData name="Aldís Magnúsdóttir" userId="788f55ed-56ba-4d9e-aa54-9b42129363d8" providerId="ADAL" clId="{3FE5FDAB-D9A4-42BC-A4DE-31159E198028}" dt="2020-12-01T15:49:50.257" v="2" actId="14100"/>
          <ac:spMkLst>
            <pc:docMk/>
            <pc:sldMk cId="2715162603" sldId="847"/>
            <ac:spMk id="2" creationId="{1C39C47A-B1E6-49CD-BEC5-A98335B70C47}"/>
          </ac:spMkLst>
        </pc:spChg>
        <pc:spChg chg="mod">
          <ac:chgData name="Aldís Magnúsdóttir" userId="788f55ed-56ba-4d9e-aa54-9b42129363d8" providerId="ADAL" clId="{3FE5FDAB-D9A4-42BC-A4DE-31159E198028}" dt="2020-12-01T15:49:40.137" v="0" actId="1076"/>
          <ac:spMkLst>
            <pc:docMk/>
            <pc:sldMk cId="2715162603" sldId="847"/>
            <ac:spMk id="5" creationId="{2F17FADC-2ABD-4265-80DF-18CA1387B7FD}"/>
          </ac:spMkLst>
        </pc:spChg>
        <pc:spChg chg="mod">
          <ac:chgData name="Aldís Magnúsdóttir" userId="788f55ed-56ba-4d9e-aa54-9b42129363d8" providerId="ADAL" clId="{3FE5FDAB-D9A4-42BC-A4DE-31159E198028}" dt="2020-12-01T15:49:47.052" v="1" actId="1076"/>
          <ac:spMkLst>
            <pc:docMk/>
            <pc:sldMk cId="2715162603" sldId="847"/>
            <ac:spMk id="6" creationId="{D943D729-78EA-48D1-A109-65004DD6E335}"/>
          </ac:spMkLst>
        </pc:spChg>
      </pc:sldChg>
      <pc:sldChg chg="addSp modSp addCm modCm modNotesTx">
        <pc:chgData name="Aldís Magnúsdóttir" userId="788f55ed-56ba-4d9e-aa54-9b42129363d8" providerId="ADAL" clId="{3FE5FDAB-D9A4-42BC-A4DE-31159E198028}" dt="2020-12-01T17:26:58.662" v="370" actId="20577"/>
        <pc:sldMkLst>
          <pc:docMk/>
          <pc:sldMk cId="2985734914" sldId="848"/>
        </pc:sldMkLst>
        <pc:spChg chg="add mod">
          <ac:chgData name="Aldís Magnúsdóttir" userId="788f55ed-56ba-4d9e-aa54-9b42129363d8" providerId="ADAL" clId="{3FE5FDAB-D9A4-42BC-A4DE-31159E198028}" dt="2020-12-01T16:21:14.248" v="104" actId="6549"/>
          <ac:spMkLst>
            <pc:docMk/>
            <pc:sldMk cId="2985734914" sldId="848"/>
            <ac:spMk id="2" creationId="{5F159731-20BE-444D-928B-47C935D4DF66}"/>
          </ac:spMkLst>
        </pc:spChg>
        <pc:spChg chg="add mod">
          <ac:chgData name="Aldís Magnúsdóttir" userId="788f55ed-56ba-4d9e-aa54-9b42129363d8" providerId="ADAL" clId="{3FE5FDAB-D9A4-42BC-A4DE-31159E198028}" dt="2020-12-01T16:22:07.054" v="116" actId="1076"/>
          <ac:spMkLst>
            <pc:docMk/>
            <pc:sldMk cId="2985734914" sldId="848"/>
            <ac:spMk id="8" creationId="{8E740C13-6EA4-4E50-BD0E-95F5A69B8F15}"/>
          </ac:spMkLst>
        </pc:spChg>
        <pc:spChg chg="add mod">
          <ac:chgData name="Aldís Magnúsdóttir" userId="788f55ed-56ba-4d9e-aa54-9b42129363d8" providerId="ADAL" clId="{3FE5FDAB-D9A4-42BC-A4DE-31159E198028}" dt="2020-12-01T16:55:01.705" v="150" actId="1076"/>
          <ac:spMkLst>
            <pc:docMk/>
            <pc:sldMk cId="2985734914" sldId="848"/>
            <ac:spMk id="10" creationId="{F406C93F-CB28-4EA9-B8D7-1253283069BF}"/>
          </ac:spMkLst>
        </pc:spChg>
        <pc:spChg chg="add mod">
          <ac:chgData name="Aldís Magnúsdóttir" userId="788f55ed-56ba-4d9e-aa54-9b42129363d8" providerId="ADAL" clId="{3FE5FDAB-D9A4-42BC-A4DE-31159E198028}" dt="2020-12-01T16:54:56.001" v="149" actId="6549"/>
          <ac:spMkLst>
            <pc:docMk/>
            <pc:sldMk cId="2985734914" sldId="848"/>
            <ac:spMk id="11" creationId="{FA6552CD-1FB0-41D0-B8A7-50156D30B94E}"/>
          </ac:spMkLst>
        </pc:spChg>
        <pc:spChg chg="add mod">
          <ac:chgData name="Aldís Magnúsdóttir" userId="788f55ed-56ba-4d9e-aa54-9b42129363d8" providerId="ADAL" clId="{3FE5FDAB-D9A4-42BC-A4DE-31159E198028}" dt="2020-12-01T16:55:52.052" v="171" actId="1076"/>
          <ac:spMkLst>
            <pc:docMk/>
            <pc:sldMk cId="2985734914" sldId="848"/>
            <ac:spMk id="12" creationId="{7B099833-FCA8-4B3F-A407-E069899A6D1E}"/>
          </ac:spMkLst>
        </pc:spChg>
        <pc:spChg chg="add mod">
          <ac:chgData name="Aldís Magnúsdóttir" userId="788f55ed-56ba-4d9e-aa54-9b42129363d8" providerId="ADAL" clId="{3FE5FDAB-D9A4-42BC-A4DE-31159E198028}" dt="2020-12-01T16:56:39.868" v="191" actId="1076"/>
          <ac:spMkLst>
            <pc:docMk/>
            <pc:sldMk cId="2985734914" sldId="848"/>
            <ac:spMk id="13" creationId="{850273C9-EF34-4339-9EE9-8DCCB058FA19}"/>
          </ac:spMkLst>
        </pc:spChg>
        <pc:spChg chg="add mod">
          <ac:chgData name="Aldís Magnúsdóttir" userId="788f55ed-56ba-4d9e-aa54-9b42129363d8" providerId="ADAL" clId="{3FE5FDAB-D9A4-42BC-A4DE-31159E198028}" dt="2020-12-01T16:56:57.816" v="205" actId="6549"/>
          <ac:spMkLst>
            <pc:docMk/>
            <pc:sldMk cId="2985734914" sldId="848"/>
            <ac:spMk id="14" creationId="{D002816E-E6B8-4657-8A39-B00CB56A742A}"/>
          </ac:spMkLst>
        </pc:spChg>
        <pc:spChg chg="add mod">
          <ac:chgData name="Aldís Magnúsdóttir" userId="788f55ed-56ba-4d9e-aa54-9b42129363d8" providerId="ADAL" clId="{3FE5FDAB-D9A4-42BC-A4DE-31159E198028}" dt="2020-12-01T16:57:32.025" v="210" actId="6549"/>
          <ac:spMkLst>
            <pc:docMk/>
            <pc:sldMk cId="2985734914" sldId="848"/>
            <ac:spMk id="15" creationId="{8366AA0A-B66A-48A2-A3A1-F46837D04ED1}"/>
          </ac:spMkLst>
        </pc:spChg>
        <pc:spChg chg="add mod">
          <ac:chgData name="Aldís Magnúsdóttir" userId="788f55ed-56ba-4d9e-aa54-9b42129363d8" providerId="ADAL" clId="{3FE5FDAB-D9A4-42BC-A4DE-31159E198028}" dt="2020-12-01T16:58:23.748" v="229" actId="207"/>
          <ac:spMkLst>
            <pc:docMk/>
            <pc:sldMk cId="2985734914" sldId="848"/>
            <ac:spMk id="16" creationId="{AB20DBE6-5AC3-46DD-A145-BE1DD0820BF1}"/>
          </ac:spMkLst>
        </pc:spChg>
        <pc:spChg chg="add mod">
          <ac:chgData name="Aldís Magnúsdóttir" userId="788f55ed-56ba-4d9e-aa54-9b42129363d8" providerId="ADAL" clId="{3FE5FDAB-D9A4-42BC-A4DE-31159E198028}" dt="2020-12-01T16:58:48.567" v="233" actId="6549"/>
          <ac:spMkLst>
            <pc:docMk/>
            <pc:sldMk cId="2985734914" sldId="848"/>
            <ac:spMk id="17" creationId="{CE42EDF6-BED6-4237-9B2B-E5B6C1BADC01}"/>
          </ac:spMkLst>
        </pc:spChg>
        <pc:spChg chg="add mod">
          <ac:chgData name="Aldís Magnúsdóttir" userId="788f55ed-56ba-4d9e-aa54-9b42129363d8" providerId="ADAL" clId="{3FE5FDAB-D9A4-42BC-A4DE-31159E198028}" dt="2020-12-01T16:59:26.401" v="246" actId="6549"/>
          <ac:spMkLst>
            <pc:docMk/>
            <pc:sldMk cId="2985734914" sldId="848"/>
            <ac:spMk id="18" creationId="{CED4EAAC-CF61-4CC4-B879-02A69F90B53F}"/>
          </ac:spMkLst>
        </pc:spChg>
        <pc:spChg chg="add mod">
          <ac:chgData name="Aldís Magnúsdóttir" userId="788f55ed-56ba-4d9e-aa54-9b42129363d8" providerId="ADAL" clId="{3FE5FDAB-D9A4-42BC-A4DE-31159E198028}" dt="2020-12-01T17:04:59.913" v="312" actId="20577"/>
          <ac:spMkLst>
            <pc:docMk/>
            <pc:sldMk cId="2985734914" sldId="848"/>
            <ac:spMk id="19" creationId="{CDB225F4-735A-4607-A44F-FAACB9D693BB}"/>
          </ac:spMkLst>
        </pc:spChg>
        <pc:picChg chg="mod">
          <ac:chgData name="Aldís Magnúsdóttir" userId="788f55ed-56ba-4d9e-aa54-9b42129363d8" providerId="ADAL" clId="{3FE5FDAB-D9A4-42BC-A4DE-31159E198028}" dt="2020-12-01T17:03:48.026" v="258" actId="1076"/>
          <ac:picMkLst>
            <pc:docMk/>
            <pc:sldMk cId="2985734914" sldId="848"/>
            <ac:picMk id="7" creationId="{0D0EBC17-FC25-4CCC-BE04-5A3AF4B3C79E}"/>
          </ac:picMkLst>
        </pc:picChg>
        <pc:picChg chg="mod">
          <ac:chgData name="Aldís Magnúsdóttir" userId="788f55ed-56ba-4d9e-aa54-9b42129363d8" providerId="ADAL" clId="{3FE5FDAB-D9A4-42BC-A4DE-31159E198028}" dt="2020-12-01T16:20:02.330" v="62" actId="1076"/>
          <ac:picMkLst>
            <pc:docMk/>
            <pc:sldMk cId="2985734914" sldId="848"/>
            <ac:picMk id="9" creationId="{9868B71A-3A56-428A-9FE7-F2E5AAD641EB}"/>
          </ac:picMkLst>
        </pc:picChg>
      </pc:sldChg>
      <pc:sldChg chg="modSp">
        <pc:chgData name="Aldís Magnúsdóttir" userId="788f55ed-56ba-4d9e-aa54-9b42129363d8" providerId="ADAL" clId="{3FE5FDAB-D9A4-42BC-A4DE-31159E198028}" dt="2020-12-01T16:15:26.466" v="19" actId="1440"/>
        <pc:sldMkLst>
          <pc:docMk/>
          <pc:sldMk cId="906317987" sldId="849"/>
        </pc:sldMkLst>
        <pc:picChg chg="mod">
          <ac:chgData name="Aldís Magnúsdóttir" userId="788f55ed-56ba-4d9e-aa54-9b42129363d8" providerId="ADAL" clId="{3FE5FDAB-D9A4-42BC-A4DE-31159E198028}" dt="2020-12-01T16:14:49.647" v="14" actId="1440"/>
          <ac:picMkLst>
            <pc:docMk/>
            <pc:sldMk cId="906317987" sldId="849"/>
            <ac:picMk id="5" creationId="{9B4CB77C-803A-4CE7-A788-57968BB09C13}"/>
          </ac:picMkLst>
        </pc:picChg>
        <pc:picChg chg="mod">
          <ac:chgData name="Aldís Magnúsdóttir" userId="788f55ed-56ba-4d9e-aa54-9b42129363d8" providerId="ADAL" clId="{3FE5FDAB-D9A4-42BC-A4DE-31159E198028}" dt="2020-12-01T16:14:20.972" v="12" actId="1440"/>
          <ac:picMkLst>
            <pc:docMk/>
            <pc:sldMk cId="906317987" sldId="849"/>
            <ac:picMk id="9" creationId="{BF388A14-9B8C-443E-9CB5-5E4FA923101E}"/>
          </ac:picMkLst>
        </pc:picChg>
        <pc:picChg chg="mod">
          <ac:chgData name="Aldís Magnúsdóttir" userId="788f55ed-56ba-4d9e-aa54-9b42129363d8" providerId="ADAL" clId="{3FE5FDAB-D9A4-42BC-A4DE-31159E198028}" dt="2020-12-01T16:14:33.399" v="13" actId="1440"/>
          <ac:picMkLst>
            <pc:docMk/>
            <pc:sldMk cId="906317987" sldId="849"/>
            <ac:picMk id="11" creationId="{32D241D8-1032-4227-8636-CBEBBA3F0585}"/>
          </ac:picMkLst>
        </pc:picChg>
        <pc:picChg chg="mod modCrop">
          <ac:chgData name="Aldís Magnúsdóttir" userId="788f55ed-56ba-4d9e-aa54-9b42129363d8" providerId="ADAL" clId="{3FE5FDAB-D9A4-42BC-A4DE-31159E198028}" dt="2020-12-01T16:15:26.466" v="19" actId="1440"/>
          <ac:picMkLst>
            <pc:docMk/>
            <pc:sldMk cId="906317987" sldId="849"/>
            <ac:picMk id="15" creationId="{8FF66CD8-D1EF-4BF8-874D-874508237DF3}"/>
          </ac:picMkLst>
        </pc:picChg>
      </pc:sldChg>
      <pc:sldChg chg="modSp">
        <pc:chgData name="Aldís Magnúsdóttir" userId="788f55ed-56ba-4d9e-aa54-9b42129363d8" providerId="ADAL" clId="{3FE5FDAB-D9A4-42BC-A4DE-31159E198028}" dt="2020-12-01T16:59:49.885" v="247" actId="1440"/>
        <pc:sldMkLst>
          <pc:docMk/>
          <pc:sldMk cId="415161873" sldId="850"/>
        </pc:sldMkLst>
        <pc:picChg chg="mod">
          <ac:chgData name="Aldís Magnúsdóttir" userId="788f55ed-56ba-4d9e-aa54-9b42129363d8" providerId="ADAL" clId="{3FE5FDAB-D9A4-42BC-A4DE-31159E198028}" dt="2020-12-01T16:59:49.885" v="247" actId="1440"/>
          <ac:picMkLst>
            <pc:docMk/>
            <pc:sldMk cId="415161873" sldId="850"/>
            <ac:picMk id="4" creationId="{2D9BE6E8-9CC0-4984-B91E-8824DFFD0283}"/>
          </ac:picMkLst>
        </pc:picChg>
      </pc:sldChg>
    </pc:docChg>
  </pc:docChgLst>
  <pc:docChgLst>
    <pc:chgData name="Dagný Aradóttir Pind" userId="779632e3-4e8e-454d-a833-29931627e246" providerId="ADAL" clId="{21398713-1A5A-4468-96A5-F0690B3FEFD9}"/>
    <pc:docChg chg="custSel modSld">
      <pc:chgData name="Dagný Aradóttir Pind" userId="779632e3-4e8e-454d-a833-29931627e246" providerId="ADAL" clId="{21398713-1A5A-4468-96A5-F0690B3FEFD9}" dt="2020-12-01T16:30:36.142" v="123" actId="207"/>
      <pc:docMkLst>
        <pc:docMk/>
      </pc:docMkLst>
      <pc:sldChg chg="modSp">
        <pc:chgData name="Dagný Aradóttir Pind" userId="779632e3-4e8e-454d-a833-29931627e246" providerId="ADAL" clId="{21398713-1A5A-4468-96A5-F0690B3FEFD9}" dt="2020-12-01T16:25:25.808" v="3" actId="27636"/>
        <pc:sldMkLst>
          <pc:docMk/>
          <pc:sldMk cId="2241934540" sldId="257"/>
        </pc:sldMkLst>
        <pc:spChg chg="mod">
          <ac:chgData name="Dagný Aradóttir Pind" userId="779632e3-4e8e-454d-a833-29931627e246" providerId="ADAL" clId="{21398713-1A5A-4468-96A5-F0690B3FEFD9}" dt="2020-12-01T16:25:25.808" v="3" actId="27636"/>
          <ac:spMkLst>
            <pc:docMk/>
            <pc:sldMk cId="2241934540" sldId="257"/>
            <ac:spMk id="7" creationId="{1A5696CA-1D6E-4C60-AA5E-77944EA0C741}"/>
          </ac:spMkLst>
        </pc:spChg>
      </pc:sldChg>
      <pc:sldChg chg="modSp modNotesTx">
        <pc:chgData name="Dagný Aradóttir Pind" userId="779632e3-4e8e-454d-a833-29931627e246" providerId="ADAL" clId="{21398713-1A5A-4468-96A5-F0690B3FEFD9}" dt="2020-12-01T16:25:57.923" v="21" actId="20577"/>
        <pc:sldMkLst>
          <pc:docMk/>
          <pc:sldMk cId="2518522577" sldId="380"/>
        </pc:sldMkLst>
        <pc:spChg chg="mod">
          <ac:chgData name="Dagný Aradóttir Pind" userId="779632e3-4e8e-454d-a833-29931627e246" providerId="ADAL" clId="{21398713-1A5A-4468-96A5-F0690B3FEFD9}" dt="2020-12-01T16:25:57.923" v="21" actId="20577"/>
          <ac:spMkLst>
            <pc:docMk/>
            <pc:sldMk cId="2518522577" sldId="380"/>
            <ac:spMk id="3" creationId="{CA3BE072-586F-4A94-8F7B-D2EC3EB57BD0}"/>
          </ac:spMkLst>
        </pc:spChg>
      </pc:sldChg>
      <pc:sldChg chg="addSp modSp modNotesTx">
        <pc:chgData name="Dagný Aradóttir Pind" userId="779632e3-4e8e-454d-a833-29931627e246" providerId="ADAL" clId="{21398713-1A5A-4468-96A5-F0690B3FEFD9}" dt="2020-12-01T16:30:36.142" v="123" actId="207"/>
        <pc:sldMkLst>
          <pc:docMk/>
          <pc:sldMk cId="511190915" sldId="834"/>
        </pc:sldMkLst>
        <pc:spChg chg="add mod">
          <ac:chgData name="Dagný Aradóttir Pind" userId="779632e3-4e8e-454d-a833-29931627e246" providerId="ADAL" clId="{21398713-1A5A-4468-96A5-F0690B3FEFD9}" dt="2020-12-01T16:30:36.142" v="123" actId="207"/>
          <ac:spMkLst>
            <pc:docMk/>
            <pc:sldMk cId="511190915" sldId="834"/>
            <ac:spMk id="10" creationId="{B6E02D24-49ED-4FCC-8C0B-C5A81A5A763A}"/>
          </ac:spMkLst>
        </pc:spChg>
      </pc:sldChg>
      <pc:sldChg chg="addCm modCm">
        <pc:chgData name="Dagný Aradóttir Pind" userId="779632e3-4e8e-454d-a833-29931627e246" providerId="ADAL" clId="{21398713-1A5A-4468-96A5-F0690B3FEFD9}" dt="2020-12-01T16:25:39.870" v="4" actId="1589"/>
        <pc:sldMkLst>
          <pc:docMk/>
          <pc:sldMk cId="2715162603" sldId="847"/>
        </pc:sldMkLst>
      </pc:sldChg>
    </pc:docChg>
  </pc:docChgLst>
  <pc:docChgLst>
    <pc:chgData name="Bára Hildur Jóhannsdóttir" userId="S::barahildur_rikissattasemjari.is#ext#@governmentis.onmicrosoft.com::29a14658-2aab-46bd-8c0b-9caea726cbb4" providerId="AD" clId="Web-{FB6E0274-55C9-4A71-A168-EF62C92EF658}"/>
    <pc:docChg chg="">
      <pc:chgData name="Bára Hildur Jóhannsdóttir" userId="S::barahildur_rikissattasemjari.is#ext#@governmentis.onmicrosoft.com::29a14658-2aab-46bd-8c0b-9caea726cbb4" providerId="AD" clId="Web-{FB6E0274-55C9-4A71-A168-EF62C92EF658}" dt="2020-12-02T08:56:36.980" v="0"/>
      <pc:docMkLst>
        <pc:docMk/>
      </pc:docMkLst>
      <pc:sldChg chg="delCm">
        <pc:chgData name="Bára Hildur Jóhannsdóttir" userId="S::barahildur_rikissattasemjari.is#ext#@governmentis.onmicrosoft.com::29a14658-2aab-46bd-8c0b-9caea726cbb4" providerId="AD" clId="Web-{FB6E0274-55C9-4A71-A168-EF62C92EF658}" dt="2020-12-02T08:56:36.980" v="0"/>
        <pc:sldMkLst>
          <pc:docMk/>
          <pc:sldMk cId="1147967447" sldId="821"/>
        </pc:sldMkLst>
      </pc:sldChg>
    </pc:docChg>
  </pc:docChgLst>
  <pc:docChgLst>
    <pc:chgData name="Bára Hildur Jóhannsdóttir" userId="418bbdc2-a87c-4c4b-863d-86eeefff96ea" providerId="ADAL" clId="{A873DFC6-B853-465B-BC6A-403C6585B638}"/>
    <pc:docChg chg="undo custSel addSld delSld modSld sldOrd">
      <pc:chgData name="Bára Hildur Jóhannsdóttir" userId="418bbdc2-a87c-4c4b-863d-86eeefff96ea" providerId="ADAL" clId="{A873DFC6-B853-465B-BC6A-403C6585B638}" dt="2020-12-01T15:10:09.889" v="1564" actId="404"/>
      <pc:docMkLst>
        <pc:docMk/>
      </pc:docMkLst>
      <pc:sldChg chg="modSp mod">
        <pc:chgData name="Bára Hildur Jóhannsdóttir" userId="418bbdc2-a87c-4c4b-863d-86eeefff96ea" providerId="ADAL" clId="{A873DFC6-B853-465B-BC6A-403C6585B638}" dt="2020-12-01T09:30:25.867" v="18" actId="20577"/>
        <pc:sldMkLst>
          <pc:docMk/>
          <pc:sldMk cId="2241934540" sldId="257"/>
        </pc:sldMkLst>
        <pc:spChg chg="mod">
          <ac:chgData name="Bára Hildur Jóhannsdóttir" userId="418bbdc2-a87c-4c4b-863d-86eeefff96ea" providerId="ADAL" clId="{A873DFC6-B853-465B-BC6A-403C6585B638}" dt="2020-12-01T09:30:25.867" v="18" actId="20577"/>
          <ac:spMkLst>
            <pc:docMk/>
            <pc:sldMk cId="2241934540" sldId="257"/>
            <ac:spMk id="7" creationId="{1A5696CA-1D6E-4C60-AA5E-77944EA0C741}"/>
          </ac:spMkLst>
        </pc:spChg>
      </pc:sldChg>
      <pc:sldChg chg="modSp mod">
        <pc:chgData name="Bára Hildur Jóhannsdóttir" userId="418bbdc2-a87c-4c4b-863d-86eeefff96ea" providerId="ADAL" clId="{A873DFC6-B853-465B-BC6A-403C6585B638}" dt="2020-12-01T14:49:31.174" v="1423" actId="20577"/>
        <pc:sldMkLst>
          <pc:docMk/>
          <pc:sldMk cId="452933172" sldId="288"/>
        </pc:sldMkLst>
        <pc:spChg chg="mod">
          <ac:chgData name="Bára Hildur Jóhannsdóttir" userId="418bbdc2-a87c-4c4b-863d-86eeefff96ea" providerId="ADAL" clId="{A873DFC6-B853-465B-BC6A-403C6585B638}" dt="2020-12-01T14:49:31.174" v="1423" actId="20577"/>
          <ac:spMkLst>
            <pc:docMk/>
            <pc:sldMk cId="452933172" sldId="288"/>
            <ac:spMk id="2" creationId="{7E77E663-AEED-47DC-A5BD-F6132EE58437}"/>
          </ac:spMkLst>
        </pc:spChg>
      </pc:sldChg>
      <pc:sldChg chg="modSp add mod setBg">
        <pc:chgData name="Bára Hildur Jóhannsdóttir" userId="418bbdc2-a87c-4c4b-863d-86eeefff96ea" providerId="ADAL" clId="{A873DFC6-B853-465B-BC6A-403C6585B638}" dt="2020-12-01T12:24:27.634" v="1407" actId="14100"/>
        <pc:sldMkLst>
          <pc:docMk/>
          <pc:sldMk cId="2518522577" sldId="380"/>
        </pc:sldMkLst>
        <pc:spChg chg="mod">
          <ac:chgData name="Bára Hildur Jóhannsdóttir" userId="418bbdc2-a87c-4c4b-863d-86eeefff96ea" providerId="ADAL" clId="{A873DFC6-B853-465B-BC6A-403C6585B638}" dt="2020-12-01T10:48:02.998" v="266" actId="1076"/>
          <ac:spMkLst>
            <pc:docMk/>
            <pc:sldMk cId="2518522577" sldId="380"/>
            <ac:spMk id="2" creationId="{6E04D709-F6DD-471A-88D6-AC106B80DE89}"/>
          </ac:spMkLst>
        </pc:spChg>
        <pc:spChg chg="mod">
          <ac:chgData name="Bára Hildur Jóhannsdóttir" userId="418bbdc2-a87c-4c4b-863d-86eeefff96ea" providerId="ADAL" clId="{A873DFC6-B853-465B-BC6A-403C6585B638}" dt="2020-12-01T10:53:21.776" v="283" actId="1076"/>
          <ac:spMkLst>
            <pc:docMk/>
            <pc:sldMk cId="2518522577" sldId="380"/>
            <ac:spMk id="3" creationId="{CA3BE072-586F-4A94-8F7B-D2EC3EB57BD0}"/>
          </ac:spMkLst>
        </pc:spChg>
        <pc:picChg chg="mod">
          <ac:chgData name="Bára Hildur Jóhannsdóttir" userId="418bbdc2-a87c-4c4b-863d-86eeefff96ea" providerId="ADAL" clId="{A873DFC6-B853-465B-BC6A-403C6585B638}" dt="2020-12-01T12:24:27.634" v="1407" actId="14100"/>
          <ac:picMkLst>
            <pc:docMk/>
            <pc:sldMk cId="2518522577" sldId="380"/>
            <ac:picMk id="5" creationId="{41256802-98FB-473B-BC6D-BD7A0BE1FFD5}"/>
          </ac:picMkLst>
        </pc:picChg>
      </pc:sldChg>
      <pc:sldChg chg="addSp delSp modSp mod ord chgLayout">
        <pc:chgData name="Bára Hildur Jóhannsdóttir" userId="418bbdc2-a87c-4c4b-863d-86eeefff96ea" providerId="ADAL" clId="{A873DFC6-B853-465B-BC6A-403C6585B638}" dt="2020-12-01T15:09:26.443" v="1472" actId="20577"/>
        <pc:sldMkLst>
          <pc:docMk/>
          <pc:sldMk cId="559057519" sldId="805"/>
        </pc:sldMkLst>
        <pc:spChg chg="add mod">
          <ac:chgData name="Bára Hildur Jóhannsdóttir" userId="418bbdc2-a87c-4c4b-863d-86eeefff96ea" providerId="ADAL" clId="{A873DFC6-B853-465B-BC6A-403C6585B638}" dt="2020-12-01T15:09:26.443" v="1472" actId="20577"/>
          <ac:spMkLst>
            <pc:docMk/>
            <pc:sldMk cId="559057519" sldId="805"/>
            <ac:spMk id="2" creationId="{E12C7A5A-E92B-49A7-A30B-F3C9E938D69D}"/>
          </ac:spMkLst>
        </pc:spChg>
        <pc:spChg chg="mod ord">
          <ac:chgData name="Bára Hildur Jóhannsdóttir" userId="418bbdc2-a87c-4c4b-863d-86eeefff96ea" providerId="ADAL" clId="{A873DFC6-B853-465B-BC6A-403C6585B638}" dt="2020-12-01T15:09:12.994" v="1425" actId="700"/>
          <ac:spMkLst>
            <pc:docMk/>
            <pc:sldMk cId="559057519" sldId="805"/>
            <ac:spMk id="3" creationId="{DD0D8C21-454C-4127-83CD-F30294005AC6}"/>
          </ac:spMkLst>
        </pc:spChg>
        <pc:spChg chg="del">
          <ac:chgData name="Bára Hildur Jóhannsdóttir" userId="418bbdc2-a87c-4c4b-863d-86eeefff96ea" providerId="ADAL" clId="{A873DFC6-B853-465B-BC6A-403C6585B638}" dt="2020-12-01T12:03:02.542" v="1149" actId="478"/>
          <ac:spMkLst>
            <pc:docMk/>
            <pc:sldMk cId="559057519" sldId="805"/>
            <ac:spMk id="8" creationId="{AD7AF48E-291C-450E-948B-82240A5DE946}"/>
          </ac:spMkLst>
        </pc:spChg>
        <pc:spChg chg="mod ord">
          <ac:chgData name="Bára Hildur Jóhannsdóttir" userId="418bbdc2-a87c-4c4b-863d-86eeefff96ea" providerId="ADAL" clId="{A873DFC6-B853-465B-BC6A-403C6585B638}" dt="2020-12-01T15:09:12.994" v="1425" actId="700"/>
          <ac:spMkLst>
            <pc:docMk/>
            <pc:sldMk cId="559057519" sldId="805"/>
            <ac:spMk id="22" creationId="{CAF8178E-AF7A-40FE-A278-382359B7D8EB}"/>
          </ac:spMkLst>
        </pc:spChg>
        <pc:picChg chg="del">
          <ac:chgData name="Bára Hildur Jóhannsdóttir" userId="418bbdc2-a87c-4c4b-863d-86eeefff96ea" providerId="ADAL" clId="{A873DFC6-B853-465B-BC6A-403C6585B638}" dt="2020-12-01T12:02:59.869" v="1148" actId="478"/>
          <ac:picMkLst>
            <pc:docMk/>
            <pc:sldMk cId="559057519" sldId="805"/>
            <ac:picMk id="4" creationId="{2D9BE6E8-9CC0-4984-B91E-8824DFFD0283}"/>
          </ac:picMkLst>
        </pc:picChg>
        <pc:picChg chg="del mod">
          <ac:chgData name="Bára Hildur Jóhannsdóttir" userId="418bbdc2-a87c-4c4b-863d-86eeefff96ea" providerId="ADAL" clId="{A873DFC6-B853-465B-BC6A-403C6585B638}" dt="2020-12-01T12:09:46.100" v="1209" actId="478"/>
          <ac:picMkLst>
            <pc:docMk/>
            <pc:sldMk cId="559057519" sldId="805"/>
            <ac:picMk id="5" creationId="{9B4CB77C-803A-4CE7-A788-57968BB09C13}"/>
          </ac:picMkLst>
        </pc:picChg>
        <pc:picChg chg="add del mod">
          <ac:chgData name="Bára Hildur Jóhannsdóttir" userId="418bbdc2-a87c-4c4b-863d-86eeefff96ea" providerId="ADAL" clId="{A873DFC6-B853-465B-BC6A-403C6585B638}" dt="2020-12-01T12:15:59.816" v="1248" actId="21"/>
          <ac:picMkLst>
            <pc:docMk/>
            <pc:sldMk cId="559057519" sldId="805"/>
            <ac:picMk id="6" creationId="{D8FCA73E-D168-4AD4-A36F-3F84DFF70D67}"/>
          </ac:picMkLst>
        </pc:picChg>
        <pc:picChg chg="add del mod modCrop">
          <ac:chgData name="Bára Hildur Jóhannsdóttir" userId="418bbdc2-a87c-4c4b-863d-86eeefff96ea" providerId="ADAL" clId="{A873DFC6-B853-465B-BC6A-403C6585B638}" dt="2020-12-01T12:15:59.816" v="1248" actId="21"/>
          <ac:picMkLst>
            <pc:docMk/>
            <pc:sldMk cId="559057519" sldId="805"/>
            <ac:picMk id="9" creationId="{F319F719-89D5-4830-9750-3488C073953D}"/>
          </ac:picMkLst>
        </pc:picChg>
      </pc:sldChg>
      <pc:sldChg chg="modSp mod">
        <pc:chgData name="Bára Hildur Jóhannsdóttir" userId="418bbdc2-a87c-4c4b-863d-86eeefff96ea" providerId="ADAL" clId="{A873DFC6-B853-465B-BC6A-403C6585B638}" dt="2020-12-01T12:24:52.871" v="1409" actId="207"/>
        <pc:sldMkLst>
          <pc:docMk/>
          <pc:sldMk cId="1147967447" sldId="821"/>
        </pc:sldMkLst>
        <pc:spChg chg="mod">
          <ac:chgData name="Bára Hildur Jóhannsdóttir" userId="418bbdc2-a87c-4c4b-863d-86eeefff96ea" providerId="ADAL" clId="{A873DFC6-B853-465B-BC6A-403C6585B638}" dt="2020-12-01T12:24:44.324" v="1408" actId="20577"/>
          <ac:spMkLst>
            <pc:docMk/>
            <pc:sldMk cId="1147967447" sldId="821"/>
            <ac:spMk id="4" creationId="{CF2A1269-C7EB-4DC0-850C-29AF5336B328}"/>
          </ac:spMkLst>
        </pc:spChg>
        <pc:spChg chg="mod">
          <ac:chgData name="Bára Hildur Jóhannsdóttir" userId="418bbdc2-a87c-4c4b-863d-86eeefff96ea" providerId="ADAL" clId="{A873DFC6-B853-465B-BC6A-403C6585B638}" dt="2020-12-01T12:24:52.871" v="1409" actId="207"/>
          <ac:spMkLst>
            <pc:docMk/>
            <pc:sldMk cId="1147967447" sldId="821"/>
            <ac:spMk id="5" creationId="{C50CAA1C-750E-4FEA-AEA3-18418EB815F5}"/>
          </ac:spMkLst>
        </pc:spChg>
      </pc:sldChg>
      <pc:sldChg chg="del">
        <pc:chgData name="Bára Hildur Jóhannsdóttir" userId="418bbdc2-a87c-4c4b-863d-86eeefff96ea" providerId="ADAL" clId="{A873DFC6-B853-465B-BC6A-403C6585B638}" dt="2020-12-01T10:41:35.657" v="114" actId="2696"/>
        <pc:sldMkLst>
          <pc:docMk/>
          <pc:sldMk cId="797297196" sldId="829"/>
        </pc:sldMkLst>
      </pc:sldChg>
      <pc:sldChg chg="add del">
        <pc:chgData name="Bára Hildur Jóhannsdóttir" userId="418bbdc2-a87c-4c4b-863d-86eeefff96ea" providerId="ADAL" clId="{A873DFC6-B853-465B-BC6A-403C6585B638}" dt="2020-12-01T12:25:07.714" v="1416" actId="47"/>
        <pc:sldMkLst>
          <pc:docMk/>
          <pc:sldMk cId="3110765582" sldId="829"/>
        </pc:sldMkLst>
      </pc:sldChg>
      <pc:sldChg chg="add del">
        <pc:chgData name="Bára Hildur Jóhannsdóttir" userId="418bbdc2-a87c-4c4b-863d-86eeefff96ea" providerId="ADAL" clId="{A873DFC6-B853-465B-BC6A-403C6585B638}" dt="2020-12-01T12:25:05.408" v="1413" actId="47"/>
        <pc:sldMkLst>
          <pc:docMk/>
          <pc:sldMk cId="837909931" sldId="830"/>
        </pc:sldMkLst>
      </pc:sldChg>
      <pc:sldChg chg="del">
        <pc:chgData name="Bára Hildur Jóhannsdóttir" userId="418bbdc2-a87c-4c4b-863d-86eeefff96ea" providerId="ADAL" clId="{A873DFC6-B853-465B-BC6A-403C6585B638}" dt="2020-12-01T10:41:35.657" v="114" actId="2696"/>
        <pc:sldMkLst>
          <pc:docMk/>
          <pc:sldMk cId="3523883954" sldId="830"/>
        </pc:sldMkLst>
      </pc:sldChg>
      <pc:sldChg chg="add del">
        <pc:chgData name="Bára Hildur Jóhannsdóttir" userId="418bbdc2-a87c-4c4b-863d-86eeefff96ea" providerId="ADAL" clId="{A873DFC6-B853-465B-BC6A-403C6585B638}" dt="2020-12-01T12:25:05.879" v="1414" actId="47"/>
        <pc:sldMkLst>
          <pc:docMk/>
          <pc:sldMk cId="3114983347" sldId="831"/>
        </pc:sldMkLst>
      </pc:sldChg>
      <pc:sldChg chg="del">
        <pc:chgData name="Bára Hildur Jóhannsdóttir" userId="418bbdc2-a87c-4c4b-863d-86eeefff96ea" providerId="ADAL" clId="{A873DFC6-B853-465B-BC6A-403C6585B638}" dt="2020-12-01T10:41:35.657" v="114" actId="2696"/>
        <pc:sldMkLst>
          <pc:docMk/>
          <pc:sldMk cId="4226348227" sldId="831"/>
        </pc:sldMkLst>
      </pc:sldChg>
      <pc:sldChg chg="addSp modSp mod chgLayout">
        <pc:chgData name="Bára Hildur Jóhannsdóttir" userId="418bbdc2-a87c-4c4b-863d-86eeefff96ea" providerId="ADAL" clId="{A873DFC6-B853-465B-BC6A-403C6585B638}" dt="2020-12-01T11:47:52.011" v="1132" actId="207"/>
        <pc:sldMkLst>
          <pc:docMk/>
          <pc:sldMk cId="3647746323" sldId="832"/>
        </pc:sldMkLst>
        <pc:spChg chg="mod ord">
          <ac:chgData name="Bára Hildur Jóhannsdóttir" userId="418bbdc2-a87c-4c4b-863d-86eeefff96ea" providerId="ADAL" clId="{A873DFC6-B853-465B-BC6A-403C6585B638}" dt="2020-12-01T11:47:52.011" v="1132" actId="207"/>
          <ac:spMkLst>
            <pc:docMk/>
            <pc:sldMk cId="3647746323" sldId="832"/>
            <ac:spMk id="2" creationId="{0E855FE4-0CFD-41AE-8100-36BE45FD31C6}"/>
          </ac:spMkLst>
        </pc:spChg>
        <pc:spChg chg="add mod ord">
          <ac:chgData name="Bára Hildur Jóhannsdóttir" userId="418bbdc2-a87c-4c4b-863d-86eeefff96ea" providerId="ADAL" clId="{A873DFC6-B853-465B-BC6A-403C6585B638}" dt="2020-12-01T11:46:42.536" v="1104" actId="403"/>
          <ac:spMkLst>
            <pc:docMk/>
            <pc:sldMk cId="3647746323" sldId="832"/>
            <ac:spMk id="5" creationId="{A0FBF813-09A6-4FA5-9836-B08EA18D1508}"/>
          </ac:spMkLst>
        </pc:spChg>
        <pc:picChg chg="mod">
          <ac:chgData name="Bára Hildur Jóhannsdóttir" userId="418bbdc2-a87c-4c4b-863d-86eeefff96ea" providerId="ADAL" clId="{A873DFC6-B853-465B-BC6A-403C6585B638}" dt="2020-12-01T11:01:11.909" v="821" actId="1076"/>
          <ac:picMkLst>
            <pc:docMk/>
            <pc:sldMk cId="3647746323" sldId="832"/>
            <ac:picMk id="3" creationId="{07A25209-7B7D-44F6-A67E-B64C27BA025A}"/>
          </ac:picMkLst>
        </pc:picChg>
        <pc:picChg chg="add mod">
          <ac:chgData name="Bára Hildur Jóhannsdóttir" userId="418bbdc2-a87c-4c4b-863d-86eeefff96ea" providerId="ADAL" clId="{A873DFC6-B853-465B-BC6A-403C6585B638}" dt="2020-12-01T11:46:59.435" v="1107" actId="1076"/>
          <ac:picMkLst>
            <pc:docMk/>
            <pc:sldMk cId="3647746323" sldId="832"/>
            <ac:picMk id="4" creationId="{01276E03-D9DC-41E9-B430-35DD1569F18C}"/>
          </ac:picMkLst>
        </pc:picChg>
      </pc:sldChg>
      <pc:sldChg chg="del">
        <pc:chgData name="Bára Hildur Jóhannsdóttir" userId="418bbdc2-a87c-4c4b-863d-86eeefff96ea" providerId="ADAL" clId="{A873DFC6-B853-465B-BC6A-403C6585B638}" dt="2020-12-01T10:41:35.657" v="114" actId="2696"/>
        <pc:sldMkLst>
          <pc:docMk/>
          <pc:sldMk cId="209313749" sldId="833"/>
        </pc:sldMkLst>
      </pc:sldChg>
      <pc:sldChg chg="add del">
        <pc:chgData name="Bára Hildur Jóhannsdóttir" userId="418bbdc2-a87c-4c4b-863d-86eeefff96ea" providerId="ADAL" clId="{A873DFC6-B853-465B-BC6A-403C6585B638}" dt="2020-12-01T12:25:06.507" v="1415" actId="47"/>
        <pc:sldMkLst>
          <pc:docMk/>
          <pc:sldMk cId="739234083" sldId="833"/>
        </pc:sldMkLst>
      </pc:sldChg>
      <pc:sldChg chg="addSp delSp modSp mod ord">
        <pc:chgData name="Bára Hildur Jóhannsdóttir" userId="418bbdc2-a87c-4c4b-863d-86eeefff96ea" providerId="ADAL" clId="{A873DFC6-B853-465B-BC6A-403C6585B638}" dt="2020-12-01T11:46:26.648" v="1103" actId="1038"/>
        <pc:sldMkLst>
          <pc:docMk/>
          <pc:sldMk cId="511190915" sldId="834"/>
        </pc:sldMkLst>
        <pc:spChg chg="mod">
          <ac:chgData name="Bára Hildur Jóhannsdóttir" userId="418bbdc2-a87c-4c4b-863d-86eeefff96ea" providerId="ADAL" clId="{A873DFC6-B853-465B-BC6A-403C6585B638}" dt="2020-12-01T11:43:55.808" v="1068" actId="1076"/>
          <ac:spMkLst>
            <pc:docMk/>
            <pc:sldMk cId="511190915" sldId="834"/>
            <ac:spMk id="2" creationId="{1B46AD01-443E-42D8-A28C-A8C376334E6D}"/>
          </ac:spMkLst>
        </pc:spChg>
        <pc:spChg chg="add mod">
          <ac:chgData name="Bára Hildur Jóhannsdóttir" userId="418bbdc2-a87c-4c4b-863d-86eeefff96ea" providerId="ADAL" clId="{A873DFC6-B853-465B-BC6A-403C6585B638}" dt="2020-12-01T11:44:13.718" v="1072" actId="1076"/>
          <ac:spMkLst>
            <pc:docMk/>
            <pc:sldMk cId="511190915" sldId="834"/>
            <ac:spMk id="7" creationId="{AC8BE824-EDE4-4935-A629-BA84BE5F7A91}"/>
          </ac:spMkLst>
        </pc:spChg>
        <pc:spChg chg="add mod ord">
          <ac:chgData name="Bára Hildur Jóhannsdóttir" userId="418bbdc2-a87c-4c4b-863d-86eeefff96ea" providerId="ADAL" clId="{A873DFC6-B853-465B-BC6A-403C6585B638}" dt="2020-12-01T11:46:20.869" v="1100" actId="1037"/>
          <ac:spMkLst>
            <pc:docMk/>
            <pc:sldMk cId="511190915" sldId="834"/>
            <ac:spMk id="8" creationId="{556911E7-20DC-4182-AAE6-DAD8F7A95EE9}"/>
          </ac:spMkLst>
        </pc:spChg>
        <pc:spChg chg="add mod ord">
          <ac:chgData name="Bára Hildur Jóhannsdóttir" userId="418bbdc2-a87c-4c4b-863d-86eeefff96ea" providerId="ADAL" clId="{A873DFC6-B853-465B-BC6A-403C6585B638}" dt="2020-12-01T11:46:26.648" v="1103" actId="1038"/>
          <ac:spMkLst>
            <pc:docMk/>
            <pc:sldMk cId="511190915" sldId="834"/>
            <ac:spMk id="9" creationId="{8AFB42B4-74D8-4F9A-907F-21D2B3AAA71E}"/>
          </ac:spMkLst>
        </pc:spChg>
        <pc:spChg chg="add del mod">
          <ac:chgData name="Bára Hildur Jóhannsdóttir" userId="418bbdc2-a87c-4c4b-863d-86eeefff96ea" providerId="ADAL" clId="{A873DFC6-B853-465B-BC6A-403C6585B638}" dt="2020-12-01T11:45:07.481" v="1082" actId="478"/>
          <ac:spMkLst>
            <pc:docMk/>
            <pc:sldMk cId="511190915" sldId="834"/>
            <ac:spMk id="10" creationId="{14200F61-467C-49D0-8E74-771DBC45ABE8}"/>
          </ac:spMkLst>
        </pc:spChg>
        <pc:picChg chg="add del mod">
          <ac:chgData name="Bára Hildur Jóhannsdóttir" userId="418bbdc2-a87c-4c4b-863d-86eeefff96ea" providerId="ADAL" clId="{A873DFC6-B853-465B-BC6A-403C6585B638}" dt="2020-12-01T11:44:46.573" v="1075" actId="478"/>
          <ac:picMkLst>
            <pc:docMk/>
            <pc:sldMk cId="511190915" sldId="834"/>
            <ac:picMk id="4" creationId="{DE68184A-EBCF-438F-B4CF-5CA882013ED8}"/>
          </ac:picMkLst>
        </pc:picChg>
        <pc:picChg chg="del">
          <ac:chgData name="Bára Hildur Jóhannsdóttir" userId="418bbdc2-a87c-4c4b-863d-86eeefff96ea" providerId="ADAL" clId="{A873DFC6-B853-465B-BC6A-403C6585B638}" dt="2020-12-01T10:56:13.216" v="345" actId="21"/>
          <ac:picMkLst>
            <pc:docMk/>
            <pc:sldMk cId="511190915" sldId="834"/>
            <ac:picMk id="5" creationId="{F350D782-91A2-4CA7-A739-BE546DC2EA80}"/>
          </ac:picMkLst>
        </pc:picChg>
        <pc:picChg chg="del">
          <ac:chgData name="Bára Hildur Jóhannsdóttir" userId="418bbdc2-a87c-4c4b-863d-86eeefff96ea" providerId="ADAL" clId="{A873DFC6-B853-465B-BC6A-403C6585B638}" dt="2020-12-01T10:56:00.239" v="340" actId="478"/>
          <ac:picMkLst>
            <pc:docMk/>
            <pc:sldMk cId="511190915" sldId="834"/>
            <ac:picMk id="6" creationId="{D17C42A6-8772-453A-A06E-3ECA053F4CDE}"/>
          </ac:picMkLst>
        </pc:picChg>
        <pc:picChg chg="add mod">
          <ac:chgData name="Bára Hildur Jóhannsdóttir" userId="418bbdc2-a87c-4c4b-863d-86eeefff96ea" providerId="ADAL" clId="{A873DFC6-B853-465B-BC6A-403C6585B638}" dt="2020-12-01T11:44:53.192" v="1078" actId="14100"/>
          <ac:picMkLst>
            <pc:docMk/>
            <pc:sldMk cId="511190915" sldId="834"/>
            <ac:picMk id="12" creationId="{ECD68F4B-AD12-4D00-80CE-C0C35B0180C2}"/>
          </ac:picMkLst>
        </pc:picChg>
      </pc:sldChg>
      <pc:sldChg chg="addSp delSp modSp mod">
        <pc:chgData name="Bára Hildur Jóhannsdóttir" userId="418bbdc2-a87c-4c4b-863d-86eeefff96ea" providerId="ADAL" clId="{A873DFC6-B853-465B-BC6A-403C6585B638}" dt="2020-12-01T09:40:22.592" v="105" actId="5793"/>
        <pc:sldMkLst>
          <pc:docMk/>
          <pc:sldMk cId="1782496828" sldId="835"/>
        </pc:sldMkLst>
        <pc:spChg chg="add del mod">
          <ac:chgData name="Bára Hildur Jóhannsdóttir" userId="418bbdc2-a87c-4c4b-863d-86eeefff96ea" providerId="ADAL" clId="{A873DFC6-B853-465B-BC6A-403C6585B638}" dt="2020-12-01T09:31:24.320" v="104" actId="478"/>
          <ac:spMkLst>
            <pc:docMk/>
            <pc:sldMk cId="1782496828" sldId="835"/>
            <ac:spMk id="6" creationId="{DB02D126-38EE-4F35-90B9-BBC19BE43B16}"/>
          </ac:spMkLst>
        </pc:spChg>
        <pc:spChg chg="mod">
          <ac:chgData name="Bára Hildur Jóhannsdóttir" userId="418bbdc2-a87c-4c4b-863d-86eeefff96ea" providerId="ADAL" clId="{A873DFC6-B853-465B-BC6A-403C6585B638}" dt="2020-12-01T09:40:22.592" v="105" actId="5793"/>
          <ac:spMkLst>
            <pc:docMk/>
            <pc:sldMk cId="1782496828" sldId="835"/>
            <ac:spMk id="10" creationId="{77EC13D2-50C7-4289-906B-48F7959FEB5F}"/>
          </ac:spMkLst>
        </pc:spChg>
      </pc:sldChg>
      <pc:sldChg chg="addSp modSp mod">
        <pc:chgData name="Bára Hildur Jóhannsdóttir" userId="418bbdc2-a87c-4c4b-863d-86eeefff96ea" providerId="ADAL" clId="{A873DFC6-B853-465B-BC6A-403C6585B638}" dt="2020-12-01T10:40:26.561" v="108" actId="1076"/>
        <pc:sldMkLst>
          <pc:docMk/>
          <pc:sldMk cId="1444068719" sldId="836"/>
        </pc:sldMkLst>
        <pc:spChg chg="mod">
          <ac:chgData name="Bára Hildur Jóhannsdóttir" userId="418bbdc2-a87c-4c4b-863d-86eeefff96ea" providerId="ADAL" clId="{A873DFC6-B853-465B-BC6A-403C6585B638}" dt="2020-12-01T10:40:15.920" v="106" actId="1076"/>
          <ac:spMkLst>
            <pc:docMk/>
            <pc:sldMk cId="1444068719" sldId="836"/>
            <ac:spMk id="8" creationId="{765AF5B1-AC5B-497A-94EC-E29D67FF4245}"/>
          </ac:spMkLst>
        </pc:spChg>
        <pc:spChg chg="add mod">
          <ac:chgData name="Bára Hildur Jóhannsdóttir" userId="418bbdc2-a87c-4c4b-863d-86eeefff96ea" providerId="ADAL" clId="{A873DFC6-B853-465B-BC6A-403C6585B638}" dt="2020-12-01T10:40:26.561" v="108" actId="1076"/>
          <ac:spMkLst>
            <pc:docMk/>
            <pc:sldMk cId="1444068719" sldId="836"/>
            <ac:spMk id="9" creationId="{10BCE71F-0B6F-4D4E-968E-CCAF900D47A9}"/>
          </ac:spMkLst>
        </pc:spChg>
      </pc:sldChg>
      <pc:sldChg chg="add del">
        <pc:chgData name="Bára Hildur Jóhannsdóttir" userId="418bbdc2-a87c-4c4b-863d-86eeefff96ea" providerId="ADAL" clId="{A873DFC6-B853-465B-BC6A-403C6585B638}" dt="2020-12-01T12:25:03.576" v="1411" actId="47"/>
        <pc:sldMkLst>
          <pc:docMk/>
          <pc:sldMk cId="175616049" sldId="839"/>
        </pc:sldMkLst>
      </pc:sldChg>
      <pc:sldChg chg="del">
        <pc:chgData name="Bára Hildur Jóhannsdóttir" userId="418bbdc2-a87c-4c4b-863d-86eeefff96ea" providerId="ADAL" clId="{A873DFC6-B853-465B-BC6A-403C6585B638}" dt="2020-12-01T10:41:35.657" v="114" actId="2696"/>
        <pc:sldMkLst>
          <pc:docMk/>
          <pc:sldMk cId="3457657757" sldId="839"/>
        </pc:sldMkLst>
      </pc:sldChg>
      <pc:sldChg chg="del">
        <pc:chgData name="Bára Hildur Jóhannsdóttir" userId="418bbdc2-a87c-4c4b-863d-86eeefff96ea" providerId="ADAL" clId="{A873DFC6-B853-465B-BC6A-403C6585B638}" dt="2020-12-01T10:41:35.657" v="114" actId="2696"/>
        <pc:sldMkLst>
          <pc:docMk/>
          <pc:sldMk cId="1789668181" sldId="841"/>
        </pc:sldMkLst>
      </pc:sldChg>
      <pc:sldChg chg="add del">
        <pc:chgData name="Bára Hildur Jóhannsdóttir" userId="418bbdc2-a87c-4c4b-863d-86eeefff96ea" providerId="ADAL" clId="{A873DFC6-B853-465B-BC6A-403C6585B638}" dt="2020-12-01T12:25:08.274" v="1417" actId="47"/>
        <pc:sldMkLst>
          <pc:docMk/>
          <pc:sldMk cId="2843220558" sldId="841"/>
        </pc:sldMkLst>
      </pc:sldChg>
      <pc:sldChg chg="del">
        <pc:chgData name="Bára Hildur Jóhannsdóttir" userId="418bbdc2-a87c-4c4b-863d-86eeefff96ea" providerId="ADAL" clId="{A873DFC6-B853-465B-BC6A-403C6585B638}" dt="2020-12-01T10:41:35.657" v="114" actId="2696"/>
        <pc:sldMkLst>
          <pc:docMk/>
          <pc:sldMk cId="2780507899" sldId="842"/>
        </pc:sldMkLst>
      </pc:sldChg>
      <pc:sldChg chg="add del">
        <pc:chgData name="Bára Hildur Jóhannsdóttir" userId="418bbdc2-a87c-4c4b-863d-86eeefff96ea" providerId="ADAL" clId="{A873DFC6-B853-465B-BC6A-403C6585B638}" dt="2020-12-01T12:25:08.844" v="1418" actId="47"/>
        <pc:sldMkLst>
          <pc:docMk/>
          <pc:sldMk cId="4262338914" sldId="842"/>
        </pc:sldMkLst>
      </pc:sldChg>
      <pc:sldChg chg="del">
        <pc:chgData name="Bára Hildur Jóhannsdóttir" userId="418bbdc2-a87c-4c4b-863d-86eeefff96ea" providerId="ADAL" clId="{A873DFC6-B853-465B-BC6A-403C6585B638}" dt="2020-12-01T10:41:35.657" v="114" actId="2696"/>
        <pc:sldMkLst>
          <pc:docMk/>
          <pc:sldMk cId="3146987864" sldId="843"/>
        </pc:sldMkLst>
      </pc:sldChg>
      <pc:sldChg chg="add del">
        <pc:chgData name="Bára Hildur Jóhannsdóttir" userId="418bbdc2-a87c-4c4b-863d-86eeefff96ea" providerId="ADAL" clId="{A873DFC6-B853-465B-BC6A-403C6585B638}" dt="2020-12-01T12:25:09.471" v="1419" actId="47"/>
        <pc:sldMkLst>
          <pc:docMk/>
          <pc:sldMk cId="3803090653" sldId="843"/>
        </pc:sldMkLst>
      </pc:sldChg>
      <pc:sldChg chg="add del">
        <pc:chgData name="Bára Hildur Jóhannsdóttir" userId="418bbdc2-a87c-4c4b-863d-86eeefff96ea" providerId="ADAL" clId="{A873DFC6-B853-465B-BC6A-403C6585B638}" dt="2020-12-01T12:25:10.085" v="1420" actId="47"/>
        <pc:sldMkLst>
          <pc:docMk/>
          <pc:sldMk cId="1976553640" sldId="844"/>
        </pc:sldMkLst>
      </pc:sldChg>
      <pc:sldChg chg="del">
        <pc:chgData name="Bára Hildur Jóhannsdóttir" userId="418bbdc2-a87c-4c4b-863d-86eeefff96ea" providerId="ADAL" clId="{A873DFC6-B853-465B-BC6A-403C6585B638}" dt="2020-12-01T10:41:35.657" v="114" actId="2696"/>
        <pc:sldMkLst>
          <pc:docMk/>
          <pc:sldMk cId="2502482135" sldId="844"/>
        </pc:sldMkLst>
      </pc:sldChg>
      <pc:sldChg chg="del">
        <pc:chgData name="Bára Hildur Jóhannsdóttir" userId="418bbdc2-a87c-4c4b-863d-86eeefff96ea" providerId="ADAL" clId="{A873DFC6-B853-465B-BC6A-403C6585B638}" dt="2020-12-01T10:41:35.657" v="114" actId="2696"/>
        <pc:sldMkLst>
          <pc:docMk/>
          <pc:sldMk cId="3542581704" sldId="845"/>
        </pc:sldMkLst>
      </pc:sldChg>
      <pc:sldChg chg="add del">
        <pc:chgData name="Bára Hildur Jóhannsdóttir" userId="418bbdc2-a87c-4c4b-863d-86eeefff96ea" providerId="ADAL" clId="{A873DFC6-B853-465B-BC6A-403C6585B638}" dt="2020-12-01T12:25:04.759" v="1412" actId="47"/>
        <pc:sldMkLst>
          <pc:docMk/>
          <pc:sldMk cId="4120883557" sldId="845"/>
        </pc:sldMkLst>
      </pc:sldChg>
      <pc:sldChg chg="addSp delSp modSp new del mod modClrScheme chgLayout">
        <pc:chgData name="Bára Hildur Jóhannsdóttir" userId="418bbdc2-a87c-4c4b-863d-86eeefff96ea" providerId="ADAL" clId="{A873DFC6-B853-465B-BC6A-403C6585B638}" dt="2020-12-01T12:25:02.024" v="1410" actId="47"/>
        <pc:sldMkLst>
          <pc:docMk/>
          <pc:sldMk cId="3901052633" sldId="846"/>
        </pc:sldMkLst>
        <pc:spChg chg="del mod ord">
          <ac:chgData name="Bára Hildur Jóhannsdóttir" userId="418bbdc2-a87c-4c4b-863d-86eeefff96ea" providerId="ADAL" clId="{A873DFC6-B853-465B-BC6A-403C6585B638}" dt="2020-12-01T10:41:02.886" v="110" actId="700"/>
          <ac:spMkLst>
            <pc:docMk/>
            <pc:sldMk cId="3901052633" sldId="846"/>
            <ac:spMk id="2" creationId="{94A01E2B-F60A-416D-9225-65B90F107654}"/>
          </ac:spMkLst>
        </pc:spChg>
        <pc:spChg chg="add mod ord">
          <ac:chgData name="Bára Hildur Jóhannsdóttir" userId="418bbdc2-a87c-4c4b-863d-86eeefff96ea" providerId="ADAL" clId="{A873DFC6-B853-465B-BC6A-403C6585B638}" dt="2020-12-01T10:41:02.886" v="110" actId="700"/>
          <ac:spMkLst>
            <pc:docMk/>
            <pc:sldMk cId="3901052633" sldId="846"/>
            <ac:spMk id="3" creationId="{81A422B8-1A7D-4553-B6E1-6D26ECA46587}"/>
          </ac:spMkLst>
        </pc:spChg>
        <pc:spChg chg="add mod ord">
          <ac:chgData name="Bára Hildur Jóhannsdóttir" userId="418bbdc2-a87c-4c4b-863d-86eeefff96ea" providerId="ADAL" clId="{A873DFC6-B853-465B-BC6A-403C6585B638}" dt="2020-12-01T10:41:02.886" v="110" actId="700"/>
          <ac:spMkLst>
            <pc:docMk/>
            <pc:sldMk cId="3901052633" sldId="846"/>
            <ac:spMk id="4" creationId="{3391EBFA-4C88-404D-B606-19BCDFA616E3}"/>
          </ac:spMkLst>
        </pc:spChg>
        <pc:spChg chg="add del mod">
          <ac:chgData name="Bára Hildur Jóhannsdóttir" userId="418bbdc2-a87c-4c4b-863d-86eeefff96ea" providerId="ADAL" clId="{A873DFC6-B853-465B-BC6A-403C6585B638}" dt="2020-12-01T10:41:06.218" v="112"/>
          <ac:spMkLst>
            <pc:docMk/>
            <pc:sldMk cId="3901052633" sldId="846"/>
            <ac:spMk id="5" creationId="{E182D1D8-1DAC-480A-92E9-D487E843C68E}"/>
          </ac:spMkLst>
        </pc:spChg>
        <pc:spChg chg="add mod">
          <ac:chgData name="Bára Hildur Jóhannsdóttir" userId="418bbdc2-a87c-4c4b-863d-86eeefff96ea" providerId="ADAL" clId="{A873DFC6-B853-465B-BC6A-403C6585B638}" dt="2020-12-01T10:41:08.424" v="113"/>
          <ac:spMkLst>
            <pc:docMk/>
            <pc:sldMk cId="3901052633" sldId="846"/>
            <ac:spMk id="6" creationId="{B26430D9-282D-47F5-AE7B-843C409A1B5A}"/>
          </ac:spMkLst>
        </pc:spChg>
      </pc:sldChg>
      <pc:sldChg chg="addSp modSp new mod">
        <pc:chgData name="Bára Hildur Jóhannsdóttir" userId="418bbdc2-a87c-4c4b-863d-86eeefff96ea" providerId="ADAL" clId="{A873DFC6-B853-465B-BC6A-403C6585B638}" dt="2020-12-01T10:54:13.827" v="338" actId="14100"/>
        <pc:sldMkLst>
          <pc:docMk/>
          <pc:sldMk cId="2715162603" sldId="847"/>
        </pc:sldMkLst>
        <pc:spChg chg="mod">
          <ac:chgData name="Bára Hildur Jóhannsdóttir" userId="418bbdc2-a87c-4c4b-863d-86eeefff96ea" providerId="ADAL" clId="{A873DFC6-B853-465B-BC6A-403C6585B638}" dt="2020-12-01T10:45:25.403" v="261" actId="1076"/>
          <ac:spMkLst>
            <pc:docMk/>
            <pc:sldMk cId="2715162603" sldId="847"/>
            <ac:spMk id="2" creationId="{1C39C47A-B1E6-49CD-BEC5-A98335B70C47}"/>
          </ac:spMkLst>
        </pc:spChg>
        <pc:spChg chg="mod">
          <ac:chgData name="Bára Hildur Jóhannsdóttir" userId="418bbdc2-a87c-4c4b-863d-86eeefff96ea" providerId="ADAL" clId="{A873DFC6-B853-465B-BC6A-403C6585B638}" dt="2020-12-01T10:54:07.410" v="337" actId="14100"/>
          <ac:spMkLst>
            <pc:docMk/>
            <pc:sldMk cId="2715162603" sldId="847"/>
            <ac:spMk id="3" creationId="{E1A89057-F10D-434C-8FDE-1028304DA275}"/>
          </ac:spMkLst>
        </pc:spChg>
        <pc:spChg chg="add mod">
          <ac:chgData name="Bára Hildur Jóhannsdóttir" userId="418bbdc2-a87c-4c4b-863d-86eeefff96ea" providerId="ADAL" clId="{A873DFC6-B853-465B-BC6A-403C6585B638}" dt="2020-12-01T10:54:13.827" v="338" actId="14100"/>
          <ac:spMkLst>
            <pc:docMk/>
            <pc:sldMk cId="2715162603" sldId="847"/>
            <ac:spMk id="4" creationId="{76D4DAA9-CE81-46EE-95C5-EAAF75BB8FB6}"/>
          </ac:spMkLst>
        </pc:spChg>
        <pc:spChg chg="add mod">
          <ac:chgData name="Bára Hildur Jóhannsdóttir" userId="418bbdc2-a87c-4c4b-863d-86eeefff96ea" providerId="ADAL" clId="{A873DFC6-B853-465B-BC6A-403C6585B638}" dt="2020-12-01T10:53:54.733" v="321" actId="404"/>
          <ac:spMkLst>
            <pc:docMk/>
            <pc:sldMk cId="2715162603" sldId="847"/>
            <ac:spMk id="5" creationId="{2F17FADC-2ABD-4265-80DF-18CA1387B7FD}"/>
          </ac:spMkLst>
        </pc:spChg>
        <pc:spChg chg="add mod">
          <ac:chgData name="Bára Hildur Jóhannsdóttir" userId="418bbdc2-a87c-4c4b-863d-86eeefff96ea" providerId="ADAL" clId="{A873DFC6-B853-465B-BC6A-403C6585B638}" dt="2020-12-01T10:53:54.733" v="321" actId="404"/>
          <ac:spMkLst>
            <pc:docMk/>
            <pc:sldMk cId="2715162603" sldId="847"/>
            <ac:spMk id="6" creationId="{D943D729-78EA-48D1-A109-65004DD6E335}"/>
          </ac:spMkLst>
        </pc:spChg>
      </pc:sldChg>
      <pc:sldChg chg="new del">
        <pc:chgData name="Bára Hildur Jóhannsdóttir" userId="418bbdc2-a87c-4c4b-863d-86eeefff96ea" providerId="ADAL" clId="{A873DFC6-B853-465B-BC6A-403C6585B638}" dt="2020-12-01T10:54:23.624" v="339" actId="47"/>
        <pc:sldMkLst>
          <pc:docMk/>
          <pc:sldMk cId="2484937542" sldId="848"/>
        </pc:sldMkLst>
      </pc:sldChg>
      <pc:sldChg chg="addSp delSp modSp add mod">
        <pc:chgData name="Bára Hildur Jóhannsdóttir" userId="418bbdc2-a87c-4c4b-863d-86eeefff96ea" providerId="ADAL" clId="{A873DFC6-B853-465B-BC6A-403C6585B638}" dt="2020-12-01T12:19:49.614" v="1350" actId="5793"/>
        <pc:sldMkLst>
          <pc:docMk/>
          <pc:sldMk cId="2985734914" sldId="848"/>
        </pc:sldMkLst>
        <pc:spChg chg="del">
          <ac:chgData name="Bára Hildur Jóhannsdóttir" userId="418bbdc2-a87c-4c4b-863d-86eeefff96ea" providerId="ADAL" clId="{A873DFC6-B853-465B-BC6A-403C6585B638}" dt="2020-12-01T12:16:07.952" v="1252" actId="478"/>
          <ac:spMkLst>
            <pc:docMk/>
            <pc:sldMk cId="2985734914" sldId="848"/>
            <ac:spMk id="3" creationId="{DD0D8C21-454C-4127-83CD-F30294005AC6}"/>
          </ac:spMkLst>
        </pc:spChg>
        <pc:spChg chg="add mod">
          <ac:chgData name="Bára Hildur Jóhannsdóttir" userId="418bbdc2-a87c-4c4b-863d-86eeefff96ea" providerId="ADAL" clId="{A873DFC6-B853-465B-BC6A-403C6585B638}" dt="2020-12-01T12:17:26.370" v="1335" actId="207"/>
          <ac:spMkLst>
            <pc:docMk/>
            <pc:sldMk cId="2985734914" sldId="848"/>
            <ac:spMk id="6" creationId="{BAFACFD4-BAF9-4922-90BD-CF99DA71F345}"/>
          </ac:spMkLst>
        </pc:spChg>
        <pc:spChg chg="add del">
          <ac:chgData name="Bára Hildur Jóhannsdóttir" userId="418bbdc2-a87c-4c4b-863d-86eeefff96ea" providerId="ADAL" clId="{A873DFC6-B853-465B-BC6A-403C6585B638}" dt="2020-12-01T12:05:28.237" v="1200" actId="478"/>
          <ac:spMkLst>
            <pc:docMk/>
            <pc:sldMk cId="2985734914" sldId="848"/>
            <ac:spMk id="8" creationId="{AD7AF48E-291C-450E-948B-82240A5DE946}"/>
          </ac:spMkLst>
        </pc:spChg>
        <pc:spChg chg="mod">
          <ac:chgData name="Bára Hildur Jóhannsdóttir" userId="418bbdc2-a87c-4c4b-863d-86eeefff96ea" providerId="ADAL" clId="{A873DFC6-B853-465B-BC6A-403C6585B638}" dt="2020-12-01T12:19:49.614" v="1350" actId="5793"/>
          <ac:spMkLst>
            <pc:docMk/>
            <pc:sldMk cId="2985734914" sldId="848"/>
            <ac:spMk id="22" creationId="{CAF8178E-AF7A-40FE-A278-382359B7D8EB}"/>
          </ac:spMkLst>
        </pc:spChg>
        <pc:picChg chg="add del mod">
          <ac:chgData name="Bára Hildur Jóhannsdóttir" userId="418bbdc2-a87c-4c4b-863d-86eeefff96ea" providerId="ADAL" clId="{A873DFC6-B853-465B-BC6A-403C6585B638}" dt="2020-12-01T12:05:26.192" v="1199" actId="478"/>
          <ac:picMkLst>
            <pc:docMk/>
            <pc:sldMk cId="2985734914" sldId="848"/>
            <ac:picMk id="4" creationId="{2D9BE6E8-9CC0-4984-B91E-8824DFFD0283}"/>
          </ac:picMkLst>
        </pc:picChg>
        <pc:picChg chg="del">
          <ac:chgData name="Bára Hildur Jóhannsdóttir" userId="418bbdc2-a87c-4c4b-863d-86eeefff96ea" providerId="ADAL" clId="{A873DFC6-B853-465B-BC6A-403C6585B638}" dt="2020-12-01T12:16:04.516" v="1250" actId="478"/>
          <ac:picMkLst>
            <pc:docMk/>
            <pc:sldMk cId="2985734914" sldId="848"/>
            <ac:picMk id="5" creationId="{9B4CB77C-803A-4CE7-A788-57968BB09C13}"/>
          </ac:picMkLst>
        </pc:picChg>
        <pc:picChg chg="add mod">
          <ac:chgData name="Bára Hildur Jóhannsdóttir" userId="418bbdc2-a87c-4c4b-863d-86eeefff96ea" providerId="ADAL" clId="{A873DFC6-B853-465B-BC6A-403C6585B638}" dt="2020-12-01T12:19:24.071" v="1345" actId="1076"/>
          <ac:picMkLst>
            <pc:docMk/>
            <pc:sldMk cId="2985734914" sldId="848"/>
            <ac:picMk id="7" creationId="{0D0EBC17-FC25-4CCC-BE04-5A3AF4B3C79E}"/>
          </ac:picMkLst>
        </pc:picChg>
        <pc:picChg chg="add mod">
          <ac:chgData name="Bára Hildur Jóhannsdóttir" userId="418bbdc2-a87c-4c4b-863d-86eeefff96ea" providerId="ADAL" clId="{A873DFC6-B853-465B-BC6A-403C6585B638}" dt="2020-12-01T12:19:36.856" v="1348" actId="1076"/>
          <ac:picMkLst>
            <pc:docMk/>
            <pc:sldMk cId="2985734914" sldId="848"/>
            <ac:picMk id="9" creationId="{9868B71A-3A56-428A-9FE7-F2E5AAD641EB}"/>
          </ac:picMkLst>
        </pc:picChg>
      </pc:sldChg>
      <pc:sldChg chg="addSp delSp modSp add mod ord">
        <pc:chgData name="Bára Hildur Jóhannsdóttir" userId="418bbdc2-a87c-4c4b-863d-86eeefff96ea" providerId="ADAL" clId="{A873DFC6-B853-465B-BC6A-403C6585B638}" dt="2020-12-01T12:20:19.948" v="1356" actId="1076"/>
        <pc:sldMkLst>
          <pc:docMk/>
          <pc:sldMk cId="906317987" sldId="849"/>
        </pc:sldMkLst>
        <pc:spChg chg="mod">
          <ac:chgData name="Bára Hildur Jóhannsdóttir" userId="418bbdc2-a87c-4c4b-863d-86eeefff96ea" providerId="ADAL" clId="{A873DFC6-B853-465B-BC6A-403C6585B638}" dt="2020-12-01T12:20:19.948" v="1356" actId="1076"/>
          <ac:spMkLst>
            <pc:docMk/>
            <pc:sldMk cId="906317987" sldId="849"/>
            <ac:spMk id="3" creationId="{DD0D8C21-454C-4127-83CD-F30294005AC6}"/>
          </ac:spMkLst>
        </pc:spChg>
        <pc:spChg chg="add del mod">
          <ac:chgData name="Bára Hildur Jóhannsdóttir" userId="418bbdc2-a87c-4c4b-863d-86eeefff96ea" providerId="ADAL" clId="{A873DFC6-B853-465B-BC6A-403C6585B638}" dt="2020-12-01T12:02:42.850" v="1141" actId="478"/>
          <ac:spMkLst>
            <pc:docMk/>
            <pc:sldMk cId="906317987" sldId="849"/>
            <ac:spMk id="6" creationId="{2B33C3F8-6512-458A-8B24-F42B8A6C0EED}"/>
          </ac:spMkLst>
        </pc:spChg>
        <pc:spChg chg="del">
          <ac:chgData name="Bára Hildur Jóhannsdóttir" userId="418bbdc2-a87c-4c4b-863d-86eeefff96ea" providerId="ADAL" clId="{A873DFC6-B853-465B-BC6A-403C6585B638}" dt="2020-12-01T12:02:52.419" v="1147" actId="478"/>
          <ac:spMkLst>
            <pc:docMk/>
            <pc:sldMk cId="906317987" sldId="849"/>
            <ac:spMk id="8" creationId="{AD7AF48E-291C-450E-948B-82240A5DE946}"/>
          </ac:spMkLst>
        </pc:spChg>
        <pc:spChg chg="del">
          <ac:chgData name="Bára Hildur Jóhannsdóttir" userId="418bbdc2-a87c-4c4b-863d-86eeefff96ea" providerId="ADAL" clId="{A873DFC6-B853-465B-BC6A-403C6585B638}" dt="2020-12-01T12:02:40.573" v="1140" actId="478"/>
          <ac:spMkLst>
            <pc:docMk/>
            <pc:sldMk cId="906317987" sldId="849"/>
            <ac:spMk id="22" creationId="{CAF8178E-AF7A-40FE-A278-382359B7D8EB}"/>
          </ac:spMkLst>
        </pc:spChg>
        <pc:picChg chg="del mod">
          <ac:chgData name="Bára Hildur Jóhannsdóttir" userId="418bbdc2-a87c-4c4b-863d-86eeefff96ea" providerId="ADAL" clId="{A873DFC6-B853-465B-BC6A-403C6585B638}" dt="2020-12-01T12:02:50.871" v="1146" actId="478"/>
          <ac:picMkLst>
            <pc:docMk/>
            <pc:sldMk cId="906317987" sldId="849"/>
            <ac:picMk id="4" creationId="{2D9BE6E8-9CC0-4984-B91E-8824DFFD0283}"/>
          </ac:picMkLst>
        </pc:picChg>
        <pc:picChg chg="mod">
          <ac:chgData name="Bára Hildur Jóhannsdóttir" userId="418bbdc2-a87c-4c4b-863d-86eeefff96ea" providerId="ADAL" clId="{A873DFC6-B853-465B-BC6A-403C6585B638}" dt="2020-12-01T12:12:36.044" v="1222"/>
          <ac:picMkLst>
            <pc:docMk/>
            <pc:sldMk cId="906317987" sldId="849"/>
            <ac:picMk id="5" creationId="{9B4CB77C-803A-4CE7-A788-57968BB09C13}"/>
          </ac:picMkLst>
        </pc:picChg>
        <pc:picChg chg="add mod">
          <ac:chgData name="Bára Hildur Jóhannsdóttir" userId="418bbdc2-a87c-4c4b-863d-86eeefff96ea" providerId="ADAL" clId="{A873DFC6-B853-465B-BC6A-403C6585B638}" dt="2020-12-01T12:12:09.947" v="1220"/>
          <ac:picMkLst>
            <pc:docMk/>
            <pc:sldMk cId="906317987" sldId="849"/>
            <ac:picMk id="9" creationId="{BF388A14-9B8C-443E-9CB5-5E4FA923101E}"/>
          </ac:picMkLst>
        </pc:picChg>
        <pc:picChg chg="add mod">
          <ac:chgData name="Bára Hildur Jóhannsdóttir" userId="418bbdc2-a87c-4c4b-863d-86eeefff96ea" providerId="ADAL" clId="{A873DFC6-B853-465B-BC6A-403C6585B638}" dt="2020-12-01T12:11:48.299" v="1219"/>
          <ac:picMkLst>
            <pc:docMk/>
            <pc:sldMk cId="906317987" sldId="849"/>
            <ac:picMk id="11" creationId="{32D241D8-1032-4227-8636-CBEBBA3F0585}"/>
          </ac:picMkLst>
        </pc:picChg>
        <pc:picChg chg="add del mod">
          <ac:chgData name="Bára Hildur Jóhannsdóttir" userId="418bbdc2-a87c-4c4b-863d-86eeefff96ea" providerId="ADAL" clId="{A873DFC6-B853-465B-BC6A-403C6585B638}" dt="2020-12-01T12:13:10.194" v="1227" actId="478"/>
          <ac:picMkLst>
            <pc:docMk/>
            <pc:sldMk cId="906317987" sldId="849"/>
            <ac:picMk id="13" creationId="{6C452B1C-9C51-436F-98FF-1EEBD7292520}"/>
          </ac:picMkLst>
        </pc:picChg>
        <pc:picChg chg="add mod">
          <ac:chgData name="Bára Hildur Jóhannsdóttir" userId="418bbdc2-a87c-4c4b-863d-86eeefff96ea" providerId="ADAL" clId="{A873DFC6-B853-465B-BC6A-403C6585B638}" dt="2020-12-01T12:13:47.680" v="1232" actId="1076"/>
          <ac:picMkLst>
            <pc:docMk/>
            <pc:sldMk cId="906317987" sldId="849"/>
            <ac:picMk id="15" creationId="{8FF66CD8-D1EF-4BF8-874D-874508237DF3}"/>
          </ac:picMkLst>
        </pc:picChg>
      </pc:sldChg>
      <pc:sldChg chg="addSp delSp modSp add mod">
        <pc:chgData name="Bára Hildur Jóhannsdóttir" userId="418bbdc2-a87c-4c4b-863d-86eeefff96ea" providerId="ADAL" clId="{A873DFC6-B853-465B-BC6A-403C6585B638}" dt="2020-12-01T15:10:09.889" v="1564" actId="404"/>
        <pc:sldMkLst>
          <pc:docMk/>
          <pc:sldMk cId="415161873" sldId="850"/>
        </pc:sldMkLst>
        <pc:spChg chg="del">
          <ac:chgData name="Bára Hildur Jóhannsdóttir" userId="418bbdc2-a87c-4c4b-863d-86eeefff96ea" providerId="ADAL" clId="{A873DFC6-B853-465B-BC6A-403C6585B638}" dt="2020-12-01T12:05:34.921" v="1201" actId="478"/>
          <ac:spMkLst>
            <pc:docMk/>
            <pc:sldMk cId="415161873" sldId="850"/>
            <ac:spMk id="3" creationId="{DD0D8C21-454C-4127-83CD-F30294005AC6}"/>
          </ac:spMkLst>
        </pc:spChg>
        <pc:spChg chg="add mod">
          <ac:chgData name="Bára Hildur Jóhannsdóttir" userId="418bbdc2-a87c-4c4b-863d-86eeefff96ea" providerId="ADAL" clId="{A873DFC6-B853-465B-BC6A-403C6585B638}" dt="2020-12-01T12:23:51.399" v="1402" actId="14100"/>
          <ac:spMkLst>
            <pc:docMk/>
            <pc:sldMk cId="415161873" sldId="850"/>
            <ac:spMk id="6" creationId="{F20626CB-91F7-403F-B4E5-4F1F0E1B4A0A}"/>
          </ac:spMkLst>
        </pc:spChg>
        <pc:spChg chg="del">
          <ac:chgData name="Bára Hildur Jóhannsdóttir" userId="418bbdc2-a87c-4c4b-863d-86eeefff96ea" providerId="ADAL" clId="{A873DFC6-B853-465B-BC6A-403C6585B638}" dt="2020-12-01T12:23:37.502" v="1397" actId="478"/>
          <ac:spMkLst>
            <pc:docMk/>
            <pc:sldMk cId="415161873" sldId="850"/>
            <ac:spMk id="8" creationId="{AD7AF48E-291C-450E-948B-82240A5DE946}"/>
          </ac:spMkLst>
        </pc:spChg>
        <pc:spChg chg="add mod">
          <ac:chgData name="Bára Hildur Jóhannsdóttir" userId="418bbdc2-a87c-4c4b-863d-86eeefff96ea" providerId="ADAL" clId="{A873DFC6-B853-465B-BC6A-403C6585B638}" dt="2020-12-01T15:10:09.889" v="1564" actId="404"/>
          <ac:spMkLst>
            <pc:docMk/>
            <pc:sldMk cId="415161873" sldId="850"/>
            <ac:spMk id="9" creationId="{F73CF1CA-B6CF-4B08-8508-8171D8C9AC0F}"/>
          </ac:spMkLst>
        </pc:spChg>
        <pc:spChg chg="del mod">
          <ac:chgData name="Bára Hildur Jóhannsdóttir" userId="418bbdc2-a87c-4c4b-863d-86eeefff96ea" providerId="ADAL" clId="{A873DFC6-B853-465B-BC6A-403C6585B638}" dt="2020-12-01T12:05:38.294" v="1204" actId="478"/>
          <ac:spMkLst>
            <pc:docMk/>
            <pc:sldMk cId="415161873" sldId="850"/>
            <ac:spMk id="22" creationId="{CAF8178E-AF7A-40FE-A278-382359B7D8EB}"/>
          </ac:spMkLst>
        </pc:spChg>
        <pc:picChg chg="mod">
          <ac:chgData name="Bára Hildur Jóhannsdóttir" userId="418bbdc2-a87c-4c4b-863d-86eeefff96ea" providerId="ADAL" clId="{A873DFC6-B853-465B-BC6A-403C6585B638}" dt="2020-12-01T12:23:43.491" v="1400" actId="1076"/>
          <ac:picMkLst>
            <pc:docMk/>
            <pc:sldMk cId="415161873" sldId="850"/>
            <ac:picMk id="4" creationId="{2D9BE6E8-9CC0-4984-B91E-8824DFFD0283}"/>
          </ac:picMkLst>
        </pc:picChg>
        <pc:picChg chg="del">
          <ac:chgData name="Bára Hildur Jóhannsdóttir" userId="418bbdc2-a87c-4c4b-863d-86eeefff96ea" providerId="ADAL" clId="{A873DFC6-B853-465B-BC6A-403C6585B638}" dt="2020-12-01T12:05:36.124" v="1202" actId="478"/>
          <ac:picMkLst>
            <pc:docMk/>
            <pc:sldMk cId="415161873" sldId="850"/>
            <ac:picMk id="5" creationId="{9B4CB77C-803A-4CE7-A788-57968BB09C13}"/>
          </ac:picMkLst>
        </pc:picChg>
      </pc:sldChg>
    </pc:docChg>
  </pc:docChgLst>
  <pc:docChgLst>
    <pc:chgData name="Bára Hildur Jóhannsdóttir" userId="S::barahildur_rikissattasemjari.is#ext#@governmentis.onmicrosoft.com::29a14658-2aab-46bd-8c0b-9caea726cbb4" providerId="AD" clId="Web-{740E4901-8B28-479C-A83F-FE3E4EB3D0FB}"/>
    <pc:docChg chg="delSld">
      <pc:chgData name="Bára Hildur Jóhannsdóttir" userId="S::barahildur_rikissattasemjari.is#ext#@governmentis.onmicrosoft.com::29a14658-2aab-46bd-8c0b-9caea726cbb4" providerId="AD" clId="Web-{740E4901-8B28-479C-A83F-FE3E4EB3D0FB}" dt="2020-12-02T09:26:08.816" v="0"/>
      <pc:docMkLst>
        <pc:docMk/>
      </pc:docMkLst>
      <pc:sldChg chg="del">
        <pc:chgData name="Bára Hildur Jóhannsdóttir" userId="S::barahildur_rikissattasemjari.is#ext#@governmentis.onmicrosoft.com::29a14658-2aab-46bd-8c0b-9caea726cbb4" providerId="AD" clId="Web-{740E4901-8B28-479C-A83F-FE3E4EB3D0FB}" dt="2020-12-02T09:26:08.816" v="0"/>
        <pc:sldMkLst>
          <pc:docMk/>
          <pc:sldMk cId="2715162603" sldId="84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12-01T16:17:11.945" idx="3">
    <p:pos x="7356" y="195"/>
    <p:text>Vitum við hvað er orðið fullt og hvað er enn laust? 
Þurfum við ef til vill að ákveða dags og tímasetningar fyrir næstu mönnunarlíkansnámskeið og vitum við hvort fræðsluaðilarnir séu til í fleiri fyrir áramót?</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E70C4-F566-4C73-ABAF-4E44BF458A45}" type="doc">
      <dgm:prSet loTypeId="urn:microsoft.com/office/officeart/2005/8/layout/venn2" loCatId="relationship" qsTypeId="urn:microsoft.com/office/officeart/2005/8/quickstyle/3d1" qsCatId="3D" csTypeId="urn:microsoft.com/office/officeart/2005/8/colors/accent1_3" csCatId="accent1" phldr="1"/>
      <dgm:spPr/>
      <dgm:t>
        <a:bodyPr/>
        <a:lstStyle/>
        <a:p>
          <a:endParaRPr lang="is-IS"/>
        </a:p>
      </dgm:t>
    </dgm:pt>
    <dgm:pt modelId="{DEDB023F-8DC3-4022-B555-3A52E5E4F083}">
      <dgm:prSet phldrT="[Texti]" custT="1"/>
      <dgm:spPr/>
      <dgm:t>
        <a:bodyPr/>
        <a:lstStyle/>
        <a:p>
          <a:r>
            <a:rPr lang="is-IS" sz="4000"/>
            <a:t>Starfsemin</a:t>
          </a:r>
        </a:p>
      </dgm:t>
    </dgm:pt>
    <dgm:pt modelId="{FB4642EC-C6E1-4D5E-9D42-D58F7EAFFABF}" type="parTrans" cxnId="{266A31FA-BDEC-4E18-8A90-CDC6CF6BD5AA}">
      <dgm:prSet/>
      <dgm:spPr/>
      <dgm:t>
        <a:bodyPr/>
        <a:lstStyle/>
        <a:p>
          <a:endParaRPr lang="is-IS"/>
        </a:p>
      </dgm:t>
    </dgm:pt>
    <dgm:pt modelId="{A72261A9-A867-4BEA-8B2C-ED60590EA054}" type="sibTrans" cxnId="{266A31FA-BDEC-4E18-8A90-CDC6CF6BD5AA}">
      <dgm:prSet/>
      <dgm:spPr/>
      <dgm:t>
        <a:bodyPr/>
        <a:lstStyle/>
        <a:p>
          <a:endParaRPr lang="is-IS"/>
        </a:p>
      </dgm:t>
    </dgm:pt>
    <dgm:pt modelId="{24E561C1-2D2E-47EF-BE62-B1A724CA693E}">
      <dgm:prSet phldrT="[Texti]" custT="1"/>
      <dgm:spPr/>
      <dgm:t>
        <a:bodyPr/>
        <a:lstStyle/>
        <a:p>
          <a:r>
            <a:rPr lang="is-IS" sz="2800"/>
            <a:t>Starfsmanna-hópurinn</a:t>
          </a:r>
        </a:p>
      </dgm:t>
    </dgm:pt>
    <dgm:pt modelId="{5FF820B2-80FA-44F4-95FA-F20F0F167E9A}" type="parTrans" cxnId="{AF9A0B6E-8A8A-417D-B47D-44A16A8F98C7}">
      <dgm:prSet/>
      <dgm:spPr/>
      <dgm:t>
        <a:bodyPr/>
        <a:lstStyle/>
        <a:p>
          <a:endParaRPr lang="is-IS"/>
        </a:p>
      </dgm:t>
    </dgm:pt>
    <dgm:pt modelId="{E00170DE-40AD-444B-A3F8-8D8CB8C38DB2}" type="sibTrans" cxnId="{AF9A0B6E-8A8A-417D-B47D-44A16A8F98C7}">
      <dgm:prSet/>
      <dgm:spPr/>
      <dgm:t>
        <a:bodyPr/>
        <a:lstStyle/>
        <a:p>
          <a:endParaRPr lang="is-IS"/>
        </a:p>
      </dgm:t>
    </dgm:pt>
    <dgm:pt modelId="{13A4A107-12C3-4CAE-87A8-6314D466CB60}">
      <dgm:prSet phldrT="[Texti]"/>
      <dgm:spPr/>
      <dgm:t>
        <a:bodyPr/>
        <a:lstStyle/>
        <a:p>
          <a:r>
            <a:rPr lang="is-IS"/>
            <a:t>Einstaklingur</a:t>
          </a:r>
        </a:p>
      </dgm:t>
    </dgm:pt>
    <dgm:pt modelId="{55BAA1A2-FCE9-445F-A5EB-77B0C6D0358E}" type="parTrans" cxnId="{C0A54288-57E8-4754-9F01-CD9CDC21EFD9}">
      <dgm:prSet/>
      <dgm:spPr/>
      <dgm:t>
        <a:bodyPr/>
        <a:lstStyle/>
        <a:p>
          <a:endParaRPr lang="is-IS"/>
        </a:p>
      </dgm:t>
    </dgm:pt>
    <dgm:pt modelId="{4F71C529-1B74-41B8-AE09-6B279D2470C7}" type="sibTrans" cxnId="{C0A54288-57E8-4754-9F01-CD9CDC21EFD9}">
      <dgm:prSet/>
      <dgm:spPr/>
      <dgm:t>
        <a:bodyPr/>
        <a:lstStyle/>
        <a:p>
          <a:endParaRPr lang="is-IS"/>
        </a:p>
      </dgm:t>
    </dgm:pt>
    <dgm:pt modelId="{6AC6DAC4-1F5E-4761-8F64-BA9FC0707B27}" type="pres">
      <dgm:prSet presAssocID="{F2BE70C4-F566-4C73-ABAF-4E44BF458A45}" presName="Name0" presStyleCnt="0">
        <dgm:presLayoutVars>
          <dgm:chMax val="7"/>
          <dgm:resizeHandles val="exact"/>
        </dgm:presLayoutVars>
      </dgm:prSet>
      <dgm:spPr/>
    </dgm:pt>
    <dgm:pt modelId="{2AB52F06-0003-482E-AB70-E2113433F55E}" type="pres">
      <dgm:prSet presAssocID="{F2BE70C4-F566-4C73-ABAF-4E44BF458A45}" presName="comp1" presStyleCnt="0"/>
      <dgm:spPr/>
    </dgm:pt>
    <dgm:pt modelId="{6DFBDF73-613D-448C-9652-B48BE22C6E11}" type="pres">
      <dgm:prSet presAssocID="{F2BE70C4-F566-4C73-ABAF-4E44BF458A45}" presName="circle1" presStyleLbl="node1" presStyleIdx="0" presStyleCnt="3" custScaleX="150000" custScaleY="98456" custLinFactNeighborX="-25453" custLinFactNeighborY="5625"/>
      <dgm:spPr/>
    </dgm:pt>
    <dgm:pt modelId="{028D689D-D62A-408C-A56E-63A7F691FDE2}" type="pres">
      <dgm:prSet presAssocID="{F2BE70C4-F566-4C73-ABAF-4E44BF458A45}" presName="c1text" presStyleLbl="node1" presStyleIdx="0" presStyleCnt="3">
        <dgm:presLayoutVars>
          <dgm:bulletEnabled val="1"/>
        </dgm:presLayoutVars>
      </dgm:prSet>
      <dgm:spPr/>
    </dgm:pt>
    <dgm:pt modelId="{0C83CEF6-9DC6-4DFF-827F-6856AFB81857}" type="pres">
      <dgm:prSet presAssocID="{F2BE70C4-F566-4C73-ABAF-4E44BF458A45}" presName="comp2" presStyleCnt="0"/>
      <dgm:spPr/>
    </dgm:pt>
    <dgm:pt modelId="{DE33BA81-0426-4742-B0EC-7C31246F465D}" type="pres">
      <dgm:prSet presAssocID="{F2BE70C4-F566-4C73-ABAF-4E44BF458A45}" presName="circle2" presStyleLbl="node1" presStyleIdx="1" presStyleCnt="3" custScaleX="121686"/>
      <dgm:spPr/>
    </dgm:pt>
    <dgm:pt modelId="{3EF7F92D-FB12-45FB-8CD4-181704BE6D47}" type="pres">
      <dgm:prSet presAssocID="{F2BE70C4-F566-4C73-ABAF-4E44BF458A45}" presName="c2text" presStyleLbl="node1" presStyleIdx="1" presStyleCnt="3">
        <dgm:presLayoutVars>
          <dgm:bulletEnabled val="1"/>
        </dgm:presLayoutVars>
      </dgm:prSet>
      <dgm:spPr/>
    </dgm:pt>
    <dgm:pt modelId="{4B28436D-02F8-43BA-8860-49FE650B0A25}" type="pres">
      <dgm:prSet presAssocID="{F2BE70C4-F566-4C73-ABAF-4E44BF458A45}" presName="comp3" presStyleCnt="0"/>
      <dgm:spPr/>
    </dgm:pt>
    <dgm:pt modelId="{E1529A7D-2BE1-49AB-AE5C-733A522397DD}" type="pres">
      <dgm:prSet presAssocID="{F2BE70C4-F566-4C73-ABAF-4E44BF458A45}" presName="circle3" presStyleLbl="node1" presStyleIdx="2" presStyleCnt="3"/>
      <dgm:spPr/>
    </dgm:pt>
    <dgm:pt modelId="{EFE2EC9C-095C-4359-B9B8-E1EA5DE12DEC}" type="pres">
      <dgm:prSet presAssocID="{F2BE70C4-F566-4C73-ABAF-4E44BF458A45}" presName="c3text" presStyleLbl="node1" presStyleIdx="2" presStyleCnt="3">
        <dgm:presLayoutVars>
          <dgm:bulletEnabled val="1"/>
        </dgm:presLayoutVars>
      </dgm:prSet>
      <dgm:spPr/>
    </dgm:pt>
  </dgm:ptLst>
  <dgm:cxnLst>
    <dgm:cxn modelId="{2900FB5B-3474-469E-ABCB-4DED273B57E4}" type="presOf" srcId="{13A4A107-12C3-4CAE-87A8-6314D466CB60}" destId="{E1529A7D-2BE1-49AB-AE5C-733A522397DD}" srcOrd="0" destOrd="0" presId="urn:microsoft.com/office/officeart/2005/8/layout/venn2"/>
    <dgm:cxn modelId="{C7500D41-BF3F-4763-A4EB-EEF6A47ADFEC}" type="presOf" srcId="{DEDB023F-8DC3-4022-B555-3A52E5E4F083}" destId="{6DFBDF73-613D-448C-9652-B48BE22C6E11}" srcOrd="0" destOrd="0" presId="urn:microsoft.com/office/officeart/2005/8/layout/venn2"/>
    <dgm:cxn modelId="{AF9A0B6E-8A8A-417D-B47D-44A16A8F98C7}" srcId="{F2BE70C4-F566-4C73-ABAF-4E44BF458A45}" destId="{24E561C1-2D2E-47EF-BE62-B1A724CA693E}" srcOrd="1" destOrd="0" parTransId="{5FF820B2-80FA-44F4-95FA-F20F0F167E9A}" sibTransId="{E00170DE-40AD-444B-A3F8-8D8CB8C38DB2}"/>
    <dgm:cxn modelId="{C0A54288-57E8-4754-9F01-CD9CDC21EFD9}" srcId="{F2BE70C4-F566-4C73-ABAF-4E44BF458A45}" destId="{13A4A107-12C3-4CAE-87A8-6314D466CB60}" srcOrd="2" destOrd="0" parTransId="{55BAA1A2-FCE9-445F-A5EB-77B0C6D0358E}" sibTransId="{4F71C529-1B74-41B8-AE09-6B279D2470C7}"/>
    <dgm:cxn modelId="{5C258090-F52B-4CF0-95C4-F098EFFCB5FF}" type="presOf" srcId="{24E561C1-2D2E-47EF-BE62-B1A724CA693E}" destId="{DE33BA81-0426-4742-B0EC-7C31246F465D}" srcOrd="0" destOrd="0" presId="urn:microsoft.com/office/officeart/2005/8/layout/venn2"/>
    <dgm:cxn modelId="{88E82497-6950-4B6F-B7B7-8CE6822CB8FB}" type="presOf" srcId="{F2BE70C4-F566-4C73-ABAF-4E44BF458A45}" destId="{6AC6DAC4-1F5E-4761-8F64-BA9FC0707B27}" srcOrd="0" destOrd="0" presId="urn:microsoft.com/office/officeart/2005/8/layout/venn2"/>
    <dgm:cxn modelId="{487EFFA5-D664-4B83-90AA-1B84D1C99E34}" type="presOf" srcId="{DEDB023F-8DC3-4022-B555-3A52E5E4F083}" destId="{028D689D-D62A-408C-A56E-63A7F691FDE2}" srcOrd="1" destOrd="0" presId="urn:microsoft.com/office/officeart/2005/8/layout/venn2"/>
    <dgm:cxn modelId="{1484DFAB-BAE4-4E97-8464-506132D86251}" type="presOf" srcId="{13A4A107-12C3-4CAE-87A8-6314D466CB60}" destId="{EFE2EC9C-095C-4359-B9B8-E1EA5DE12DEC}" srcOrd="1" destOrd="0" presId="urn:microsoft.com/office/officeart/2005/8/layout/venn2"/>
    <dgm:cxn modelId="{7AFE80B5-0C83-4FEA-9C65-A2E7DCDE7F5F}" type="presOf" srcId="{24E561C1-2D2E-47EF-BE62-B1A724CA693E}" destId="{3EF7F92D-FB12-45FB-8CD4-181704BE6D47}" srcOrd="1" destOrd="0" presId="urn:microsoft.com/office/officeart/2005/8/layout/venn2"/>
    <dgm:cxn modelId="{266A31FA-BDEC-4E18-8A90-CDC6CF6BD5AA}" srcId="{F2BE70C4-F566-4C73-ABAF-4E44BF458A45}" destId="{DEDB023F-8DC3-4022-B555-3A52E5E4F083}" srcOrd="0" destOrd="0" parTransId="{FB4642EC-C6E1-4D5E-9D42-D58F7EAFFABF}" sibTransId="{A72261A9-A867-4BEA-8B2C-ED60590EA054}"/>
    <dgm:cxn modelId="{E4CE5196-2FC6-4564-A8BB-CA073B961F8E}" type="presParOf" srcId="{6AC6DAC4-1F5E-4761-8F64-BA9FC0707B27}" destId="{2AB52F06-0003-482E-AB70-E2113433F55E}" srcOrd="0" destOrd="0" presId="urn:microsoft.com/office/officeart/2005/8/layout/venn2"/>
    <dgm:cxn modelId="{A7972354-D10E-47F2-8D17-930032A26F7B}" type="presParOf" srcId="{2AB52F06-0003-482E-AB70-E2113433F55E}" destId="{6DFBDF73-613D-448C-9652-B48BE22C6E11}" srcOrd="0" destOrd="0" presId="urn:microsoft.com/office/officeart/2005/8/layout/venn2"/>
    <dgm:cxn modelId="{45667F1E-07E6-4903-9340-A1DDBB225A58}" type="presParOf" srcId="{2AB52F06-0003-482E-AB70-E2113433F55E}" destId="{028D689D-D62A-408C-A56E-63A7F691FDE2}" srcOrd="1" destOrd="0" presId="urn:microsoft.com/office/officeart/2005/8/layout/venn2"/>
    <dgm:cxn modelId="{7E32434A-6A41-4D98-914B-467348ADA27C}" type="presParOf" srcId="{6AC6DAC4-1F5E-4761-8F64-BA9FC0707B27}" destId="{0C83CEF6-9DC6-4DFF-827F-6856AFB81857}" srcOrd="1" destOrd="0" presId="urn:microsoft.com/office/officeart/2005/8/layout/venn2"/>
    <dgm:cxn modelId="{2E8D16C3-2846-4769-88F6-E8FC6232BD98}" type="presParOf" srcId="{0C83CEF6-9DC6-4DFF-827F-6856AFB81857}" destId="{DE33BA81-0426-4742-B0EC-7C31246F465D}" srcOrd="0" destOrd="0" presId="urn:microsoft.com/office/officeart/2005/8/layout/venn2"/>
    <dgm:cxn modelId="{E82414B4-FDBB-4E1D-A521-C3C873A1C629}" type="presParOf" srcId="{0C83CEF6-9DC6-4DFF-827F-6856AFB81857}" destId="{3EF7F92D-FB12-45FB-8CD4-181704BE6D47}" srcOrd="1" destOrd="0" presId="urn:microsoft.com/office/officeart/2005/8/layout/venn2"/>
    <dgm:cxn modelId="{16F3143B-0D2B-4E31-8824-E7468E1090AC}" type="presParOf" srcId="{6AC6DAC4-1F5E-4761-8F64-BA9FC0707B27}" destId="{4B28436D-02F8-43BA-8860-49FE650B0A25}" srcOrd="2" destOrd="0" presId="urn:microsoft.com/office/officeart/2005/8/layout/venn2"/>
    <dgm:cxn modelId="{88F196AD-E0A8-47C9-A364-35F0D2E33980}" type="presParOf" srcId="{4B28436D-02F8-43BA-8860-49FE650B0A25}" destId="{E1529A7D-2BE1-49AB-AE5C-733A522397DD}" srcOrd="0" destOrd="0" presId="urn:microsoft.com/office/officeart/2005/8/layout/venn2"/>
    <dgm:cxn modelId="{252C249C-DD03-4682-856D-B95BE26D957C}" type="presParOf" srcId="{4B28436D-02F8-43BA-8860-49FE650B0A25}" destId="{EFE2EC9C-095C-4359-B9B8-E1EA5DE12DE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BDF73-613D-448C-9652-B48BE22C6E11}">
      <dsp:nvSpPr>
        <dsp:cNvPr id="0" name=""/>
        <dsp:cNvSpPr/>
      </dsp:nvSpPr>
      <dsp:spPr>
        <a:xfrm>
          <a:off x="0" y="83664"/>
          <a:ext cx="8128000" cy="5335002"/>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is-IS" sz="4000" kern="1200"/>
            <a:t>Starfsemin</a:t>
          </a:r>
        </a:p>
      </dsp:txBody>
      <dsp:txXfrm>
        <a:off x="2643631" y="350414"/>
        <a:ext cx="2840736" cy="800250"/>
      </dsp:txXfrm>
    </dsp:sp>
    <dsp:sp modelId="{DE33BA81-0426-4742-B0EC-7C31246F465D}">
      <dsp:nvSpPr>
        <dsp:cNvPr id="0" name=""/>
        <dsp:cNvSpPr/>
      </dsp:nvSpPr>
      <dsp:spPr>
        <a:xfrm>
          <a:off x="1591340" y="1333750"/>
          <a:ext cx="4945319" cy="4064000"/>
        </a:xfrm>
        <a:prstGeom prst="ellipse">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s-IS" sz="2800" kern="1200"/>
            <a:t>Starfsmanna-hópurinn</a:t>
          </a:r>
        </a:p>
      </dsp:txBody>
      <dsp:txXfrm>
        <a:off x="2911740" y="1587750"/>
        <a:ext cx="2304518" cy="762000"/>
      </dsp:txXfrm>
    </dsp:sp>
    <dsp:sp modelId="{E1529A7D-2BE1-49AB-AE5C-733A522397DD}">
      <dsp:nvSpPr>
        <dsp:cNvPr id="0" name=""/>
        <dsp:cNvSpPr/>
      </dsp:nvSpPr>
      <dsp:spPr>
        <a:xfrm>
          <a:off x="2709333" y="2688417"/>
          <a:ext cx="2709333" cy="2709333"/>
        </a:xfrm>
        <a:prstGeom prst="ellips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is-IS" sz="2300" kern="1200"/>
            <a:t>Einstaklingur</a:t>
          </a:r>
        </a:p>
      </dsp:txBody>
      <dsp:txXfrm>
        <a:off x="3106105" y="3365750"/>
        <a:ext cx="1915788"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A84AC-C80A-4FE0-A521-6AD932C4391B}" type="datetimeFigureOut">
              <a:rPr lang="is-IS" smtClean="0"/>
              <a:t>2.12.2020</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5B3EF-E3C9-4D8E-966A-69A3E9E5EAA3}" type="slidenum">
              <a:rPr lang="is-IS" smtClean="0"/>
              <a:t>‹#›</a:t>
            </a:fld>
            <a:endParaRPr lang="is-IS"/>
          </a:p>
        </p:txBody>
      </p:sp>
    </p:spTree>
    <p:extLst>
      <p:ext uri="{BB962C8B-B14F-4D97-AF65-F5344CB8AC3E}">
        <p14:creationId xmlns:p14="http://schemas.microsoft.com/office/powerpoint/2010/main" val="262440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5"/>
          </p:nvPr>
        </p:nvSpPr>
        <p:spPr/>
        <p:txBody>
          <a:bodyPr/>
          <a:lstStyle/>
          <a:p>
            <a:fld id="{6015B3EF-E3C9-4D8E-966A-69A3E9E5EAA3}" type="slidenum">
              <a:rPr lang="is-IS" smtClean="0"/>
              <a:t>1</a:t>
            </a:fld>
            <a:endParaRPr lang="is-IS"/>
          </a:p>
        </p:txBody>
      </p:sp>
    </p:spTree>
    <p:extLst>
      <p:ext uri="{BB962C8B-B14F-4D97-AF65-F5344CB8AC3E}">
        <p14:creationId xmlns:p14="http://schemas.microsoft.com/office/powerpoint/2010/main" val="74398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Tökum upp fyrirlesturinn </a:t>
            </a:r>
          </a:p>
        </p:txBody>
      </p:sp>
      <p:sp>
        <p:nvSpPr>
          <p:cNvPr id="4" name="Skyggnunúmersstaðgengill 3"/>
          <p:cNvSpPr>
            <a:spLocks noGrp="1"/>
          </p:cNvSpPr>
          <p:nvPr>
            <p:ph type="sldNum" sz="quarter" idx="5"/>
          </p:nvPr>
        </p:nvSpPr>
        <p:spPr/>
        <p:txBody>
          <a:bodyPr/>
          <a:lstStyle/>
          <a:p>
            <a:fld id="{6015B3EF-E3C9-4D8E-966A-69A3E9E5EAA3}" type="slidenum">
              <a:rPr lang="is-IS" smtClean="0"/>
              <a:t>2</a:t>
            </a:fld>
            <a:endParaRPr lang="is-IS"/>
          </a:p>
        </p:txBody>
      </p:sp>
    </p:spTree>
    <p:extLst>
      <p:ext uri="{BB962C8B-B14F-4D97-AF65-F5344CB8AC3E}">
        <p14:creationId xmlns:p14="http://schemas.microsoft.com/office/powerpoint/2010/main" val="229293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Þessar forsendur eru þrenns konar eða að umbótasamtal fari fram, starfsfólki í hlutastarfi hækki við sig það starfshlutfall sem það á rétt  og að kostnaður vegna yfirvinnu lækki.  Notaðir verða mælikvarðar fyrir verkefnið þannig hægt sé að fylgjast með framvindu á þessum forsendum verkefnisins.</a:t>
            </a:r>
          </a:p>
          <a:p>
            <a:endParaRPr lang="is-IS"/>
          </a:p>
          <a:p>
            <a:r>
              <a:rPr lang="is-IS" sz="1200" kern="1200">
                <a:solidFill>
                  <a:schemeClr val="tx1"/>
                </a:solidFill>
                <a:latin typeface="+mn-lt"/>
                <a:ea typeface="+mn-ea"/>
                <a:cs typeface="+mn-cs"/>
              </a:rPr>
              <a:t>Núverandi starfsfólk hefur rétt til að auka starfshlutfall sitt sem nemur styttingu vinnuskyldu í aðdraganda innleiðingar á nýju fyrirkomulagi í vaktavinnu - gert er ráð fyrir að svör starfsfólks liggi fyrir eigi síðar en 15. janúar.</a:t>
            </a:r>
          </a:p>
          <a:p>
            <a:endParaRPr lang="is-IS" sz="1200" kern="1200">
              <a:solidFill>
                <a:schemeClr val="tx1"/>
              </a:solidFill>
              <a:latin typeface="+mn-lt"/>
              <a:ea typeface="+mn-ea"/>
              <a:cs typeface="+mn-cs"/>
            </a:endParaRPr>
          </a:p>
          <a:p>
            <a:r>
              <a:rPr lang="is-IS" sz="1200" kern="1200">
                <a:solidFill>
                  <a:schemeClr val="tx1"/>
                </a:solidFill>
                <a:latin typeface="+mn-lt"/>
                <a:ea typeface="+mn-ea"/>
                <a:cs typeface="+mn-cs"/>
              </a:rPr>
              <a:t>Jafnframt skal </a:t>
            </a:r>
            <a:r>
              <a:rPr lang="is-IS" sz="1200" kern="1200" err="1">
                <a:solidFill>
                  <a:schemeClr val="tx1"/>
                </a:solidFill>
                <a:latin typeface="+mn-lt"/>
                <a:ea typeface="+mn-ea"/>
                <a:cs typeface="+mn-cs"/>
              </a:rPr>
              <a:t>skal</a:t>
            </a:r>
            <a:r>
              <a:rPr lang="is-IS" sz="1200" kern="1200">
                <a:solidFill>
                  <a:schemeClr val="tx1"/>
                </a:solidFill>
                <a:latin typeface="+mn-lt"/>
                <a:ea typeface="+mn-ea"/>
                <a:cs typeface="+mn-cs"/>
              </a:rPr>
              <a:t> gera núverandi starfsfólki kleift að bæta við enn frekar við starfshlutfall sitt sé þess þörf starfseminnar vegna áður en gripið er til annarra aðgerða til að brúa </a:t>
            </a:r>
            <a:r>
              <a:rPr lang="is-IS" sz="1200" kern="1200" err="1">
                <a:solidFill>
                  <a:schemeClr val="tx1"/>
                </a:solidFill>
                <a:latin typeface="+mn-lt"/>
                <a:ea typeface="+mn-ea"/>
                <a:cs typeface="+mn-cs"/>
              </a:rPr>
              <a:t>mönnunargatið</a:t>
            </a:r>
            <a:r>
              <a:rPr lang="is-IS" sz="1200" kern="1200">
                <a:solidFill>
                  <a:schemeClr val="tx1"/>
                </a:solidFill>
                <a:latin typeface="+mn-lt"/>
                <a:ea typeface="+mn-ea"/>
                <a:cs typeface="+mn-cs"/>
              </a:rPr>
              <a:t>.</a:t>
            </a:r>
          </a:p>
          <a:p>
            <a:endParaRPr lang="is-IS" sz="1200" kern="1200">
              <a:solidFill>
                <a:schemeClr val="tx1"/>
              </a:solidFill>
              <a:latin typeface="+mn-lt"/>
              <a:ea typeface="+mn-ea"/>
              <a:cs typeface="+mn-cs"/>
            </a:endParaRPr>
          </a:p>
          <a:p>
            <a:r>
              <a:rPr lang="is-IS" sz="1200" kern="1200">
                <a:solidFill>
                  <a:schemeClr val="tx1"/>
                </a:solidFill>
                <a:latin typeface="+mn-lt"/>
                <a:ea typeface="+mn-ea"/>
                <a:cs typeface="+mn-cs"/>
              </a:rPr>
              <a:t>Í kostnaðarmati vegna kerfisbreytinganna er gert ráð fyrir að kostnaður vegna </a:t>
            </a:r>
            <a:r>
              <a:rPr lang="is-IS" sz="1200" kern="1200" err="1">
                <a:solidFill>
                  <a:schemeClr val="tx1"/>
                </a:solidFill>
                <a:latin typeface="+mn-lt"/>
                <a:ea typeface="+mn-ea"/>
                <a:cs typeface="+mn-cs"/>
              </a:rPr>
              <a:t>yfirivnnu</a:t>
            </a:r>
            <a:r>
              <a:rPr lang="is-IS" sz="1200" kern="1200">
                <a:solidFill>
                  <a:schemeClr val="tx1"/>
                </a:solidFill>
                <a:latin typeface="+mn-lt"/>
                <a:ea typeface="+mn-ea"/>
                <a:cs typeface="+mn-cs"/>
              </a:rPr>
              <a:t> lækki og að </a:t>
            </a:r>
            <a:r>
              <a:rPr lang="is-IS" sz="1200" kern="1200" err="1">
                <a:solidFill>
                  <a:schemeClr val="tx1"/>
                </a:solidFill>
                <a:latin typeface="+mn-lt"/>
                <a:ea typeface="+mn-ea"/>
                <a:cs typeface="+mn-cs"/>
              </a:rPr>
              <a:t>mönnuargatinu</a:t>
            </a:r>
            <a:r>
              <a:rPr lang="is-IS" sz="1200" kern="1200">
                <a:solidFill>
                  <a:schemeClr val="tx1"/>
                </a:solidFill>
                <a:latin typeface="+mn-lt"/>
                <a:ea typeface="+mn-ea"/>
                <a:cs typeface="+mn-cs"/>
              </a:rPr>
              <a:t> verði mætt á dagvinnutíma.</a:t>
            </a:r>
          </a:p>
          <a:p>
            <a:endParaRPr lang="is-IS"/>
          </a:p>
        </p:txBody>
      </p:sp>
      <p:sp>
        <p:nvSpPr>
          <p:cNvPr id="4" name="Slide Number Placeholder 3"/>
          <p:cNvSpPr>
            <a:spLocks noGrp="1"/>
          </p:cNvSpPr>
          <p:nvPr>
            <p:ph type="sldNum" sz="quarter" idx="5"/>
          </p:nvPr>
        </p:nvSpPr>
        <p:spPr/>
        <p:txBody>
          <a:bodyPr/>
          <a:lstStyle/>
          <a:p>
            <a:fld id="{83FE14CD-616F-4EA2-BCAC-5B66C1C9A7EA}" type="slidenum">
              <a:rPr lang="en-US" smtClean="0"/>
              <a:pPr/>
              <a:t>5</a:t>
            </a:fld>
            <a:endParaRPr lang="en-US"/>
          </a:p>
        </p:txBody>
      </p:sp>
    </p:spTree>
    <p:extLst>
      <p:ext uri="{BB962C8B-B14F-4D97-AF65-F5344CB8AC3E}">
        <p14:creationId xmlns:p14="http://schemas.microsoft.com/office/powerpoint/2010/main" val="183319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Réttur</a:t>
            </a:r>
            <a:r>
              <a:rPr lang="en-GB"/>
              <a:t> – ekki </a:t>
            </a:r>
            <a:r>
              <a:rPr lang="en-GB" err="1"/>
              <a:t>val</a:t>
            </a:r>
            <a:r>
              <a:rPr lang="en-GB"/>
              <a:t> </a:t>
            </a:r>
            <a:r>
              <a:rPr lang="en-GB" err="1"/>
              <a:t>stjórnanda</a:t>
            </a:r>
            <a:r>
              <a:rPr lang="en-GB"/>
              <a:t>.</a:t>
            </a:r>
            <a:endParaRPr lang="is-IS"/>
          </a:p>
        </p:txBody>
      </p:sp>
      <p:sp>
        <p:nvSpPr>
          <p:cNvPr id="4" name="Slide Number Placeholder 3"/>
          <p:cNvSpPr>
            <a:spLocks noGrp="1"/>
          </p:cNvSpPr>
          <p:nvPr>
            <p:ph type="sldNum" sz="quarter" idx="5"/>
          </p:nvPr>
        </p:nvSpPr>
        <p:spPr/>
        <p:txBody>
          <a:bodyPr/>
          <a:lstStyle/>
          <a:p>
            <a:fld id="{6015B3EF-E3C9-4D8E-966A-69A3E9E5EAA3}" type="slidenum">
              <a:rPr lang="is-IS" smtClean="0"/>
              <a:t>6</a:t>
            </a:fld>
            <a:endParaRPr lang="is-IS"/>
          </a:p>
        </p:txBody>
      </p:sp>
    </p:spTree>
    <p:extLst>
      <p:ext uri="{BB962C8B-B14F-4D97-AF65-F5344CB8AC3E}">
        <p14:creationId xmlns:p14="http://schemas.microsoft.com/office/powerpoint/2010/main" val="239585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7. Des 13-14.30</a:t>
            </a:r>
          </a:p>
          <a:p>
            <a:r>
              <a:rPr lang="is-IS"/>
              <a:t>8. Des 10:30-12</a:t>
            </a:r>
          </a:p>
        </p:txBody>
      </p:sp>
      <p:sp>
        <p:nvSpPr>
          <p:cNvPr id="4" name="Slide Number Placeholder 3"/>
          <p:cNvSpPr>
            <a:spLocks noGrp="1"/>
          </p:cNvSpPr>
          <p:nvPr>
            <p:ph type="sldNum" sz="quarter" idx="5"/>
          </p:nvPr>
        </p:nvSpPr>
        <p:spPr/>
        <p:txBody>
          <a:bodyPr/>
          <a:lstStyle/>
          <a:p>
            <a:fld id="{6015B3EF-E3C9-4D8E-966A-69A3E9E5EAA3}" type="slidenum">
              <a:rPr lang="is-IS" smtClean="0"/>
              <a:t>11</a:t>
            </a:fld>
            <a:endParaRPr lang="is-IS"/>
          </a:p>
        </p:txBody>
      </p:sp>
    </p:spTree>
    <p:extLst>
      <p:ext uri="{BB962C8B-B14F-4D97-AF65-F5344CB8AC3E}">
        <p14:creationId xmlns:p14="http://schemas.microsoft.com/office/powerpoint/2010/main" val="259186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601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483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222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959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608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4100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0790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175307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419524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233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728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982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71777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4.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1594FAE5-4079-5646-B13A-1FC350CCB2F3}"/>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Rectangle 7">
            <a:extLst>
              <a:ext uri="{FF2B5EF4-FFF2-40B4-BE49-F238E27FC236}">
                <a16:creationId xmlns:a16="http://schemas.microsoft.com/office/drawing/2014/main" id="{5F0F2FD0-4EDE-6243-B967-36AFC3E2C3C1}"/>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TextBox 8">
            <a:extLst>
              <a:ext uri="{FF2B5EF4-FFF2-40B4-BE49-F238E27FC236}">
                <a16:creationId xmlns:a16="http://schemas.microsoft.com/office/drawing/2014/main" id="{D1869A90-EEF2-424F-9FDF-B3ADFF3882AA}"/>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10" name="TextBox 9">
            <a:extLst>
              <a:ext uri="{FF2B5EF4-FFF2-40B4-BE49-F238E27FC236}">
                <a16:creationId xmlns:a16="http://schemas.microsoft.com/office/drawing/2014/main" id="{2878350F-255E-0842-8F92-C674A127AD72}"/>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1349083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Betri-vinnut%C3%ADmi-%C3%AD-vaktavinnu-101267958486188/"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barahildur@rikissattasemjari.is" TargetMode="External"/><Relationship Id="rId2" Type="http://schemas.openxmlformats.org/officeDocument/2006/relationships/hyperlink" Target="mailto:betrivinnutimi@rikissattasemjari.is" TargetMode="Externa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hyperlink" Target="mailto:dagny@bsrb.is" TargetMode="External"/><Relationship Id="rId4" Type="http://schemas.openxmlformats.org/officeDocument/2006/relationships/hyperlink" Target="mailto:aldis.magnusdottir@fjr.i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etrivinnutimi.is/vaktavinna/"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s://betrivinnutimi.is/vaktavinna/spurt-og-svarad/" TargetMode="External"/><Relationship Id="rId2" Type="http://schemas.openxmlformats.org/officeDocument/2006/relationships/hyperlink" Target="https://betrivinnutimi.is/vaktavinna/verkfaeri-stjornenda/"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betrivinnutimi.is/vaktavinna/fraedsluefni/" TargetMode="External"/><Relationship Id="rId10" Type="http://schemas.openxmlformats.org/officeDocument/2006/relationships/image" Target="../media/image12.png"/><Relationship Id="rId4" Type="http://schemas.openxmlformats.org/officeDocument/2006/relationships/hyperlink" Target="http://www.betrivinnutimi.is/" TargetMode="External"/><Relationship Id="rId9" Type="http://schemas.openxmlformats.org/officeDocument/2006/relationships/hyperlink" Target="https://betrivinnutimi.is/askrif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4" y="2246811"/>
            <a:ext cx="4002951" cy="1304019"/>
          </a:xfrm>
        </p:spPr>
        <p:txBody>
          <a:bodyPr/>
          <a:lstStyle/>
          <a:p>
            <a:r>
              <a:rPr lang="en-GB" noProof="1"/>
              <a:t>Betri vinnutími í vaktavinnu</a:t>
            </a:r>
          </a:p>
          <a:p>
            <a:endParaRPr lang="en-IS"/>
          </a:p>
        </p:txBody>
      </p:sp>
      <p:sp>
        <p:nvSpPr>
          <p:cNvPr id="4" name="Text Placeholder 4">
            <a:extLst>
              <a:ext uri="{FF2B5EF4-FFF2-40B4-BE49-F238E27FC236}">
                <a16:creationId xmlns:a16="http://schemas.microsoft.com/office/drawing/2014/main" id="{C13EA183-29E8-450A-81BB-D5E890D4675A}"/>
              </a:ext>
            </a:extLst>
          </p:cNvPr>
          <p:cNvSpPr txBox="1">
            <a:spLocks/>
          </p:cNvSpPr>
          <p:nvPr/>
        </p:nvSpPr>
        <p:spPr>
          <a:xfrm>
            <a:off x="1078095" y="4384686"/>
            <a:ext cx="3994090" cy="1304019"/>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noProof="1"/>
          </a:p>
        </p:txBody>
      </p:sp>
      <p:sp>
        <p:nvSpPr>
          <p:cNvPr id="7" name="Text Placeholder 4">
            <a:extLst>
              <a:ext uri="{FF2B5EF4-FFF2-40B4-BE49-F238E27FC236}">
                <a16:creationId xmlns:a16="http://schemas.microsoft.com/office/drawing/2014/main" id="{1A5696CA-1D6E-4C60-AA5E-77944EA0C741}"/>
              </a:ext>
            </a:extLst>
          </p:cNvPr>
          <p:cNvSpPr txBox="1">
            <a:spLocks/>
          </p:cNvSpPr>
          <p:nvPr/>
        </p:nvSpPr>
        <p:spPr>
          <a:xfrm>
            <a:off x="1078094" y="4093828"/>
            <a:ext cx="4500585" cy="2055302"/>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Aft>
                <a:spcPts val="600"/>
              </a:spcAft>
            </a:pPr>
            <a:r>
              <a:rPr lang="en-GB" sz="2600" b="0" noProof="1">
                <a:latin typeface="FiraGO SemiBold"/>
              </a:rPr>
              <a:t>Fimmti fundur verkefnastjórnar og fulltrúa launagreiðenda</a:t>
            </a:r>
          </a:p>
          <a:p>
            <a:endParaRPr lang="en-GB" sz="2400" b="0" noProof="1"/>
          </a:p>
          <a:p>
            <a:r>
              <a:rPr lang="en-GB" sz="2400" b="0"/>
              <a:t>2. </a:t>
            </a:r>
            <a:r>
              <a:rPr lang="en-GB" sz="2400" b="0" err="1"/>
              <a:t>desember</a:t>
            </a:r>
            <a:r>
              <a:rPr lang="en-GB" sz="2400" b="0"/>
              <a:t> 2020</a:t>
            </a:r>
            <a:endParaRPr lang="en-IS" sz="2400" b="0"/>
          </a:p>
        </p:txBody>
      </p:sp>
      <p:pic>
        <p:nvPicPr>
          <p:cNvPr id="3" name="Mynd 2" descr="Mynd sem inniheldur klukka, hlutur, appels�nugulur, st�rt&#10;&#10;Lýsing sjálfkrafa búin til">
            <a:extLst>
              <a:ext uri="{FF2B5EF4-FFF2-40B4-BE49-F238E27FC236}">
                <a16:creationId xmlns:a16="http://schemas.microsoft.com/office/drawing/2014/main" id="{E658ACF5-1B2C-442F-A6D3-59772FBE8880}"/>
              </a:ext>
            </a:extLst>
          </p:cNvPr>
          <p:cNvPicPr>
            <a:picLocks noChangeAspect="1"/>
          </p:cNvPicPr>
          <p:nvPr/>
        </p:nvPicPr>
        <p:blipFill>
          <a:blip r:embed="rId3"/>
          <a:stretch>
            <a:fillRect/>
          </a:stretch>
        </p:blipFill>
        <p:spPr>
          <a:xfrm>
            <a:off x="4838699" y="0"/>
            <a:ext cx="7779895" cy="7779895"/>
          </a:xfrm>
          <a:prstGeom prst="rect">
            <a:avLst/>
          </a:prstGeom>
        </p:spPr>
      </p:pic>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713786" y="1262079"/>
            <a:ext cx="6834294" cy="2466766"/>
          </a:xfrm>
        </p:spPr>
        <p:txBody>
          <a:bodyPr lIns="91440" tIns="45720" rIns="91440" bIns="45720" anchor="t"/>
          <a:lstStyle/>
          <a:p>
            <a:pPr marL="285750" indent="-285750">
              <a:buFont typeface="Arial" panose="020B0604020202020204" pitchFamily="34" charset="0"/>
              <a:buChar char="•"/>
            </a:pPr>
            <a:r>
              <a:rPr lang="is-IS" sz="1800" b="1">
                <a:solidFill>
                  <a:srgbClr val="032742"/>
                </a:solidFill>
                <a:latin typeface="Arial" panose="020B0604020202020204" pitchFamily="34" charset="0"/>
                <a:cs typeface="Arial" panose="020B0604020202020204" pitchFamily="34" charset="0"/>
              </a:rPr>
              <a:t>Námskeið fyrir stjórnendur – </a:t>
            </a:r>
            <a:r>
              <a:rPr lang="is-IS" sz="1800" b="1" err="1">
                <a:solidFill>
                  <a:srgbClr val="032742"/>
                </a:solidFill>
                <a:latin typeface="Arial" panose="020B0604020202020204" pitchFamily="34" charset="0"/>
                <a:cs typeface="Arial" panose="020B0604020202020204" pitchFamily="34" charset="0"/>
              </a:rPr>
              <a:t>mönnunarlíkan</a:t>
            </a:r>
            <a:endParaRPr lang="is-IS" sz="1800" b="1">
              <a:solidFill>
                <a:srgbClr val="03274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Velja 1 námskeið</a:t>
            </a:r>
          </a:p>
          <a:p>
            <a:pPr marL="742950" lvl="1"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1,5 klst. hvert námskeið</a:t>
            </a:r>
          </a:p>
          <a:p>
            <a:pPr marL="285750" indent="-285750">
              <a:buFont typeface="Arial" panose="020B0604020202020204" pitchFamily="34" charset="0"/>
              <a:buChar char="•"/>
            </a:pPr>
            <a:r>
              <a:rPr lang="is-IS" sz="1800" b="1">
                <a:solidFill>
                  <a:srgbClr val="032742"/>
                </a:solidFill>
                <a:latin typeface="Arial" panose="020B0604020202020204" pitchFamily="34" charset="0"/>
                <a:cs typeface="Arial" panose="020B0604020202020204" pitchFamily="34" charset="0"/>
              </a:rPr>
              <a:t>Námskeið fyrir stjórnendur – breytingar, vinnustaðamenning o.fl.</a:t>
            </a:r>
          </a:p>
          <a:p>
            <a:pPr marL="742950" lvl="1"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5 námskeið í boði fyrir stjórnendur</a:t>
            </a:r>
          </a:p>
          <a:p>
            <a:pPr marL="742950" lvl="1" indent="-285750">
              <a:buFont typeface="Arial" panose="020B0604020202020204" pitchFamily="34" charset="0"/>
              <a:buChar char="•"/>
            </a:pPr>
            <a:r>
              <a:rPr lang="is-IS" b="1">
                <a:solidFill>
                  <a:srgbClr val="60986E"/>
                </a:solidFill>
                <a:latin typeface="Arial" panose="020B0604020202020204" pitchFamily="34" charset="0"/>
                <a:cs typeface="Arial" panose="020B0604020202020204" pitchFamily="34" charset="0"/>
              </a:rPr>
              <a:t>Áframhald í byrjun janúar</a:t>
            </a:r>
          </a:p>
          <a:p>
            <a:pPr lvl="1"/>
            <a:endParaRPr lang="is-IS" b="1">
              <a:solidFill>
                <a:srgbClr val="6098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s-IS" b="1">
              <a:solidFill>
                <a:srgbClr val="60986E"/>
              </a:solidFill>
              <a:latin typeface="Arial" panose="020B0604020202020204" pitchFamily="34" charset="0"/>
              <a:cs typeface="Arial" panose="020B0604020202020204" pitchFamily="34" charset="0"/>
            </a:endParaRPr>
          </a:p>
          <a:p>
            <a:endParaRPr lang="is-IS"/>
          </a:p>
        </p:txBody>
      </p:sp>
      <p:pic>
        <p:nvPicPr>
          <p:cNvPr id="7" name="Mynd 6">
            <a:extLst>
              <a:ext uri="{FF2B5EF4-FFF2-40B4-BE49-F238E27FC236}">
                <a16:creationId xmlns:a16="http://schemas.microsoft.com/office/drawing/2014/main" id="{0D0EBC17-FC25-4CCC-BE04-5A3AF4B3C79E}"/>
              </a:ext>
            </a:extLst>
          </p:cNvPr>
          <p:cNvPicPr>
            <a:picLocks noChangeAspect="1"/>
          </p:cNvPicPr>
          <p:nvPr/>
        </p:nvPicPr>
        <p:blipFill>
          <a:blip r:embed="rId3"/>
          <a:stretch>
            <a:fillRect/>
          </a:stretch>
        </p:blipFill>
        <p:spPr>
          <a:xfrm>
            <a:off x="297180" y="4240434"/>
            <a:ext cx="6834294" cy="2466766"/>
          </a:xfrm>
          <a:prstGeom prst="rect">
            <a:avLst/>
          </a:prstGeom>
          <a:ln>
            <a:noFill/>
          </a:ln>
          <a:effectLst>
            <a:outerShdw blurRad="292100" dist="139700" dir="2700000" algn="tl" rotWithShape="0">
              <a:srgbClr val="333333">
                <a:alpha val="65000"/>
              </a:srgbClr>
            </a:outerShdw>
          </a:effectLst>
        </p:spPr>
      </p:pic>
      <p:pic>
        <p:nvPicPr>
          <p:cNvPr id="9" name="Mynd 8">
            <a:extLst>
              <a:ext uri="{FF2B5EF4-FFF2-40B4-BE49-F238E27FC236}">
                <a16:creationId xmlns:a16="http://schemas.microsoft.com/office/drawing/2014/main" id="{9868B71A-3A56-428A-9FE7-F2E5AAD641EB}"/>
              </a:ext>
            </a:extLst>
          </p:cNvPr>
          <p:cNvPicPr>
            <a:picLocks noChangeAspect="1"/>
          </p:cNvPicPr>
          <p:nvPr/>
        </p:nvPicPr>
        <p:blipFill rotWithShape="1">
          <a:blip r:embed="rId4"/>
          <a:srcRect r="44894"/>
          <a:stretch/>
        </p:blipFill>
        <p:spPr>
          <a:xfrm>
            <a:off x="7349106" y="320499"/>
            <a:ext cx="4129108" cy="6432191"/>
          </a:xfrm>
          <a:prstGeom prst="rect">
            <a:avLst/>
          </a:prstGeom>
        </p:spPr>
      </p:pic>
      <p:sp>
        <p:nvSpPr>
          <p:cNvPr id="6" name="Textastaðgengill 5">
            <a:extLst>
              <a:ext uri="{FF2B5EF4-FFF2-40B4-BE49-F238E27FC236}">
                <a16:creationId xmlns:a16="http://schemas.microsoft.com/office/drawing/2014/main" id="{BAFACFD4-BAF9-4922-90BD-CF99DA71F345}"/>
              </a:ext>
            </a:extLst>
          </p:cNvPr>
          <p:cNvSpPr>
            <a:spLocks noGrp="1"/>
          </p:cNvSpPr>
          <p:nvPr>
            <p:ph type="body" sz="quarter" idx="12"/>
          </p:nvPr>
        </p:nvSpPr>
        <p:spPr>
          <a:xfrm>
            <a:off x="819411" y="466230"/>
            <a:ext cx="9901547" cy="789927"/>
          </a:xfrm>
        </p:spPr>
        <p:txBody>
          <a:bodyPr/>
          <a:lstStyle/>
          <a:p>
            <a:r>
              <a:rPr lang="is-IS">
                <a:solidFill>
                  <a:srgbClr val="032742"/>
                </a:solidFill>
              </a:rPr>
              <a:t>Námskeið fyrir stjórnendur</a:t>
            </a:r>
          </a:p>
        </p:txBody>
      </p:sp>
      <p:sp>
        <p:nvSpPr>
          <p:cNvPr id="2" name="TextBox 1">
            <a:extLst>
              <a:ext uri="{FF2B5EF4-FFF2-40B4-BE49-F238E27FC236}">
                <a16:creationId xmlns:a16="http://schemas.microsoft.com/office/drawing/2014/main" id="{5F159731-20BE-444D-928B-47C935D4DF66}"/>
              </a:ext>
            </a:extLst>
          </p:cNvPr>
          <p:cNvSpPr txBox="1"/>
          <p:nvPr/>
        </p:nvSpPr>
        <p:spPr>
          <a:xfrm>
            <a:off x="9484794" y="553416"/>
            <a:ext cx="2907587" cy="307777"/>
          </a:xfrm>
          <a:prstGeom prst="rect">
            <a:avLst/>
          </a:prstGeom>
          <a:noFill/>
        </p:spPr>
        <p:txBody>
          <a:bodyPr wrap="square" rtlCol="0">
            <a:spAutoFit/>
          </a:bodyPr>
          <a:lstStyle/>
          <a:p>
            <a:r>
              <a:rPr lang="is-IS" sz="1400">
                <a:solidFill>
                  <a:srgbClr val="FF0000"/>
                </a:solidFill>
              </a:rPr>
              <a:t>2. des kl. 12:45-14:15 - FULLT</a:t>
            </a:r>
          </a:p>
        </p:txBody>
      </p:sp>
      <p:sp>
        <p:nvSpPr>
          <p:cNvPr id="8" name="TextBox 7">
            <a:extLst>
              <a:ext uri="{FF2B5EF4-FFF2-40B4-BE49-F238E27FC236}">
                <a16:creationId xmlns:a16="http://schemas.microsoft.com/office/drawing/2014/main" id="{8E740C13-6EA4-4E50-BD0E-95F5A69B8F15}"/>
              </a:ext>
            </a:extLst>
          </p:cNvPr>
          <p:cNvSpPr txBox="1"/>
          <p:nvPr/>
        </p:nvSpPr>
        <p:spPr>
          <a:xfrm>
            <a:off x="9484794" y="1145861"/>
            <a:ext cx="2907587" cy="307777"/>
          </a:xfrm>
          <a:prstGeom prst="rect">
            <a:avLst/>
          </a:prstGeom>
          <a:noFill/>
        </p:spPr>
        <p:txBody>
          <a:bodyPr wrap="square" rtlCol="0">
            <a:spAutoFit/>
          </a:bodyPr>
          <a:lstStyle/>
          <a:p>
            <a:r>
              <a:rPr lang="is-IS" sz="1400">
                <a:solidFill>
                  <a:schemeClr val="accent6"/>
                </a:solidFill>
              </a:rPr>
              <a:t>2. des kl. 14:30-16:00 </a:t>
            </a:r>
          </a:p>
        </p:txBody>
      </p:sp>
      <p:sp>
        <p:nvSpPr>
          <p:cNvPr id="10" name="TextBox 9">
            <a:extLst>
              <a:ext uri="{FF2B5EF4-FFF2-40B4-BE49-F238E27FC236}">
                <a16:creationId xmlns:a16="http://schemas.microsoft.com/office/drawing/2014/main" id="{F406C93F-CB28-4EA9-B8D7-1253283069BF}"/>
              </a:ext>
            </a:extLst>
          </p:cNvPr>
          <p:cNvSpPr txBox="1"/>
          <p:nvPr/>
        </p:nvSpPr>
        <p:spPr>
          <a:xfrm>
            <a:off x="9484792" y="2330751"/>
            <a:ext cx="2907587" cy="307777"/>
          </a:xfrm>
          <a:prstGeom prst="rect">
            <a:avLst/>
          </a:prstGeom>
          <a:noFill/>
        </p:spPr>
        <p:txBody>
          <a:bodyPr wrap="square" rtlCol="0">
            <a:spAutoFit/>
          </a:bodyPr>
          <a:lstStyle/>
          <a:p>
            <a:r>
              <a:rPr lang="is-IS" sz="1400">
                <a:solidFill>
                  <a:schemeClr val="accent6"/>
                </a:solidFill>
              </a:rPr>
              <a:t>4. des kl. 10:15-11:45 </a:t>
            </a:r>
          </a:p>
        </p:txBody>
      </p:sp>
      <p:sp>
        <p:nvSpPr>
          <p:cNvPr id="11" name="TextBox 10">
            <a:extLst>
              <a:ext uri="{FF2B5EF4-FFF2-40B4-BE49-F238E27FC236}">
                <a16:creationId xmlns:a16="http://schemas.microsoft.com/office/drawing/2014/main" id="{FA6552CD-1FB0-41D0-B8A7-50156D30B94E}"/>
              </a:ext>
            </a:extLst>
          </p:cNvPr>
          <p:cNvSpPr txBox="1"/>
          <p:nvPr/>
        </p:nvSpPr>
        <p:spPr>
          <a:xfrm>
            <a:off x="9484793" y="1738306"/>
            <a:ext cx="2907587" cy="307777"/>
          </a:xfrm>
          <a:prstGeom prst="rect">
            <a:avLst/>
          </a:prstGeom>
          <a:noFill/>
        </p:spPr>
        <p:txBody>
          <a:bodyPr wrap="square" rtlCol="0">
            <a:spAutoFit/>
          </a:bodyPr>
          <a:lstStyle/>
          <a:p>
            <a:r>
              <a:rPr lang="is-IS" sz="1400">
                <a:solidFill>
                  <a:schemeClr val="accent6"/>
                </a:solidFill>
              </a:rPr>
              <a:t>3. des kl. 10:30-12:00 </a:t>
            </a:r>
          </a:p>
        </p:txBody>
      </p:sp>
      <p:sp>
        <p:nvSpPr>
          <p:cNvPr id="12" name="TextBox 11">
            <a:extLst>
              <a:ext uri="{FF2B5EF4-FFF2-40B4-BE49-F238E27FC236}">
                <a16:creationId xmlns:a16="http://schemas.microsoft.com/office/drawing/2014/main" id="{7B099833-FCA8-4B3F-A407-E069899A6D1E}"/>
              </a:ext>
            </a:extLst>
          </p:cNvPr>
          <p:cNvSpPr txBox="1"/>
          <p:nvPr/>
        </p:nvSpPr>
        <p:spPr>
          <a:xfrm>
            <a:off x="10654051" y="2851572"/>
            <a:ext cx="2907587" cy="307777"/>
          </a:xfrm>
          <a:prstGeom prst="rect">
            <a:avLst/>
          </a:prstGeom>
          <a:noFill/>
        </p:spPr>
        <p:txBody>
          <a:bodyPr wrap="square" rtlCol="0">
            <a:spAutoFit/>
          </a:bodyPr>
          <a:lstStyle/>
          <a:p>
            <a:r>
              <a:rPr lang="is-IS" sz="1400">
                <a:solidFill>
                  <a:srgbClr val="FF0000"/>
                </a:solidFill>
              </a:rPr>
              <a:t>7. des - FULLT</a:t>
            </a:r>
          </a:p>
        </p:txBody>
      </p:sp>
      <p:sp>
        <p:nvSpPr>
          <p:cNvPr id="13" name="TextBox 12">
            <a:extLst>
              <a:ext uri="{FF2B5EF4-FFF2-40B4-BE49-F238E27FC236}">
                <a16:creationId xmlns:a16="http://schemas.microsoft.com/office/drawing/2014/main" id="{850273C9-EF34-4339-9EE9-8DCCB058FA19}"/>
              </a:ext>
            </a:extLst>
          </p:cNvPr>
          <p:cNvSpPr txBox="1"/>
          <p:nvPr/>
        </p:nvSpPr>
        <p:spPr>
          <a:xfrm>
            <a:off x="10654050" y="3390688"/>
            <a:ext cx="2907587" cy="307777"/>
          </a:xfrm>
          <a:prstGeom prst="rect">
            <a:avLst/>
          </a:prstGeom>
          <a:noFill/>
        </p:spPr>
        <p:txBody>
          <a:bodyPr wrap="square" rtlCol="0">
            <a:spAutoFit/>
          </a:bodyPr>
          <a:lstStyle/>
          <a:p>
            <a:r>
              <a:rPr lang="is-IS" sz="1400">
                <a:solidFill>
                  <a:schemeClr val="accent6"/>
                </a:solidFill>
              </a:rPr>
              <a:t>9. des kl. 9-12 </a:t>
            </a:r>
          </a:p>
        </p:txBody>
      </p:sp>
      <p:sp>
        <p:nvSpPr>
          <p:cNvPr id="14" name="TextBox 13">
            <a:extLst>
              <a:ext uri="{FF2B5EF4-FFF2-40B4-BE49-F238E27FC236}">
                <a16:creationId xmlns:a16="http://schemas.microsoft.com/office/drawing/2014/main" id="{D002816E-E6B8-4657-8A39-B00CB56A742A}"/>
              </a:ext>
            </a:extLst>
          </p:cNvPr>
          <p:cNvSpPr txBox="1"/>
          <p:nvPr/>
        </p:nvSpPr>
        <p:spPr>
          <a:xfrm>
            <a:off x="10637357" y="3980670"/>
            <a:ext cx="2907587" cy="307777"/>
          </a:xfrm>
          <a:prstGeom prst="rect">
            <a:avLst/>
          </a:prstGeom>
          <a:noFill/>
        </p:spPr>
        <p:txBody>
          <a:bodyPr wrap="square" rtlCol="0">
            <a:spAutoFit/>
          </a:bodyPr>
          <a:lstStyle/>
          <a:p>
            <a:r>
              <a:rPr lang="is-IS" sz="1400">
                <a:solidFill>
                  <a:schemeClr val="accent6"/>
                </a:solidFill>
              </a:rPr>
              <a:t>11. des kl. 13-16 </a:t>
            </a:r>
          </a:p>
        </p:txBody>
      </p:sp>
      <p:sp>
        <p:nvSpPr>
          <p:cNvPr id="15" name="TextBox 14">
            <a:extLst>
              <a:ext uri="{FF2B5EF4-FFF2-40B4-BE49-F238E27FC236}">
                <a16:creationId xmlns:a16="http://schemas.microsoft.com/office/drawing/2014/main" id="{8366AA0A-B66A-48A2-A3A1-F46837D04ED1}"/>
              </a:ext>
            </a:extLst>
          </p:cNvPr>
          <p:cNvSpPr txBox="1"/>
          <p:nvPr/>
        </p:nvSpPr>
        <p:spPr>
          <a:xfrm>
            <a:off x="10637356" y="4570652"/>
            <a:ext cx="2907587" cy="307777"/>
          </a:xfrm>
          <a:prstGeom prst="rect">
            <a:avLst/>
          </a:prstGeom>
          <a:noFill/>
        </p:spPr>
        <p:txBody>
          <a:bodyPr wrap="square" rtlCol="0">
            <a:spAutoFit/>
          </a:bodyPr>
          <a:lstStyle/>
          <a:p>
            <a:r>
              <a:rPr lang="is-IS" sz="1400">
                <a:solidFill>
                  <a:srgbClr val="FF0000"/>
                </a:solidFill>
              </a:rPr>
              <a:t>15. des - FULLT</a:t>
            </a:r>
          </a:p>
        </p:txBody>
      </p:sp>
      <p:sp>
        <p:nvSpPr>
          <p:cNvPr id="16" name="TextBox 15">
            <a:extLst>
              <a:ext uri="{FF2B5EF4-FFF2-40B4-BE49-F238E27FC236}">
                <a16:creationId xmlns:a16="http://schemas.microsoft.com/office/drawing/2014/main" id="{AB20DBE6-5AC3-46DD-A145-BE1DD0820BF1}"/>
              </a:ext>
            </a:extLst>
          </p:cNvPr>
          <p:cNvSpPr txBox="1"/>
          <p:nvPr/>
        </p:nvSpPr>
        <p:spPr>
          <a:xfrm>
            <a:off x="10637355" y="5166040"/>
            <a:ext cx="2907587" cy="307777"/>
          </a:xfrm>
          <a:prstGeom prst="rect">
            <a:avLst/>
          </a:prstGeom>
          <a:noFill/>
        </p:spPr>
        <p:txBody>
          <a:bodyPr wrap="square" rtlCol="0">
            <a:spAutoFit/>
          </a:bodyPr>
          <a:lstStyle/>
          <a:p>
            <a:r>
              <a:rPr lang="is-IS" sz="1400">
                <a:solidFill>
                  <a:srgbClr val="FFC000"/>
                </a:solidFill>
              </a:rPr>
              <a:t>16. des - BIÐLISTI</a:t>
            </a:r>
          </a:p>
        </p:txBody>
      </p:sp>
      <p:sp>
        <p:nvSpPr>
          <p:cNvPr id="17" name="TextBox 16">
            <a:extLst>
              <a:ext uri="{FF2B5EF4-FFF2-40B4-BE49-F238E27FC236}">
                <a16:creationId xmlns:a16="http://schemas.microsoft.com/office/drawing/2014/main" id="{CE42EDF6-BED6-4237-9B2B-E5B6C1BADC01}"/>
              </a:ext>
            </a:extLst>
          </p:cNvPr>
          <p:cNvSpPr txBox="1"/>
          <p:nvPr/>
        </p:nvSpPr>
        <p:spPr>
          <a:xfrm>
            <a:off x="10637354" y="5959365"/>
            <a:ext cx="2907587" cy="307777"/>
          </a:xfrm>
          <a:prstGeom prst="rect">
            <a:avLst/>
          </a:prstGeom>
          <a:noFill/>
        </p:spPr>
        <p:txBody>
          <a:bodyPr wrap="square" rtlCol="0">
            <a:spAutoFit/>
          </a:bodyPr>
          <a:lstStyle/>
          <a:p>
            <a:r>
              <a:rPr lang="is-IS" sz="1400">
                <a:solidFill>
                  <a:srgbClr val="FFC000"/>
                </a:solidFill>
              </a:rPr>
              <a:t>17. des - BIÐLISTI</a:t>
            </a:r>
          </a:p>
        </p:txBody>
      </p:sp>
      <p:sp>
        <p:nvSpPr>
          <p:cNvPr id="18" name="TextBox 17">
            <a:extLst>
              <a:ext uri="{FF2B5EF4-FFF2-40B4-BE49-F238E27FC236}">
                <a16:creationId xmlns:a16="http://schemas.microsoft.com/office/drawing/2014/main" id="{CED4EAAC-CF61-4CC4-B879-02A69F90B53F}"/>
              </a:ext>
            </a:extLst>
          </p:cNvPr>
          <p:cNvSpPr txBox="1"/>
          <p:nvPr/>
        </p:nvSpPr>
        <p:spPr>
          <a:xfrm>
            <a:off x="10654050" y="6351410"/>
            <a:ext cx="2907587" cy="307777"/>
          </a:xfrm>
          <a:prstGeom prst="rect">
            <a:avLst/>
          </a:prstGeom>
          <a:noFill/>
        </p:spPr>
        <p:txBody>
          <a:bodyPr wrap="square" rtlCol="0">
            <a:spAutoFit/>
          </a:bodyPr>
          <a:lstStyle/>
          <a:p>
            <a:r>
              <a:rPr lang="is-IS" sz="1400">
                <a:solidFill>
                  <a:schemeClr val="accent6"/>
                </a:solidFill>
              </a:rPr>
              <a:t>18. des kl. 9-12 </a:t>
            </a:r>
          </a:p>
        </p:txBody>
      </p:sp>
      <p:sp>
        <p:nvSpPr>
          <p:cNvPr id="19" name="Textastaðgengill 5">
            <a:extLst>
              <a:ext uri="{FF2B5EF4-FFF2-40B4-BE49-F238E27FC236}">
                <a16:creationId xmlns:a16="http://schemas.microsoft.com/office/drawing/2014/main" id="{CDB225F4-735A-4607-A44F-FAACB9D693BB}"/>
              </a:ext>
            </a:extLst>
          </p:cNvPr>
          <p:cNvSpPr txBox="1">
            <a:spLocks/>
          </p:cNvSpPr>
          <p:nvPr/>
        </p:nvSpPr>
        <p:spPr>
          <a:xfrm>
            <a:off x="297180" y="3856896"/>
            <a:ext cx="9901547"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1800">
                <a:solidFill>
                  <a:srgbClr val="032742"/>
                </a:solidFill>
              </a:rPr>
              <a:t>Starfsmennt =&gt; smennt.is</a:t>
            </a:r>
          </a:p>
        </p:txBody>
      </p:sp>
    </p:spTree>
    <p:extLst>
      <p:ext uri="{BB962C8B-B14F-4D97-AF65-F5344CB8AC3E}">
        <p14:creationId xmlns:p14="http://schemas.microsoft.com/office/powerpoint/2010/main" val="298573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ynd 3">
            <a:extLst>
              <a:ext uri="{FF2B5EF4-FFF2-40B4-BE49-F238E27FC236}">
                <a16:creationId xmlns:a16="http://schemas.microsoft.com/office/drawing/2014/main" id="{2D9BE6E8-9CC0-4984-B91E-8824DFFD0283}"/>
              </a:ext>
            </a:extLst>
          </p:cNvPr>
          <p:cNvPicPr>
            <a:picLocks noChangeAspect="1"/>
          </p:cNvPicPr>
          <p:nvPr/>
        </p:nvPicPr>
        <p:blipFill>
          <a:blip r:embed="rId2"/>
          <a:stretch>
            <a:fillRect/>
          </a:stretch>
        </p:blipFill>
        <p:spPr>
          <a:xfrm>
            <a:off x="5185583" y="535910"/>
            <a:ext cx="6398227" cy="5786179"/>
          </a:xfrm>
          <a:prstGeom prst="rect">
            <a:avLst/>
          </a:prstGeom>
          <a:ln>
            <a:noFill/>
          </a:ln>
          <a:effectLst>
            <a:outerShdw blurRad="292100" dist="139700" dir="2700000" algn="tl" rotWithShape="0">
              <a:srgbClr val="333333">
                <a:alpha val="65000"/>
              </a:srgbClr>
            </a:outerShdw>
          </a:effectLst>
        </p:spPr>
      </p:pic>
      <p:sp>
        <p:nvSpPr>
          <p:cNvPr id="6" name="Textastaðgengill 5">
            <a:extLst>
              <a:ext uri="{FF2B5EF4-FFF2-40B4-BE49-F238E27FC236}">
                <a16:creationId xmlns:a16="http://schemas.microsoft.com/office/drawing/2014/main" id="{F20626CB-91F7-403F-B4E5-4F1F0E1B4A0A}"/>
              </a:ext>
            </a:extLst>
          </p:cNvPr>
          <p:cNvSpPr>
            <a:spLocks noGrp="1"/>
          </p:cNvSpPr>
          <p:nvPr>
            <p:ph type="body" sz="quarter" idx="12"/>
          </p:nvPr>
        </p:nvSpPr>
        <p:spPr>
          <a:xfrm>
            <a:off x="966330" y="535910"/>
            <a:ext cx="4219253" cy="789927"/>
          </a:xfrm>
        </p:spPr>
        <p:txBody>
          <a:bodyPr/>
          <a:lstStyle/>
          <a:p>
            <a:r>
              <a:rPr lang="is-IS">
                <a:solidFill>
                  <a:srgbClr val="032742"/>
                </a:solidFill>
                <a:hlinkClick r:id="rId3">
                  <a:extLst>
                    <a:ext uri="{A12FA001-AC4F-418D-AE19-62706E023703}">
                      <ahyp:hlinkClr xmlns:ahyp="http://schemas.microsoft.com/office/drawing/2018/hyperlinkcolor" val="tx"/>
                    </a:ext>
                  </a:extLst>
                </a:hlinkClick>
              </a:rPr>
              <a:t>ww.facebook.com</a:t>
            </a:r>
            <a:endParaRPr lang="is-IS">
              <a:solidFill>
                <a:srgbClr val="032742"/>
              </a:solidFill>
            </a:endParaRPr>
          </a:p>
        </p:txBody>
      </p:sp>
      <p:sp>
        <p:nvSpPr>
          <p:cNvPr id="9" name="Textastaðgengill 8">
            <a:extLst>
              <a:ext uri="{FF2B5EF4-FFF2-40B4-BE49-F238E27FC236}">
                <a16:creationId xmlns:a16="http://schemas.microsoft.com/office/drawing/2014/main" id="{F73CF1CA-B6CF-4B08-8508-8171D8C9AC0F}"/>
              </a:ext>
            </a:extLst>
          </p:cNvPr>
          <p:cNvSpPr>
            <a:spLocks noGrp="1"/>
          </p:cNvSpPr>
          <p:nvPr>
            <p:ph type="body" sz="quarter" idx="13"/>
          </p:nvPr>
        </p:nvSpPr>
        <p:spPr>
          <a:xfrm>
            <a:off x="966330" y="2460970"/>
            <a:ext cx="3826650" cy="968029"/>
          </a:xfrm>
        </p:spPr>
        <p:txBody>
          <a:bodyPr/>
          <a:lstStyle/>
          <a:p>
            <a:pPr algn="ctr"/>
            <a:r>
              <a:rPr lang="is-IS" sz="2400" b="1"/>
              <a:t>Allir að deila með sínu samstarfsfólki og kollegum!</a:t>
            </a:r>
          </a:p>
        </p:txBody>
      </p:sp>
    </p:spTree>
    <p:extLst>
      <p:ext uri="{BB962C8B-B14F-4D97-AF65-F5344CB8AC3E}">
        <p14:creationId xmlns:p14="http://schemas.microsoft.com/office/powerpoint/2010/main" val="41516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astaðgengill 6">
            <a:extLst>
              <a:ext uri="{FF2B5EF4-FFF2-40B4-BE49-F238E27FC236}">
                <a16:creationId xmlns:a16="http://schemas.microsoft.com/office/drawing/2014/main" id="{126FE6C0-7F06-4081-8AD0-80C4FBA8ABAD}"/>
              </a:ext>
            </a:extLst>
          </p:cNvPr>
          <p:cNvSpPr>
            <a:spLocks noGrp="1"/>
          </p:cNvSpPr>
          <p:nvPr>
            <p:ph type="body" sz="quarter" idx="12"/>
          </p:nvPr>
        </p:nvSpPr>
        <p:spPr>
          <a:xfrm>
            <a:off x="269623" y="535505"/>
            <a:ext cx="5900729" cy="789927"/>
          </a:xfrm>
        </p:spPr>
        <p:txBody>
          <a:bodyPr/>
          <a:lstStyle/>
          <a:p>
            <a:r>
              <a:rPr lang="is-IS" sz="2800">
                <a:solidFill>
                  <a:srgbClr val="032742"/>
                </a:solidFill>
              </a:rPr>
              <a:t>Tengiliðir utan vinnustaða</a:t>
            </a:r>
          </a:p>
        </p:txBody>
      </p:sp>
      <p:sp>
        <p:nvSpPr>
          <p:cNvPr id="11" name="Textarammi 10">
            <a:extLst>
              <a:ext uri="{FF2B5EF4-FFF2-40B4-BE49-F238E27FC236}">
                <a16:creationId xmlns:a16="http://schemas.microsoft.com/office/drawing/2014/main" id="{C62822A8-DB11-4999-9706-8C34E3C7FB2E}"/>
              </a:ext>
            </a:extLst>
          </p:cNvPr>
          <p:cNvSpPr txBox="1"/>
          <p:nvPr/>
        </p:nvSpPr>
        <p:spPr>
          <a:xfrm>
            <a:off x="269623" y="1094794"/>
            <a:ext cx="4607252" cy="3047501"/>
          </a:xfrm>
          <a:prstGeom prst="rect">
            <a:avLst/>
          </a:prstGeom>
          <a:noFill/>
        </p:spPr>
        <p:txBody>
          <a:bodyPr wrap="square">
            <a:spAutoFit/>
          </a:bodyPr>
          <a:lstStyle/>
          <a:p>
            <a:pPr>
              <a:lnSpc>
                <a:spcPct val="150000"/>
              </a:lnSpc>
            </a:pPr>
            <a:r>
              <a:rPr lang="is-IS" b="1">
                <a:solidFill>
                  <a:srgbClr val="032742"/>
                </a:solidFill>
                <a:latin typeface="Arial" panose="020B0604020202020204" pitchFamily="34" charset="0"/>
                <a:cs typeface="Arial" panose="020B0604020202020204" pitchFamily="34" charset="0"/>
              </a:rPr>
              <a:t>Verkefnastjórn</a:t>
            </a:r>
            <a:endParaRPr lang="is-IS" sz="1600" b="1">
              <a:solidFill>
                <a:srgbClr val="03274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a:lnSpc>
                <a:spcPct val="150000"/>
              </a:lnSpc>
            </a:pPr>
            <a:r>
              <a:rPr lang="is-IS" sz="1600">
                <a:solidFill>
                  <a:srgbClr val="03274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betrivinnutimi@rikissattasemjari.is</a:t>
            </a:r>
            <a:r>
              <a:rPr lang="is-IS" sz="1600">
                <a:solidFill>
                  <a:srgbClr val="032742"/>
                </a:solidFill>
                <a:latin typeface="Arial" panose="020B0604020202020204" pitchFamily="34" charset="0"/>
                <a:cs typeface="Arial" panose="020B0604020202020204" pitchFamily="34" charset="0"/>
              </a:rPr>
              <a:t> </a:t>
            </a:r>
          </a:p>
          <a:p>
            <a:pPr>
              <a:lnSpc>
                <a:spcPct val="150000"/>
              </a:lnSpc>
            </a:pPr>
            <a:r>
              <a:rPr lang="is-IS" sz="1600">
                <a:solidFill>
                  <a:srgbClr val="032742"/>
                </a:solidFill>
                <a:latin typeface="Arial" panose="020B0604020202020204" pitchFamily="34" charset="0"/>
                <a:cs typeface="Arial" panose="020B0604020202020204" pitchFamily="34" charset="0"/>
              </a:rPr>
              <a:t>Bára Hildur Jóhannsdóttir verkefnastjóri </a:t>
            </a:r>
            <a:r>
              <a:rPr lang="is-IS" sz="1600" i="1">
                <a:solidFill>
                  <a:srgbClr val="03274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barahildur@rikissattasemjari.is</a:t>
            </a:r>
            <a:r>
              <a:rPr lang="is-IS" sz="1600" i="1">
                <a:solidFill>
                  <a:srgbClr val="032742"/>
                </a:solidFill>
                <a:latin typeface="Arial" panose="020B0604020202020204" pitchFamily="34" charset="0"/>
                <a:cs typeface="Arial" panose="020B0604020202020204" pitchFamily="34" charset="0"/>
              </a:rPr>
              <a:t>  s. 6952490</a:t>
            </a:r>
          </a:p>
          <a:p>
            <a:pPr>
              <a:lnSpc>
                <a:spcPct val="150000"/>
              </a:lnSpc>
            </a:pPr>
            <a:r>
              <a:rPr lang="is-IS" sz="1600">
                <a:solidFill>
                  <a:srgbClr val="032742"/>
                </a:solidFill>
                <a:latin typeface="Arial" panose="020B0604020202020204" pitchFamily="34" charset="0"/>
                <a:cs typeface="Arial" panose="020B0604020202020204" pitchFamily="34" charset="0"/>
              </a:rPr>
              <a:t>Aldís Magnúsdóttir sérfræðingur </a:t>
            </a:r>
            <a:br>
              <a:rPr lang="is-IS" sz="1600">
                <a:solidFill>
                  <a:srgbClr val="032742"/>
                </a:solidFill>
                <a:latin typeface="Arial" panose="020B0604020202020204" pitchFamily="34" charset="0"/>
                <a:cs typeface="Arial" panose="020B0604020202020204" pitchFamily="34" charset="0"/>
              </a:rPr>
            </a:br>
            <a:r>
              <a:rPr lang="is-IS" sz="1600" i="1">
                <a:solidFill>
                  <a:srgbClr val="03274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aldis.magnusdottir@fjr.is</a:t>
            </a:r>
            <a:r>
              <a:rPr lang="is-IS" sz="1600" i="1">
                <a:solidFill>
                  <a:srgbClr val="032742"/>
                </a:solidFill>
                <a:latin typeface="Arial" panose="020B0604020202020204" pitchFamily="34" charset="0"/>
                <a:cs typeface="Arial" panose="020B0604020202020204" pitchFamily="34" charset="0"/>
              </a:rPr>
              <a:t> s. 8474672</a:t>
            </a:r>
          </a:p>
          <a:p>
            <a:pPr>
              <a:lnSpc>
                <a:spcPct val="150000"/>
              </a:lnSpc>
            </a:pPr>
            <a:r>
              <a:rPr lang="is-IS" sz="1600">
                <a:solidFill>
                  <a:srgbClr val="032742"/>
                </a:solidFill>
                <a:latin typeface="Arial" panose="020B0604020202020204" pitchFamily="34" charset="0"/>
                <a:cs typeface="Arial" panose="020B0604020202020204" pitchFamily="34" charset="0"/>
              </a:rPr>
              <a:t>Dagný Aradóttir Pind lögfræðingur </a:t>
            </a:r>
            <a:br>
              <a:rPr lang="is-IS" sz="1600">
                <a:solidFill>
                  <a:srgbClr val="032742"/>
                </a:solidFill>
                <a:latin typeface="Arial" panose="020B0604020202020204" pitchFamily="34" charset="0"/>
                <a:cs typeface="Arial" panose="020B0604020202020204" pitchFamily="34" charset="0"/>
              </a:rPr>
            </a:br>
            <a:r>
              <a:rPr lang="is-IS" sz="1600" i="1">
                <a:solidFill>
                  <a:srgbClr val="03274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dagny@bsrb.is</a:t>
            </a:r>
            <a:r>
              <a:rPr lang="is-IS" sz="1600" i="1">
                <a:solidFill>
                  <a:srgbClr val="032742"/>
                </a:solidFill>
                <a:latin typeface="Arial" panose="020B0604020202020204" pitchFamily="34" charset="0"/>
                <a:cs typeface="Arial" panose="020B0604020202020204" pitchFamily="34" charset="0"/>
              </a:rPr>
              <a:t> s. 6946843</a:t>
            </a:r>
          </a:p>
        </p:txBody>
      </p:sp>
      <p:sp>
        <p:nvSpPr>
          <p:cNvPr id="6" name="Textarammi 5">
            <a:extLst>
              <a:ext uri="{FF2B5EF4-FFF2-40B4-BE49-F238E27FC236}">
                <a16:creationId xmlns:a16="http://schemas.microsoft.com/office/drawing/2014/main" id="{8DAB5937-1904-486A-9D0F-09CFC7AC6838}"/>
              </a:ext>
            </a:extLst>
          </p:cNvPr>
          <p:cNvSpPr txBox="1"/>
          <p:nvPr/>
        </p:nvSpPr>
        <p:spPr>
          <a:xfrm>
            <a:off x="686277" y="4462557"/>
            <a:ext cx="3474662"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0"/>
              </a:spcBef>
            </a:pPr>
            <a:r>
              <a:rPr lang="is-IS" b="1">
                <a:solidFill>
                  <a:srgbClr val="000000"/>
                </a:solidFill>
                <a:latin typeface="Arial" panose="020B0604020202020204" pitchFamily="34" charset="0"/>
                <a:cs typeface="Arial" panose="020B0604020202020204" pitchFamily="34" charset="0"/>
              </a:rPr>
              <a:t>Hlutverk verkefnastjórnar og innleiðingarhópa</a:t>
            </a:r>
          </a:p>
          <a:p>
            <a:pPr>
              <a:spcBef>
                <a:spcPts val="0"/>
              </a:spcBef>
            </a:pPr>
            <a:endParaRPr lang="is-IS" b="1">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is-IS" sz="1600">
                <a:solidFill>
                  <a:srgbClr val="000000"/>
                </a:solidFill>
                <a:latin typeface="Arial" panose="020B0604020202020204" pitchFamily="34" charset="0"/>
                <a:cs typeface="Arial" panose="020B0604020202020204" pitchFamily="34" charset="0"/>
              </a:rPr>
              <a:t>Útbúa allt efni </a:t>
            </a:r>
          </a:p>
          <a:p>
            <a:pPr marL="285750" indent="-285750">
              <a:spcBef>
                <a:spcPts val="0"/>
              </a:spcBef>
              <a:buFont typeface="Arial" panose="020B0604020202020204" pitchFamily="34" charset="0"/>
              <a:buChar char="•"/>
            </a:pPr>
            <a:r>
              <a:rPr lang="is-IS" sz="1600">
                <a:solidFill>
                  <a:srgbClr val="000000"/>
                </a:solidFill>
                <a:latin typeface="Arial" panose="020B0604020202020204" pitchFamily="34" charset="0"/>
                <a:cs typeface="Arial" panose="020B0604020202020204" pitchFamily="34" charset="0"/>
              </a:rPr>
              <a:t>Upplýsingagjöf </a:t>
            </a:r>
          </a:p>
          <a:p>
            <a:pPr marL="285750" indent="-285750">
              <a:spcBef>
                <a:spcPts val="0"/>
              </a:spcBef>
              <a:buFont typeface="Arial" panose="020B0604020202020204" pitchFamily="34" charset="0"/>
              <a:buChar char="•"/>
            </a:pPr>
            <a:r>
              <a:rPr lang="is-IS" sz="1600">
                <a:solidFill>
                  <a:srgbClr val="000000"/>
                </a:solidFill>
                <a:latin typeface="Arial" panose="020B0604020202020204" pitchFamily="34" charset="0"/>
                <a:cs typeface="Arial" panose="020B0604020202020204" pitchFamily="34" charset="0"/>
              </a:rPr>
              <a:t>Kynningar</a:t>
            </a:r>
          </a:p>
          <a:p>
            <a:pPr marL="285750" indent="-285750">
              <a:spcBef>
                <a:spcPts val="0"/>
              </a:spcBef>
              <a:buFont typeface="Arial" panose="020B0604020202020204" pitchFamily="34" charset="0"/>
              <a:buChar char="•"/>
            </a:pPr>
            <a:r>
              <a:rPr lang="is-IS" sz="1600">
                <a:solidFill>
                  <a:srgbClr val="000000"/>
                </a:solidFill>
                <a:latin typeface="Arial" panose="020B0604020202020204" pitchFamily="34" charset="0"/>
                <a:cs typeface="Arial" panose="020B0604020202020204" pitchFamily="34" charset="0"/>
              </a:rPr>
              <a:t>Námskeið </a:t>
            </a:r>
          </a:p>
        </p:txBody>
      </p:sp>
      <p:pic>
        <p:nvPicPr>
          <p:cNvPr id="3" name="Mynd 2">
            <a:extLst>
              <a:ext uri="{FF2B5EF4-FFF2-40B4-BE49-F238E27FC236}">
                <a16:creationId xmlns:a16="http://schemas.microsoft.com/office/drawing/2014/main" id="{E9D54100-5986-4FF7-88A6-198E9A8A22A1}"/>
              </a:ext>
            </a:extLst>
          </p:cNvPr>
          <p:cNvPicPr>
            <a:picLocks noChangeAspect="1"/>
          </p:cNvPicPr>
          <p:nvPr/>
        </p:nvPicPr>
        <p:blipFill rotWithShape="1">
          <a:blip r:embed="rId6"/>
          <a:srcRect r="839" b="974"/>
          <a:stretch/>
        </p:blipFill>
        <p:spPr>
          <a:xfrm>
            <a:off x="4583260" y="1076881"/>
            <a:ext cx="7339118" cy="4838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663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A144227-6060-4646-936A-C0F2CA3D9683}"/>
              </a:ext>
            </a:extLst>
          </p:cNvPr>
          <p:cNvSpPr>
            <a:spLocks noGrp="1"/>
          </p:cNvSpPr>
          <p:nvPr>
            <p:ph type="body" sz="quarter" idx="12"/>
          </p:nvPr>
        </p:nvSpPr>
        <p:spPr>
          <a:xfrm>
            <a:off x="653819" y="935651"/>
            <a:ext cx="6226949" cy="789927"/>
          </a:xfrm>
        </p:spPr>
        <p:txBody>
          <a:bodyPr/>
          <a:lstStyle/>
          <a:p>
            <a:r>
              <a:rPr lang="is-IS">
                <a:solidFill>
                  <a:srgbClr val="032742"/>
                </a:solidFill>
              </a:rPr>
              <a:t>Efni næsta fundar</a:t>
            </a:r>
            <a:r>
              <a:rPr lang="is-IS"/>
              <a:t>	</a:t>
            </a:r>
          </a:p>
        </p:txBody>
      </p:sp>
      <p:sp>
        <p:nvSpPr>
          <p:cNvPr id="4" name="Textastaðgengill 2">
            <a:extLst>
              <a:ext uri="{FF2B5EF4-FFF2-40B4-BE49-F238E27FC236}">
                <a16:creationId xmlns:a16="http://schemas.microsoft.com/office/drawing/2014/main" id="{CF2A1269-C7EB-4DC0-850C-29AF5336B328}"/>
              </a:ext>
            </a:extLst>
          </p:cNvPr>
          <p:cNvSpPr txBox="1">
            <a:spLocks/>
          </p:cNvSpPr>
          <p:nvPr/>
        </p:nvSpPr>
        <p:spPr>
          <a:xfrm>
            <a:off x="757255" y="1881365"/>
            <a:ext cx="5243902" cy="1111395"/>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sz="2000" err="1">
                <a:solidFill>
                  <a:srgbClr val="000000"/>
                </a:solidFill>
                <a:latin typeface="Arial"/>
                <a:cs typeface="Arial"/>
              </a:rPr>
              <a:t>Upprifjun</a:t>
            </a:r>
            <a:endParaRPr lang="en-US" sz="2000">
              <a:solidFill>
                <a:srgbClr val="000000"/>
              </a:solidFill>
              <a:latin typeface="Arial"/>
              <a:cs typeface="Arial"/>
            </a:endParaRPr>
          </a:p>
          <a:p>
            <a:pPr marL="800100" lvl="1" indent="-342900">
              <a:spcBef>
                <a:spcPts val="0"/>
              </a:spcBef>
              <a:buFont typeface="Arial" panose="020B0604020202020204" pitchFamily="34" charset="0"/>
              <a:buChar char="•"/>
            </a:pPr>
            <a:r>
              <a:rPr lang="en-US" sz="2200" err="1">
                <a:solidFill>
                  <a:srgbClr val="000000"/>
                </a:solidFill>
                <a:effectLst/>
                <a:latin typeface="Arial"/>
                <a:cs typeface="Arial"/>
              </a:rPr>
              <a:t>Kerfisbreytingin</a:t>
            </a:r>
            <a:r>
              <a:rPr lang="en-US" sz="2200">
                <a:solidFill>
                  <a:srgbClr val="000000"/>
                </a:solidFill>
                <a:effectLst/>
                <a:latin typeface="Arial"/>
                <a:cs typeface="Arial"/>
              </a:rPr>
              <a:t> – </a:t>
            </a:r>
            <a:r>
              <a:rPr lang="en-US" sz="2200" err="1">
                <a:solidFill>
                  <a:srgbClr val="000000"/>
                </a:solidFill>
                <a:effectLst/>
                <a:latin typeface="Arial"/>
                <a:cs typeface="Arial"/>
              </a:rPr>
              <a:t>alm</a:t>
            </a:r>
            <a:r>
              <a:rPr lang="en-US" sz="2200" err="1">
                <a:solidFill>
                  <a:srgbClr val="000000"/>
                </a:solidFill>
                <a:latin typeface="Arial"/>
                <a:cs typeface="Arial"/>
              </a:rPr>
              <a:t>enn</a:t>
            </a:r>
            <a:r>
              <a:rPr lang="en-US" sz="2200">
                <a:solidFill>
                  <a:srgbClr val="000000"/>
                </a:solidFill>
                <a:latin typeface="Arial"/>
                <a:cs typeface="Arial"/>
              </a:rPr>
              <a:t> </a:t>
            </a:r>
            <a:r>
              <a:rPr lang="en-US" sz="2200" err="1">
                <a:solidFill>
                  <a:srgbClr val="000000"/>
                </a:solidFill>
                <a:latin typeface="Arial"/>
                <a:cs typeface="Arial"/>
              </a:rPr>
              <a:t>kynning</a:t>
            </a:r>
            <a:endParaRPr lang="en-US" sz="2200">
              <a:solidFill>
                <a:srgbClr val="000000"/>
              </a:solidFill>
              <a:latin typeface="Arial"/>
              <a:cs typeface="Arial"/>
            </a:endParaRPr>
          </a:p>
          <a:p>
            <a:pPr marL="800100" lvl="1" indent="-342900">
              <a:spcBef>
                <a:spcPts val="0"/>
              </a:spcBef>
              <a:buFont typeface="Arial" panose="020B0604020202020204" pitchFamily="34" charset="0"/>
              <a:buChar char="•"/>
            </a:pPr>
            <a:r>
              <a:rPr lang="en-US" sz="2200" err="1">
                <a:solidFill>
                  <a:srgbClr val="000000"/>
                </a:solidFill>
                <a:effectLst/>
                <a:latin typeface="Arial"/>
                <a:cs typeface="Arial"/>
              </a:rPr>
              <a:t>Fyrstu</a:t>
            </a:r>
            <a:r>
              <a:rPr lang="en-US" sz="2200">
                <a:solidFill>
                  <a:srgbClr val="000000"/>
                </a:solidFill>
                <a:effectLst/>
                <a:latin typeface="Arial"/>
                <a:cs typeface="Arial"/>
              </a:rPr>
              <a:t> 5 </a:t>
            </a:r>
            <a:r>
              <a:rPr lang="en-US" sz="2200" err="1">
                <a:solidFill>
                  <a:srgbClr val="000000"/>
                </a:solidFill>
                <a:effectLst/>
                <a:latin typeface="Arial"/>
                <a:cs typeface="Arial"/>
              </a:rPr>
              <a:t>skrefin</a:t>
            </a:r>
            <a:r>
              <a:rPr lang="en-US" sz="2200">
                <a:solidFill>
                  <a:srgbClr val="000000"/>
                </a:solidFill>
                <a:effectLst/>
                <a:latin typeface="Arial"/>
                <a:cs typeface="Arial"/>
              </a:rPr>
              <a:t> í </a:t>
            </a:r>
            <a:r>
              <a:rPr lang="en-US" sz="2200" err="1">
                <a:solidFill>
                  <a:srgbClr val="000000"/>
                </a:solidFill>
                <a:effectLst/>
                <a:latin typeface="Arial"/>
                <a:cs typeface="Arial"/>
              </a:rPr>
              <a:t>innleiðingarferli</a:t>
            </a:r>
            <a:endParaRPr lang="en-US" sz="2200">
              <a:solidFill>
                <a:srgbClr val="000000"/>
              </a:solidFill>
              <a:effectLst/>
              <a:latin typeface="Arial" panose="020B0604020202020204" pitchFamily="34" charset="0"/>
              <a:cs typeface="Arial" panose="020B0604020202020204" pitchFamily="34" charset="0"/>
            </a:endParaRPr>
          </a:p>
        </p:txBody>
      </p:sp>
      <p:pic>
        <p:nvPicPr>
          <p:cNvPr id="6" name="Mynd 5" descr="Mynd sem inniheldur sushi, herbergi, matur, skilti&#10;&#10;Lýsing sjálfkrafa búin til">
            <a:extLst>
              <a:ext uri="{FF2B5EF4-FFF2-40B4-BE49-F238E27FC236}">
                <a16:creationId xmlns:a16="http://schemas.microsoft.com/office/drawing/2014/main" id="{A577F6DD-85B5-4767-A27D-0F47D686C2F6}"/>
              </a:ext>
            </a:extLst>
          </p:cNvPr>
          <p:cNvPicPr>
            <a:picLocks noChangeAspect="1"/>
          </p:cNvPicPr>
          <p:nvPr/>
        </p:nvPicPr>
        <p:blipFill>
          <a:blip r:embed="rId2"/>
          <a:stretch>
            <a:fillRect/>
          </a:stretch>
        </p:blipFill>
        <p:spPr>
          <a:xfrm>
            <a:off x="6001157" y="-245548"/>
            <a:ext cx="5897880" cy="5897880"/>
          </a:xfrm>
          <a:prstGeom prst="rect">
            <a:avLst/>
          </a:prstGeom>
        </p:spPr>
      </p:pic>
      <p:sp>
        <p:nvSpPr>
          <p:cNvPr id="5" name="Textastaðgengill 2">
            <a:extLst>
              <a:ext uri="{FF2B5EF4-FFF2-40B4-BE49-F238E27FC236}">
                <a16:creationId xmlns:a16="http://schemas.microsoft.com/office/drawing/2014/main" id="{C50CAA1C-750E-4FEA-AEA3-18418EB815F5}"/>
              </a:ext>
            </a:extLst>
          </p:cNvPr>
          <p:cNvSpPr txBox="1">
            <a:spLocks/>
          </p:cNvSpPr>
          <p:nvPr/>
        </p:nvSpPr>
        <p:spPr>
          <a:xfrm>
            <a:off x="757255" y="4602369"/>
            <a:ext cx="6557945" cy="1049963"/>
          </a:xfrm>
          <a:prstGeom prst="rect">
            <a:avLst/>
          </a:prstGeom>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indent="-285750">
              <a:spcBef>
                <a:spcPts val="0"/>
              </a:spcBef>
              <a:spcAft>
                <a:spcPts val="0"/>
              </a:spcAft>
              <a:buFont typeface="Arial" panose="020B0604020202020204" pitchFamily="34" charset="0"/>
              <a:buChar char="•"/>
            </a:pPr>
            <a:r>
              <a:rPr lang="en-US" sz="2000" err="1">
                <a:solidFill>
                  <a:schemeClr val="bg1">
                    <a:lumMod val="85000"/>
                  </a:schemeClr>
                </a:solidFill>
                <a:effectLst/>
                <a:latin typeface="Arial" panose="020B0604020202020204" pitchFamily="34" charset="0"/>
                <a:cs typeface="Arial" panose="020B0604020202020204" pitchFamily="34" charset="0"/>
              </a:rPr>
              <a:t>Hópar</a:t>
            </a:r>
            <a:r>
              <a:rPr lang="en-US" sz="2000">
                <a:solidFill>
                  <a:schemeClr val="bg1">
                    <a:lumMod val="85000"/>
                  </a:schemeClr>
                </a:solidFill>
                <a:effectLst/>
                <a:latin typeface="Arial" panose="020B0604020202020204" pitchFamily="34" charset="0"/>
                <a:cs typeface="Arial" panose="020B0604020202020204" pitchFamily="34" charset="0"/>
              </a:rPr>
              <a:t> </a:t>
            </a:r>
            <a:r>
              <a:rPr lang="en-US" sz="2000" err="1">
                <a:solidFill>
                  <a:schemeClr val="bg1">
                    <a:lumMod val="85000"/>
                  </a:schemeClr>
                </a:solidFill>
                <a:effectLst/>
                <a:latin typeface="Arial" panose="020B0604020202020204" pitchFamily="34" charset="0"/>
                <a:cs typeface="Arial" panose="020B0604020202020204" pitchFamily="34" charset="0"/>
              </a:rPr>
              <a:t>sem</a:t>
            </a:r>
            <a:r>
              <a:rPr lang="en-US" sz="2000">
                <a:solidFill>
                  <a:schemeClr val="bg1">
                    <a:lumMod val="85000"/>
                  </a:schemeClr>
                </a:solidFill>
                <a:latin typeface="Arial" panose="020B0604020202020204" pitchFamily="34" charset="0"/>
                <a:cs typeface="Arial" panose="020B0604020202020204" pitchFamily="34" charset="0"/>
              </a:rPr>
              <a:t> </a:t>
            </a:r>
            <a:r>
              <a:rPr lang="en-US" sz="2000" err="1">
                <a:solidFill>
                  <a:schemeClr val="bg1">
                    <a:lumMod val="85000"/>
                  </a:schemeClr>
                </a:solidFill>
                <a:latin typeface="Arial" panose="020B0604020202020204" pitchFamily="34" charset="0"/>
                <a:cs typeface="Arial" panose="020B0604020202020204" pitchFamily="34" charset="0"/>
              </a:rPr>
              <a:t>eru</a:t>
            </a:r>
            <a:r>
              <a:rPr lang="en-US" sz="2000">
                <a:solidFill>
                  <a:schemeClr val="bg1">
                    <a:lumMod val="85000"/>
                  </a:schemeClr>
                </a:solidFill>
                <a:latin typeface="Arial" panose="020B0604020202020204" pitchFamily="34" charset="0"/>
                <a:cs typeface="Arial" panose="020B0604020202020204" pitchFamily="34" charset="0"/>
              </a:rPr>
              <a:t> í 12 </a:t>
            </a:r>
            <a:r>
              <a:rPr lang="en-US" sz="2000" err="1">
                <a:solidFill>
                  <a:schemeClr val="bg1">
                    <a:lumMod val="85000"/>
                  </a:schemeClr>
                </a:solidFill>
                <a:latin typeface="Arial" panose="020B0604020202020204" pitchFamily="34" charset="0"/>
                <a:cs typeface="Arial" panose="020B0604020202020204" pitchFamily="34" charset="0"/>
              </a:rPr>
              <a:t>klst</a:t>
            </a:r>
            <a:r>
              <a:rPr lang="en-US" sz="2000">
                <a:solidFill>
                  <a:schemeClr val="bg1">
                    <a:lumMod val="85000"/>
                  </a:schemeClr>
                </a:solidFill>
                <a:latin typeface="Arial" panose="020B0604020202020204" pitchFamily="34" charset="0"/>
                <a:cs typeface="Arial" panose="020B0604020202020204" pitchFamily="34" charset="0"/>
              </a:rPr>
              <a:t>. </a:t>
            </a:r>
            <a:r>
              <a:rPr lang="en-US" sz="2000" err="1">
                <a:solidFill>
                  <a:schemeClr val="bg1">
                    <a:lumMod val="85000"/>
                  </a:schemeClr>
                </a:solidFill>
                <a:latin typeface="Arial" panose="020B0604020202020204" pitchFamily="34" charset="0"/>
                <a:cs typeface="Arial" panose="020B0604020202020204" pitchFamily="34" charset="0"/>
              </a:rPr>
              <a:t>vaktakerfum</a:t>
            </a:r>
            <a:r>
              <a:rPr lang="en-US" sz="2000">
                <a:solidFill>
                  <a:schemeClr val="bg1">
                    <a:lumMod val="85000"/>
                  </a:schemeClr>
                </a:solidFill>
                <a:latin typeface="Arial" panose="020B0604020202020204" pitchFamily="34" charset="0"/>
                <a:cs typeface="Arial" panose="020B0604020202020204" pitchFamily="34" charset="0"/>
              </a:rPr>
              <a:t> 30. </a:t>
            </a:r>
            <a:r>
              <a:rPr lang="en-US" sz="2000" err="1">
                <a:solidFill>
                  <a:schemeClr val="bg1">
                    <a:lumMod val="85000"/>
                  </a:schemeClr>
                </a:solidFill>
                <a:latin typeface="Arial" panose="020B0604020202020204" pitchFamily="34" charset="0"/>
                <a:cs typeface="Arial" panose="020B0604020202020204" pitchFamily="34" charset="0"/>
              </a:rPr>
              <a:t>nóv</a:t>
            </a:r>
            <a:r>
              <a:rPr lang="en-US" sz="2000">
                <a:solidFill>
                  <a:schemeClr val="bg1">
                    <a:lumMod val="85000"/>
                  </a:schemeClr>
                </a:solidFill>
                <a:latin typeface="Arial" panose="020B0604020202020204" pitchFamily="34" charset="0"/>
                <a:cs typeface="Arial" panose="020B0604020202020204" pitchFamily="34" charset="0"/>
              </a:rPr>
              <a:t>. kl. 13 </a:t>
            </a:r>
          </a:p>
          <a:p>
            <a:pPr marL="285750" marR="0" indent="-285750">
              <a:spcBef>
                <a:spcPts val="0"/>
              </a:spcBef>
              <a:spcAft>
                <a:spcPts val="0"/>
              </a:spcAft>
              <a:buFont typeface="Arial" panose="020B0604020202020204" pitchFamily="34" charset="0"/>
              <a:buChar char="•"/>
            </a:pPr>
            <a:r>
              <a:rPr lang="en-US" sz="2000" err="1">
                <a:solidFill>
                  <a:srgbClr val="000000"/>
                </a:solidFill>
                <a:effectLst/>
                <a:latin typeface="Arial" panose="020B0604020202020204" pitchFamily="34" charset="0"/>
                <a:cs typeface="Arial" panose="020B0604020202020204" pitchFamily="34" charset="0"/>
              </a:rPr>
              <a:t>Stofnanir</a:t>
            </a:r>
            <a:r>
              <a:rPr lang="en-US" sz="2000">
                <a:solidFill>
                  <a:srgbClr val="000000"/>
                </a:solidFill>
                <a:effectLst/>
                <a:latin typeface="Arial" panose="020B0604020202020204" pitchFamily="34" charset="0"/>
                <a:cs typeface="Arial" panose="020B0604020202020204" pitchFamily="34" charset="0"/>
              </a:rPr>
              <a:t> </a:t>
            </a:r>
            <a:r>
              <a:rPr lang="en-US" sz="2000" err="1">
                <a:solidFill>
                  <a:srgbClr val="000000"/>
                </a:solidFill>
                <a:effectLst/>
                <a:latin typeface="Arial" panose="020B0604020202020204" pitchFamily="34" charset="0"/>
                <a:cs typeface="Arial" panose="020B0604020202020204" pitchFamily="34" charset="0"/>
              </a:rPr>
              <a:t>með</a:t>
            </a:r>
            <a:r>
              <a:rPr lang="en-US" sz="2000">
                <a:solidFill>
                  <a:srgbClr val="000000"/>
                </a:solidFill>
                <a:effectLst/>
                <a:latin typeface="Arial" panose="020B0604020202020204" pitchFamily="34" charset="0"/>
                <a:cs typeface="Arial" panose="020B0604020202020204" pitchFamily="34" charset="0"/>
              </a:rPr>
              <a:t> </a:t>
            </a:r>
            <a:r>
              <a:rPr lang="en-US" sz="2000" err="1">
                <a:solidFill>
                  <a:srgbClr val="000000"/>
                </a:solidFill>
                <a:effectLst/>
                <a:latin typeface="Arial" panose="020B0604020202020204" pitchFamily="34" charset="0"/>
                <a:cs typeface="Arial" panose="020B0604020202020204" pitchFamily="34" charset="0"/>
              </a:rPr>
              <a:t>næturvaktarþrep</a:t>
            </a:r>
            <a:r>
              <a:rPr lang="en-US" sz="2000">
                <a:solidFill>
                  <a:srgbClr val="000000"/>
                </a:solidFill>
                <a:effectLst/>
                <a:latin typeface="Arial" panose="020B0604020202020204" pitchFamily="34" charset="0"/>
                <a:cs typeface="Arial" panose="020B0604020202020204" pitchFamily="34" charset="0"/>
              </a:rPr>
              <a:t> í </a:t>
            </a:r>
            <a:r>
              <a:rPr lang="en-US" sz="2000" err="1">
                <a:solidFill>
                  <a:srgbClr val="000000"/>
                </a:solidFill>
                <a:effectLst/>
                <a:latin typeface="Arial" panose="020B0604020202020204" pitchFamily="34" charset="0"/>
                <a:cs typeface="Arial" panose="020B0604020202020204" pitchFamily="34" charset="0"/>
              </a:rPr>
              <a:t>stofnanasamningum</a:t>
            </a:r>
            <a:r>
              <a:rPr lang="en-US" sz="2000">
                <a:solidFill>
                  <a:srgbClr val="000000"/>
                </a:solidFill>
                <a:effectLst/>
                <a:latin typeface="Arial" panose="020B0604020202020204" pitchFamily="34" charset="0"/>
                <a:cs typeface="Arial" panose="020B0604020202020204" pitchFamily="34" charset="0"/>
              </a:rPr>
              <a:t> – 10. </a:t>
            </a:r>
            <a:r>
              <a:rPr lang="en-US" sz="2000">
                <a:solidFill>
                  <a:srgbClr val="000000"/>
                </a:solidFill>
                <a:latin typeface="Arial" panose="020B0604020202020204" pitchFamily="34" charset="0"/>
                <a:cs typeface="Arial" panose="020B0604020202020204" pitchFamily="34" charset="0"/>
              </a:rPr>
              <a:t>des. kl. 14</a:t>
            </a:r>
            <a:endParaRPr lang="en-US" sz="2000">
              <a:solidFill>
                <a:srgbClr val="000000"/>
              </a:solidFill>
              <a:effectLst/>
              <a:latin typeface="Arial" panose="020B0604020202020204" pitchFamily="34" charset="0"/>
              <a:cs typeface="Arial" panose="020B0604020202020204" pitchFamily="34" charset="0"/>
            </a:endParaRPr>
          </a:p>
        </p:txBody>
      </p:sp>
      <p:sp>
        <p:nvSpPr>
          <p:cNvPr id="8" name="Textastaðgengill 1">
            <a:extLst>
              <a:ext uri="{FF2B5EF4-FFF2-40B4-BE49-F238E27FC236}">
                <a16:creationId xmlns:a16="http://schemas.microsoft.com/office/drawing/2014/main" id="{E4B7E647-802C-45F6-AB68-A3D2DE3D9627}"/>
              </a:ext>
            </a:extLst>
          </p:cNvPr>
          <p:cNvSpPr txBox="1">
            <a:spLocks/>
          </p:cNvSpPr>
          <p:nvPr/>
        </p:nvSpPr>
        <p:spPr>
          <a:xfrm>
            <a:off x="653819" y="3617007"/>
            <a:ext cx="6226949"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3200">
                <a:solidFill>
                  <a:srgbClr val="032742"/>
                </a:solidFill>
              </a:rPr>
              <a:t>Sérstakir fundir</a:t>
            </a:r>
            <a:r>
              <a:rPr lang="is-IS" sz="3200"/>
              <a:t>	</a:t>
            </a:r>
          </a:p>
        </p:txBody>
      </p:sp>
    </p:spTree>
    <p:extLst>
      <p:ext uri="{BB962C8B-B14F-4D97-AF65-F5344CB8AC3E}">
        <p14:creationId xmlns:p14="http://schemas.microsoft.com/office/powerpoint/2010/main" val="114796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brain questions - Google Search | Powerpoint animation, Animated  clipart, Sculpture lessons">
            <a:extLst>
              <a:ext uri="{FF2B5EF4-FFF2-40B4-BE49-F238E27FC236}">
                <a16:creationId xmlns:a16="http://schemas.microsoft.com/office/drawing/2014/main" id="{D3E22C6B-9321-4B65-91F1-BFA56BC47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708" y="482832"/>
            <a:ext cx="5460683"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4458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ynd 3" descr="Mynd sem inniheldur v���ma, klukka&#10;&#10;Lýsing sjálfkrafa búin til">
            <a:extLst>
              <a:ext uri="{FF2B5EF4-FFF2-40B4-BE49-F238E27FC236}">
                <a16:creationId xmlns:a16="http://schemas.microsoft.com/office/drawing/2014/main" id="{629CCACF-B6F8-4826-A0F2-E8C7283F5E65}"/>
              </a:ext>
            </a:extLst>
          </p:cNvPr>
          <p:cNvPicPr>
            <a:picLocks noChangeAspect="1"/>
          </p:cNvPicPr>
          <p:nvPr/>
        </p:nvPicPr>
        <p:blipFill>
          <a:blip r:embed="rId2"/>
          <a:stretch>
            <a:fillRect/>
          </a:stretch>
        </p:blipFill>
        <p:spPr>
          <a:xfrm>
            <a:off x="3147052" y="772947"/>
            <a:ext cx="6355093" cy="6355093"/>
          </a:xfrm>
          <a:prstGeom prst="rect">
            <a:avLst/>
          </a:prstGeom>
        </p:spPr>
      </p:pic>
    </p:spTree>
    <p:extLst>
      <p:ext uri="{BB962C8B-B14F-4D97-AF65-F5344CB8AC3E}">
        <p14:creationId xmlns:p14="http://schemas.microsoft.com/office/powerpoint/2010/main" val="20152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5E3EA892-EA62-4BB8-980F-9C00B3839913}"/>
              </a:ext>
            </a:extLst>
          </p:cNvPr>
          <p:cNvSpPr>
            <a:spLocks noGrp="1"/>
          </p:cNvSpPr>
          <p:nvPr>
            <p:ph type="body" sz="quarter" idx="12"/>
          </p:nvPr>
        </p:nvSpPr>
        <p:spPr>
          <a:xfrm>
            <a:off x="1141591" y="510683"/>
            <a:ext cx="7883714" cy="789927"/>
          </a:xfrm>
        </p:spPr>
        <p:txBody>
          <a:bodyPr/>
          <a:lstStyle/>
          <a:p>
            <a:r>
              <a:rPr lang="is-IS">
                <a:solidFill>
                  <a:srgbClr val="032742"/>
                </a:solidFill>
              </a:rPr>
              <a:t>Fastir fundir – miðvikudagar kl. 10-11</a:t>
            </a:r>
          </a:p>
        </p:txBody>
      </p:sp>
      <p:sp>
        <p:nvSpPr>
          <p:cNvPr id="5" name="Textastaðgengill 2">
            <a:extLst>
              <a:ext uri="{FF2B5EF4-FFF2-40B4-BE49-F238E27FC236}">
                <a16:creationId xmlns:a16="http://schemas.microsoft.com/office/drawing/2014/main" id="{19E623A3-FF91-4AFB-BA58-FA88332C7562}"/>
              </a:ext>
            </a:extLst>
          </p:cNvPr>
          <p:cNvSpPr txBox="1">
            <a:spLocks/>
          </p:cNvSpPr>
          <p:nvPr/>
        </p:nvSpPr>
        <p:spPr>
          <a:xfrm>
            <a:off x="1141591" y="1407129"/>
            <a:ext cx="4337190" cy="1354455"/>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nSpc>
                <a:spcPct val="107000"/>
              </a:lnSpc>
              <a:spcAft>
                <a:spcPts val="800"/>
              </a:spcAft>
            </a:pPr>
            <a:endParaRPr lang="is-IS"/>
          </a:p>
        </p:txBody>
      </p:sp>
      <p:pic>
        <p:nvPicPr>
          <p:cNvPr id="7" name="Mynd 6">
            <a:extLst>
              <a:ext uri="{FF2B5EF4-FFF2-40B4-BE49-F238E27FC236}">
                <a16:creationId xmlns:a16="http://schemas.microsoft.com/office/drawing/2014/main" id="{3F88E0F7-88F5-4E8B-B5D0-F66A9928C298}"/>
              </a:ext>
            </a:extLst>
          </p:cNvPr>
          <p:cNvPicPr>
            <a:picLocks noChangeAspect="1"/>
          </p:cNvPicPr>
          <p:nvPr/>
        </p:nvPicPr>
        <p:blipFill>
          <a:blip r:embed="rId3"/>
          <a:stretch>
            <a:fillRect/>
          </a:stretch>
        </p:blipFill>
        <p:spPr>
          <a:xfrm>
            <a:off x="5394961" y="635586"/>
            <a:ext cx="6858000" cy="6858000"/>
          </a:xfrm>
          <a:prstGeom prst="rect">
            <a:avLst/>
          </a:prstGeom>
        </p:spPr>
      </p:pic>
      <p:sp>
        <p:nvSpPr>
          <p:cNvPr id="10" name="Textastaðgengill 9">
            <a:extLst>
              <a:ext uri="{FF2B5EF4-FFF2-40B4-BE49-F238E27FC236}">
                <a16:creationId xmlns:a16="http://schemas.microsoft.com/office/drawing/2014/main" id="{77EC13D2-50C7-4289-906B-48F7959FEB5F}"/>
              </a:ext>
            </a:extLst>
          </p:cNvPr>
          <p:cNvSpPr>
            <a:spLocks noGrp="1"/>
          </p:cNvSpPr>
          <p:nvPr>
            <p:ph type="body" sz="quarter" idx="13"/>
          </p:nvPr>
        </p:nvSpPr>
        <p:spPr>
          <a:xfrm>
            <a:off x="1210172" y="1770978"/>
            <a:ext cx="4428628" cy="4451436"/>
          </a:xfrm>
        </p:spPr>
        <p:txBody>
          <a:bodyPr lIns="91440" tIns="45720" rIns="91440" bIns="45720" anchor="t"/>
          <a:lstStyle/>
          <a:p>
            <a:pPr>
              <a:spcBef>
                <a:spcPts val="0"/>
              </a:spcBef>
            </a:pPr>
            <a:r>
              <a:rPr lang="en-US" sz="2400" b="1" err="1">
                <a:solidFill>
                  <a:srgbClr val="032742"/>
                </a:solidFill>
                <a:latin typeface="Arial" panose="020B0604020202020204" pitchFamily="34" charset="0"/>
                <a:cs typeface="Arial" panose="020B0604020202020204" pitchFamily="34" charset="0"/>
              </a:rPr>
              <a:t>Efni</a:t>
            </a:r>
            <a:r>
              <a:rPr lang="en-US" sz="2400" b="1">
                <a:solidFill>
                  <a:srgbClr val="032742"/>
                </a:solidFill>
                <a:latin typeface="Arial" panose="020B0604020202020204" pitchFamily="34" charset="0"/>
                <a:cs typeface="Arial" panose="020B0604020202020204" pitchFamily="34" charset="0"/>
              </a:rPr>
              <a:t> </a:t>
            </a:r>
            <a:r>
              <a:rPr lang="en-US" sz="2400" b="1" err="1">
                <a:solidFill>
                  <a:srgbClr val="032742"/>
                </a:solidFill>
                <a:latin typeface="Arial" panose="020B0604020202020204" pitchFamily="34" charset="0"/>
                <a:cs typeface="Arial" panose="020B0604020202020204" pitchFamily="34" charset="0"/>
              </a:rPr>
              <a:t>fundar</a:t>
            </a:r>
            <a:r>
              <a:rPr lang="en-US" sz="2400" b="1">
                <a:solidFill>
                  <a:srgbClr val="032742"/>
                </a:solidFill>
                <a:latin typeface="Arial" panose="020B0604020202020204" pitchFamily="34" charset="0"/>
                <a:cs typeface="Arial" panose="020B0604020202020204" pitchFamily="34" charset="0"/>
              </a:rPr>
              <a:t>:</a:t>
            </a:r>
          </a:p>
          <a:p>
            <a:pPr marL="285750" indent="-285750">
              <a:spcBef>
                <a:spcPts val="0"/>
              </a:spcBef>
              <a:buFont typeface="Arial" panose="020B0604020202020204" pitchFamily="34" charset="0"/>
              <a:buChar char="•"/>
            </a:pPr>
            <a:endParaRPr lang="en-US" sz="200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2000" err="1">
                <a:solidFill>
                  <a:srgbClr val="000000"/>
                </a:solidFill>
                <a:latin typeface="Arial" panose="020B0604020202020204" pitchFamily="34" charset="0"/>
                <a:cs typeface="Arial" panose="020B0604020202020204" pitchFamily="34" charset="0"/>
              </a:rPr>
              <a:t>Boð</a:t>
            </a:r>
            <a:r>
              <a:rPr lang="en-US" sz="2000">
                <a:solidFill>
                  <a:srgbClr val="000000"/>
                </a:solidFill>
                <a:latin typeface="Arial" panose="020B0604020202020204" pitchFamily="34" charset="0"/>
                <a:cs typeface="Arial" panose="020B0604020202020204" pitchFamily="34" charset="0"/>
              </a:rPr>
              <a:t> um </a:t>
            </a:r>
            <a:r>
              <a:rPr lang="en-US" sz="2000" err="1">
                <a:solidFill>
                  <a:srgbClr val="000000"/>
                </a:solidFill>
                <a:latin typeface="Arial" panose="020B0604020202020204" pitchFamily="34" charset="0"/>
                <a:cs typeface="Arial" panose="020B0604020202020204" pitchFamily="34" charset="0"/>
              </a:rPr>
              <a:t>hækkað</a:t>
            </a:r>
            <a:r>
              <a:rPr lang="en-US" sz="2000">
                <a:solidFill>
                  <a:srgbClr val="000000"/>
                </a:solidFill>
                <a:latin typeface="Arial" panose="020B0604020202020204" pitchFamily="34" charset="0"/>
                <a:cs typeface="Arial" panose="020B0604020202020204" pitchFamily="34" charset="0"/>
              </a:rPr>
              <a:t> </a:t>
            </a:r>
            <a:r>
              <a:rPr lang="en-US" sz="2000" err="1">
                <a:solidFill>
                  <a:srgbClr val="000000"/>
                </a:solidFill>
                <a:latin typeface="Arial" panose="020B0604020202020204" pitchFamily="34" charset="0"/>
                <a:cs typeface="Arial" panose="020B0604020202020204" pitchFamily="34" charset="0"/>
              </a:rPr>
              <a:t>starfshlutfall</a:t>
            </a:r>
            <a:r>
              <a:rPr lang="en-US" sz="2000">
                <a:solidFill>
                  <a:srgbClr val="000000"/>
                </a:solidFill>
                <a:latin typeface="Arial" panose="020B0604020202020204" pitchFamily="34" charset="0"/>
                <a:cs typeface="Arial" panose="020B0604020202020204" pitchFamily="34" charset="0"/>
              </a:rPr>
              <a:t> </a:t>
            </a:r>
            <a:r>
              <a:rPr lang="en-US" sz="2000" err="1">
                <a:solidFill>
                  <a:srgbClr val="000000"/>
                </a:solidFill>
                <a:latin typeface="Arial" panose="020B0604020202020204" pitchFamily="34" charset="0"/>
                <a:cs typeface="Arial" panose="020B0604020202020204" pitchFamily="34" charset="0"/>
              </a:rPr>
              <a:t>til</a:t>
            </a:r>
            <a:r>
              <a:rPr lang="en-US" sz="2000">
                <a:solidFill>
                  <a:srgbClr val="000000"/>
                </a:solidFill>
                <a:latin typeface="Arial" panose="020B0604020202020204" pitchFamily="34" charset="0"/>
                <a:cs typeface="Arial" panose="020B0604020202020204" pitchFamily="34" charset="0"/>
              </a:rPr>
              <a:t> </a:t>
            </a:r>
            <a:r>
              <a:rPr lang="en-US" sz="2000" err="1">
                <a:solidFill>
                  <a:srgbClr val="000000"/>
                </a:solidFill>
                <a:latin typeface="Arial" panose="020B0604020202020204" pitchFamily="34" charset="0"/>
                <a:cs typeface="Arial" panose="020B0604020202020204" pitchFamily="34" charset="0"/>
              </a:rPr>
              <a:t>starfsfólks</a:t>
            </a:r>
            <a:r>
              <a:rPr lang="en-US" sz="2000">
                <a:solidFill>
                  <a:srgbClr val="000000"/>
                </a:solidFill>
                <a:latin typeface="Arial" panose="020B0604020202020204" pitchFamily="34" charset="0"/>
                <a:cs typeface="Arial" panose="020B0604020202020204" pitchFamily="34" charset="0"/>
              </a:rPr>
              <a:t> í </a:t>
            </a:r>
            <a:r>
              <a:rPr lang="en-US" sz="2000" err="1">
                <a:solidFill>
                  <a:srgbClr val="000000"/>
                </a:solidFill>
                <a:latin typeface="Arial" panose="020B0604020202020204" pitchFamily="34" charset="0"/>
                <a:cs typeface="Arial" panose="020B0604020202020204" pitchFamily="34" charset="0"/>
              </a:rPr>
              <a:t>hlutastarfi</a:t>
            </a:r>
            <a:endParaRPr lang="en-US" sz="200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endParaRPr lang="en-US" sz="200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2000" err="1">
                <a:solidFill>
                  <a:srgbClr val="000000"/>
                </a:solidFill>
                <a:latin typeface="Arial" panose="020B0604020202020204" pitchFamily="34" charset="0"/>
                <a:cs typeface="Arial" panose="020B0604020202020204" pitchFamily="34" charset="0"/>
              </a:rPr>
              <a:t>Verkfæri</a:t>
            </a:r>
            <a:r>
              <a:rPr lang="en-US" sz="2000">
                <a:solidFill>
                  <a:srgbClr val="000000"/>
                </a:solidFill>
                <a:latin typeface="Arial" panose="020B0604020202020204" pitchFamily="34" charset="0"/>
                <a:cs typeface="Arial" panose="020B0604020202020204" pitchFamily="34" charset="0"/>
              </a:rPr>
              <a:t> og </a:t>
            </a:r>
            <a:r>
              <a:rPr lang="en-US" sz="2000" err="1">
                <a:solidFill>
                  <a:srgbClr val="000000"/>
                </a:solidFill>
                <a:latin typeface="Arial" panose="020B0604020202020204" pitchFamily="34" charset="0"/>
                <a:cs typeface="Arial" panose="020B0604020202020204" pitchFamily="34" charset="0"/>
              </a:rPr>
              <a:t>fræðsluefni</a:t>
            </a:r>
            <a:endParaRPr lang="en-US" sz="2000">
              <a:solidFill>
                <a:srgbClr val="000000"/>
              </a:solidFill>
              <a:latin typeface="Arial" panose="020B0604020202020204" pitchFamily="34" charset="0"/>
              <a:cs typeface="Arial" panose="020B0604020202020204" pitchFamily="34" charset="0"/>
            </a:endParaRPr>
          </a:p>
          <a:p>
            <a:pPr>
              <a:spcBef>
                <a:spcPts val="0"/>
              </a:spcBef>
            </a:pPr>
            <a:endParaRPr lang="en-US" sz="2000">
              <a:solidFill>
                <a:srgbClr val="000000"/>
              </a:solidFill>
              <a:latin typeface="Arial" panose="020B0604020202020204" pitchFamily="34" charset="0"/>
              <a:cs typeface="Arial" panose="020B0604020202020204" pitchFamily="34" charset="0"/>
            </a:endParaRPr>
          </a:p>
          <a:p>
            <a:endParaRPr lang="is-IS"/>
          </a:p>
        </p:txBody>
      </p:sp>
    </p:spTree>
    <p:extLst>
      <p:ext uri="{BB962C8B-B14F-4D97-AF65-F5344CB8AC3E}">
        <p14:creationId xmlns:p14="http://schemas.microsoft.com/office/powerpoint/2010/main" val="178249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F73AA2C-C17A-448D-AA5F-95C71DC35B54}"/>
              </a:ext>
            </a:extLst>
          </p:cNvPr>
          <p:cNvSpPr>
            <a:spLocks noGrp="1"/>
          </p:cNvSpPr>
          <p:nvPr>
            <p:ph type="body" sz="quarter" idx="12"/>
          </p:nvPr>
        </p:nvSpPr>
        <p:spPr>
          <a:xfrm>
            <a:off x="1276079" y="461557"/>
            <a:ext cx="10103953" cy="789927"/>
          </a:xfrm>
        </p:spPr>
        <p:txBody>
          <a:bodyPr/>
          <a:lstStyle/>
          <a:p>
            <a:r>
              <a:rPr lang="is-IS">
                <a:solidFill>
                  <a:srgbClr val="032742"/>
                </a:solidFill>
                <a:hlinkClick r:id="rId2">
                  <a:extLst>
                    <a:ext uri="{A12FA001-AC4F-418D-AE19-62706E023703}">
                      <ahyp:hlinkClr xmlns:ahyp="http://schemas.microsoft.com/office/drawing/2018/hyperlinkcolor" val="tx"/>
                    </a:ext>
                  </a:extLst>
                </a:hlinkClick>
              </a:rPr>
              <a:t>Ferill við innleiðingu betri vinnutíma í vaktavinnu</a:t>
            </a:r>
            <a:endParaRPr lang="is-IS">
              <a:solidFill>
                <a:srgbClr val="032742"/>
              </a:solidFill>
            </a:endParaRPr>
          </a:p>
        </p:txBody>
      </p:sp>
      <p:pic>
        <p:nvPicPr>
          <p:cNvPr id="5" name="Mynd 4">
            <a:extLst>
              <a:ext uri="{FF2B5EF4-FFF2-40B4-BE49-F238E27FC236}">
                <a16:creationId xmlns:a16="http://schemas.microsoft.com/office/drawing/2014/main" id="{EFD2968F-D6DA-48CC-8F87-08DBDF459E47}"/>
              </a:ext>
            </a:extLst>
          </p:cNvPr>
          <p:cNvPicPr>
            <a:picLocks noChangeAspect="1"/>
          </p:cNvPicPr>
          <p:nvPr/>
        </p:nvPicPr>
        <p:blipFill rotWithShape="1">
          <a:blip r:embed="rId3"/>
          <a:srcRect t="10380"/>
          <a:stretch/>
        </p:blipFill>
        <p:spPr>
          <a:xfrm>
            <a:off x="4332995" y="1176982"/>
            <a:ext cx="7211916" cy="5371117"/>
          </a:xfrm>
          <a:prstGeom prst="rect">
            <a:avLst/>
          </a:prstGeom>
        </p:spPr>
      </p:pic>
      <p:sp>
        <p:nvSpPr>
          <p:cNvPr id="3" name="Rétthyrningur: Ávöl horn 2">
            <a:extLst>
              <a:ext uri="{FF2B5EF4-FFF2-40B4-BE49-F238E27FC236}">
                <a16:creationId xmlns:a16="http://schemas.microsoft.com/office/drawing/2014/main" id="{DE41CCF6-4086-4A95-B265-BE964EA6C235}"/>
              </a:ext>
            </a:extLst>
          </p:cNvPr>
          <p:cNvSpPr/>
          <p:nvPr/>
        </p:nvSpPr>
        <p:spPr>
          <a:xfrm>
            <a:off x="4086279" y="2263140"/>
            <a:ext cx="2484120" cy="1165860"/>
          </a:xfrm>
          <a:prstGeom prst="roundRect">
            <a:avLst/>
          </a:prstGeom>
          <a:noFill/>
          <a:ln w="38100">
            <a:solidFill>
              <a:srgbClr val="CBE4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s-IS"/>
          </a:p>
        </p:txBody>
      </p:sp>
      <p:sp>
        <p:nvSpPr>
          <p:cNvPr id="6" name="Sporaskja 5">
            <a:extLst>
              <a:ext uri="{FF2B5EF4-FFF2-40B4-BE49-F238E27FC236}">
                <a16:creationId xmlns:a16="http://schemas.microsoft.com/office/drawing/2014/main" id="{C57DB253-392F-4039-A453-B6794A271686}"/>
              </a:ext>
            </a:extLst>
          </p:cNvPr>
          <p:cNvSpPr/>
          <p:nvPr/>
        </p:nvSpPr>
        <p:spPr>
          <a:xfrm>
            <a:off x="587229" y="2189526"/>
            <a:ext cx="3095538" cy="2936147"/>
          </a:xfrm>
          <a:prstGeom prst="ellipse">
            <a:avLst/>
          </a:prstGeom>
          <a:solidFill>
            <a:srgbClr val="85ABCD"/>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600" b="1">
                <a:solidFill>
                  <a:srgbClr val="032742"/>
                </a:solidFill>
              </a:rPr>
              <a:t>Fetum okkur saman í átt að betri vinnutíma!</a:t>
            </a:r>
          </a:p>
        </p:txBody>
      </p:sp>
      <p:sp>
        <p:nvSpPr>
          <p:cNvPr id="7" name="Rétthyrningur: Ávöl horn 6">
            <a:extLst>
              <a:ext uri="{FF2B5EF4-FFF2-40B4-BE49-F238E27FC236}">
                <a16:creationId xmlns:a16="http://schemas.microsoft.com/office/drawing/2014/main" id="{6A95D298-EB60-4EFD-93C3-40F389C52F95}"/>
              </a:ext>
            </a:extLst>
          </p:cNvPr>
          <p:cNvSpPr/>
          <p:nvPr/>
        </p:nvSpPr>
        <p:spPr>
          <a:xfrm>
            <a:off x="4086279" y="3316861"/>
            <a:ext cx="2484120" cy="1165860"/>
          </a:xfrm>
          <a:prstGeom prst="roundRect">
            <a:avLst/>
          </a:prstGeom>
          <a:noFill/>
          <a:ln w="38100">
            <a:solidFill>
              <a:srgbClr val="CBE4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s-IS"/>
          </a:p>
        </p:txBody>
      </p:sp>
      <p:sp>
        <p:nvSpPr>
          <p:cNvPr id="8" name="Rétthyrningur: Ávöl horn 7">
            <a:extLst>
              <a:ext uri="{FF2B5EF4-FFF2-40B4-BE49-F238E27FC236}">
                <a16:creationId xmlns:a16="http://schemas.microsoft.com/office/drawing/2014/main" id="{765AF5B1-AC5B-497A-94EC-E29D67FF4245}"/>
              </a:ext>
            </a:extLst>
          </p:cNvPr>
          <p:cNvSpPr/>
          <p:nvPr/>
        </p:nvSpPr>
        <p:spPr>
          <a:xfrm>
            <a:off x="4086279" y="4370582"/>
            <a:ext cx="2484120" cy="1165860"/>
          </a:xfrm>
          <a:prstGeom prst="roundRect">
            <a:avLst/>
          </a:prstGeom>
          <a:noFill/>
          <a:ln w="38100">
            <a:solidFill>
              <a:srgbClr val="03274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s-IS"/>
          </a:p>
        </p:txBody>
      </p:sp>
      <p:sp>
        <p:nvSpPr>
          <p:cNvPr id="9" name="Rétthyrningur: Ávöl horn 8">
            <a:extLst>
              <a:ext uri="{FF2B5EF4-FFF2-40B4-BE49-F238E27FC236}">
                <a16:creationId xmlns:a16="http://schemas.microsoft.com/office/drawing/2014/main" id="{10BCE71F-0B6F-4D4E-968E-CCAF900D47A9}"/>
              </a:ext>
            </a:extLst>
          </p:cNvPr>
          <p:cNvSpPr/>
          <p:nvPr/>
        </p:nvSpPr>
        <p:spPr>
          <a:xfrm>
            <a:off x="4086279" y="5617658"/>
            <a:ext cx="2484120" cy="1165860"/>
          </a:xfrm>
          <a:prstGeom prst="roundRect">
            <a:avLst/>
          </a:prstGeom>
          <a:noFill/>
          <a:ln w="38100">
            <a:solidFill>
              <a:srgbClr val="CBE4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s-IS"/>
          </a:p>
        </p:txBody>
      </p:sp>
    </p:spTree>
    <p:extLst>
      <p:ext uri="{BB962C8B-B14F-4D97-AF65-F5344CB8AC3E}">
        <p14:creationId xmlns:p14="http://schemas.microsoft.com/office/powerpoint/2010/main" val="144406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E04D709-F6DD-471A-88D6-AC106B80DE89}"/>
              </a:ext>
            </a:extLst>
          </p:cNvPr>
          <p:cNvSpPr>
            <a:spLocks noGrp="1"/>
          </p:cNvSpPr>
          <p:nvPr>
            <p:ph type="body" sz="quarter" idx="12"/>
          </p:nvPr>
        </p:nvSpPr>
        <p:spPr>
          <a:xfrm>
            <a:off x="1175557" y="539986"/>
            <a:ext cx="9057504" cy="592445"/>
          </a:xfrm>
        </p:spPr>
        <p:txBody>
          <a:bodyPr/>
          <a:lstStyle/>
          <a:p>
            <a:r>
              <a:rPr lang="is-IS">
                <a:solidFill>
                  <a:srgbClr val="032742"/>
                </a:solidFill>
              </a:rPr>
              <a:t>Forsendur betri vinnutíma í vaktavinnu</a:t>
            </a:r>
          </a:p>
        </p:txBody>
      </p:sp>
      <p:sp>
        <p:nvSpPr>
          <p:cNvPr id="3" name="Textastaðgengill 2">
            <a:extLst>
              <a:ext uri="{FF2B5EF4-FFF2-40B4-BE49-F238E27FC236}">
                <a16:creationId xmlns:a16="http://schemas.microsoft.com/office/drawing/2014/main" id="{CA3BE072-586F-4A94-8F7B-D2EC3EB57BD0}"/>
              </a:ext>
            </a:extLst>
          </p:cNvPr>
          <p:cNvSpPr>
            <a:spLocks noGrp="1"/>
          </p:cNvSpPr>
          <p:nvPr>
            <p:ph type="body" sz="quarter" idx="13"/>
          </p:nvPr>
        </p:nvSpPr>
        <p:spPr>
          <a:xfrm>
            <a:off x="6728672" y="2276050"/>
            <a:ext cx="4266988" cy="2758440"/>
          </a:xfrm>
        </p:spPr>
        <p:txBody>
          <a:bodyPr/>
          <a:lstStyle/>
          <a:p>
            <a:pPr fontAlgn="base"/>
            <a:endParaRPr lang="is-IS" sz="2400">
              <a:solidFill>
                <a:srgbClr val="000000"/>
              </a:solidFill>
              <a:latin typeface="Arial" panose="020B0604020202020204" pitchFamily="34" charset="0"/>
              <a:cs typeface="Arial" panose="020B0604020202020204" pitchFamily="34" charset="0"/>
            </a:endParaRPr>
          </a:p>
          <a:p>
            <a:pPr marL="214313" indent="-214313" fontAlgn="base">
              <a:buFont typeface="Wingdings" panose="05000000000000000000" pitchFamily="2" charset="2"/>
              <a:buChar char="ü"/>
            </a:pPr>
            <a:r>
              <a:rPr lang="is-IS" sz="2400">
                <a:solidFill>
                  <a:srgbClr val="000000"/>
                </a:solidFill>
                <a:latin typeface="Arial" panose="020B0604020202020204" pitchFamily="34" charset="0"/>
                <a:cs typeface="Arial" panose="020B0604020202020204" pitchFamily="34" charset="0"/>
              </a:rPr>
              <a:t>Umbótasamtal</a:t>
            </a:r>
          </a:p>
          <a:p>
            <a:pPr fontAlgn="base"/>
            <a:endParaRPr lang="is-IS" sz="2400">
              <a:solidFill>
                <a:srgbClr val="000000"/>
              </a:solidFill>
              <a:latin typeface="Arial" panose="020B0604020202020204" pitchFamily="34" charset="0"/>
              <a:cs typeface="Arial" panose="020B0604020202020204" pitchFamily="34" charset="0"/>
            </a:endParaRPr>
          </a:p>
          <a:p>
            <a:pPr marL="214313" indent="-214313" fontAlgn="base">
              <a:buFont typeface="Wingdings" panose="05000000000000000000" pitchFamily="2" charset="2"/>
              <a:buChar char="ü"/>
            </a:pPr>
            <a:r>
              <a:rPr lang="is-IS" sz="2400">
                <a:solidFill>
                  <a:srgbClr val="000000"/>
                </a:solidFill>
                <a:latin typeface="Arial" panose="020B0604020202020204" pitchFamily="34" charset="0"/>
                <a:cs typeface="Arial" panose="020B0604020202020204" pitchFamily="34" charset="0"/>
              </a:rPr>
              <a:t>Starfsfólk í hlutastarfi á rétt á að hækka starfshlutfall </a:t>
            </a:r>
          </a:p>
          <a:p>
            <a:pPr lvl="1" fontAlgn="base"/>
            <a:endParaRPr lang="is-IS" sz="2400" noProof="1">
              <a:solidFill>
                <a:srgbClr val="000000"/>
              </a:solidFill>
              <a:latin typeface="Arial" panose="020B0604020202020204" pitchFamily="34" charset="0"/>
              <a:cs typeface="Arial" panose="020B0604020202020204" pitchFamily="34" charset="0"/>
            </a:endParaRPr>
          </a:p>
          <a:p>
            <a:pPr marL="214313" indent="-214313" fontAlgn="base">
              <a:buFont typeface="Wingdings" panose="05000000000000000000" pitchFamily="2" charset="2"/>
              <a:buChar char="ü"/>
            </a:pPr>
            <a:r>
              <a:rPr lang="is-IS" sz="2400" noProof="1">
                <a:solidFill>
                  <a:srgbClr val="000000"/>
                </a:solidFill>
                <a:latin typeface="Arial" panose="020B0604020202020204" pitchFamily="34" charset="0"/>
                <a:cs typeface="Arial" panose="020B0604020202020204" pitchFamily="34" charset="0"/>
              </a:rPr>
              <a:t>Kostnaður vegna yfirvinnu lækki </a:t>
            </a:r>
          </a:p>
          <a:p>
            <a:endParaRPr lang="is-IS" sz="2800"/>
          </a:p>
        </p:txBody>
      </p:sp>
      <p:pic>
        <p:nvPicPr>
          <p:cNvPr id="5" name="Mynd 4" descr="Mynd sem inniheldur einstaklingur, kona, stendur, uppstilling&#10;&#10;Lýsing sjálfkrafa búin til">
            <a:extLst>
              <a:ext uri="{FF2B5EF4-FFF2-40B4-BE49-F238E27FC236}">
                <a16:creationId xmlns:a16="http://schemas.microsoft.com/office/drawing/2014/main" id="{41256802-98FB-473B-BC6D-BD7A0BE1FFD5}"/>
              </a:ext>
            </a:extLst>
          </p:cNvPr>
          <p:cNvPicPr>
            <a:picLocks noChangeAspect="1"/>
          </p:cNvPicPr>
          <p:nvPr/>
        </p:nvPicPr>
        <p:blipFill>
          <a:blip r:embed="rId3"/>
          <a:stretch>
            <a:fillRect/>
          </a:stretch>
        </p:blipFill>
        <p:spPr>
          <a:xfrm>
            <a:off x="871048" y="1132431"/>
            <a:ext cx="5758352" cy="5758352"/>
          </a:xfrm>
          <a:prstGeom prst="rect">
            <a:avLst/>
          </a:prstGeom>
        </p:spPr>
      </p:pic>
    </p:spTree>
    <p:extLst>
      <p:ext uri="{BB962C8B-B14F-4D97-AF65-F5344CB8AC3E}">
        <p14:creationId xmlns:p14="http://schemas.microsoft.com/office/powerpoint/2010/main" val="251852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B46AD01-443E-42D8-A28C-A8C376334E6D}"/>
              </a:ext>
            </a:extLst>
          </p:cNvPr>
          <p:cNvSpPr>
            <a:spLocks noGrp="1"/>
          </p:cNvSpPr>
          <p:nvPr>
            <p:ph type="body" sz="quarter" idx="12"/>
          </p:nvPr>
        </p:nvSpPr>
        <p:spPr>
          <a:xfrm>
            <a:off x="1133168" y="386111"/>
            <a:ext cx="11058832" cy="789927"/>
          </a:xfrm>
        </p:spPr>
        <p:txBody>
          <a:bodyPr/>
          <a:lstStyle/>
          <a:p>
            <a:r>
              <a:rPr lang="is-IS">
                <a:solidFill>
                  <a:srgbClr val="032742"/>
                </a:solidFill>
              </a:rPr>
              <a:t>Réttur til aukins starfshlutfalls – starfsfólk í hlutastarfi</a:t>
            </a:r>
          </a:p>
        </p:txBody>
      </p:sp>
      <p:sp>
        <p:nvSpPr>
          <p:cNvPr id="7" name="Textastaðgengill 4">
            <a:extLst>
              <a:ext uri="{FF2B5EF4-FFF2-40B4-BE49-F238E27FC236}">
                <a16:creationId xmlns:a16="http://schemas.microsoft.com/office/drawing/2014/main" id="{AC8BE824-EDE4-4935-A629-BA84BE5F7A91}"/>
              </a:ext>
            </a:extLst>
          </p:cNvPr>
          <p:cNvSpPr>
            <a:spLocks noGrp="1"/>
          </p:cNvSpPr>
          <p:nvPr>
            <p:ph type="body" sz="quarter" idx="13"/>
          </p:nvPr>
        </p:nvSpPr>
        <p:spPr>
          <a:xfrm>
            <a:off x="1233183" y="2501500"/>
            <a:ext cx="3780778" cy="1461970"/>
          </a:xfrm>
          <a:noFill/>
          <a:ln w="28575">
            <a:solidFill>
              <a:srgbClr val="032742"/>
            </a:solidFill>
          </a:ln>
        </p:spPr>
        <p:txBody>
          <a:bodyPr anchor="ctr"/>
          <a:lstStyle/>
          <a:p>
            <a:pPr algn="ctr"/>
            <a:r>
              <a:rPr lang="is-IS" sz="2400" b="1"/>
              <a:t>Tafla yfir rétt starfsfólks vegna styttingar vinnuviku</a:t>
            </a:r>
          </a:p>
        </p:txBody>
      </p:sp>
      <p:pic>
        <p:nvPicPr>
          <p:cNvPr id="12" name="Mynd 11">
            <a:extLst>
              <a:ext uri="{FF2B5EF4-FFF2-40B4-BE49-F238E27FC236}">
                <a16:creationId xmlns:a16="http://schemas.microsoft.com/office/drawing/2014/main" id="{ECD68F4B-AD12-4D00-80CE-C0C35B0180C2}"/>
              </a:ext>
            </a:extLst>
          </p:cNvPr>
          <p:cNvPicPr>
            <a:picLocks noChangeAspect="1"/>
          </p:cNvPicPr>
          <p:nvPr/>
        </p:nvPicPr>
        <p:blipFill>
          <a:blip r:embed="rId3"/>
          <a:stretch>
            <a:fillRect/>
          </a:stretch>
        </p:blipFill>
        <p:spPr>
          <a:xfrm>
            <a:off x="5344800" y="1313962"/>
            <a:ext cx="5498459" cy="5450785"/>
          </a:xfrm>
          <a:prstGeom prst="rect">
            <a:avLst/>
          </a:prstGeom>
        </p:spPr>
      </p:pic>
      <p:sp>
        <p:nvSpPr>
          <p:cNvPr id="9" name="Rétthyrningur: Ávöl horn 8">
            <a:extLst>
              <a:ext uri="{FF2B5EF4-FFF2-40B4-BE49-F238E27FC236}">
                <a16:creationId xmlns:a16="http://schemas.microsoft.com/office/drawing/2014/main" id="{8AFB42B4-74D8-4F9A-907F-21D2B3AAA71E}"/>
              </a:ext>
            </a:extLst>
          </p:cNvPr>
          <p:cNvSpPr/>
          <p:nvPr/>
        </p:nvSpPr>
        <p:spPr>
          <a:xfrm>
            <a:off x="5184781" y="1176038"/>
            <a:ext cx="1307459" cy="1007527"/>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4400" b="1"/>
              <a:t>%   </a:t>
            </a:r>
            <a:r>
              <a:rPr lang="is-IS" sz="2400" b="1"/>
              <a:t>er nú</a:t>
            </a:r>
          </a:p>
        </p:txBody>
      </p:sp>
      <p:sp>
        <p:nvSpPr>
          <p:cNvPr id="8" name="Rétthyrningur: Ávöl horn 7">
            <a:extLst>
              <a:ext uri="{FF2B5EF4-FFF2-40B4-BE49-F238E27FC236}">
                <a16:creationId xmlns:a16="http://schemas.microsoft.com/office/drawing/2014/main" id="{556911E7-20DC-4182-AAE6-DAD8F7A95EE9}"/>
              </a:ext>
            </a:extLst>
          </p:cNvPr>
          <p:cNvSpPr/>
          <p:nvPr/>
        </p:nvSpPr>
        <p:spPr>
          <a:xfrm>
            <a:off x="9773522" y="1059180"/>
            <a:ext cx="1199278" cy="1124385"/>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4000" b="1"/>
              <a:t>%</a:t>
            </a:r>
            <a:r>
              <a:rPr lang="is-IS" sz="3600" b="1"/>
              <a:t> </a:t>
            </a:r>
            <a:r>
              <a:rPr lang="is-IS" sz="2400" b="1"/>
              <a:t>verður</a:t>
            </a:r>
            <a:endParaRPr lang="is-IS" sz="3200" b="1"/>
          </a:p>
        </p:txBody>
      </p:sp>
      <p:sp>
        <p:nvSpPr>
          <p:cNvPr id="10" name="Textastaðgengill 4">
            <a:extLst>
              <a:ext uri="{FF2B5EF4-FFF2-40B4-BE49-F238E27FC236}">
                <a16:creationId xmlns:a16="http://schemas.microsoft.com/office/drawing/2014/main" id="{B6E02D24-49ED-4FCC-8C0B-C5A81A5A763A}"/>
              </a:ext>
            </a:extLst>
          </p:cNvPr>
          <p:cNvSpPr txBox="1">
            <a:spLocks/>
          </p:cNvSpPr>
          <p:nvPr/>
        </p:nvSpPr>
        <p:spPr>
          <a:xfrm>
            <a:off x="1233183" y="4316445"/>
            <a:ext cx="3780778" cy="1461970"/>
          </a:xfrm>
          <a:prstGeom prst="rect">
            <a:avLst/>
          </a:prstGeom>
          <a:noFill/>
          <a:ln w="28575">
            <a:solidFill>
              <a:srgbClr val="032742"/>
            </a:solidFill>
          </a:ln>
        </p:spPr>
        <p:txBody>
          <a:bodyPr anchor="ct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sz="2400" b="1"/>
              <a:t>Starfsfólki boðin hækkun og þarf að svara fyrir </a:t>
            </a:r>
            <a:r>
              <a:rPr lang="is-IS" sz="2400" b="1">
                <a:solidFill>
                  <a:srgbClr val="FF0000"/>
                </a:solidFill>
              </a:rPr>
              <a:t>15. janúar 2021</a:t>
            </a:r>
          </a:p>
        </p:txBody>
      </p:sp>
    </p:spTree>
    <p:extLst>
      <p:ext uri="{BB962C8B-B14F-4D97-AF65-F5344CB8AC3E}">
        <p14:creationId xmlns:p14="http://schemas.microsoft.com/office/powerpoint/2010/main" val="51119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0E855FE4-0CFD-41AE-8100-36BE45FD31C6}"/>
              </a:ext>
            </a:extLst>
          </p:cNvPr>
          <p:cNvSpPr>
            <a:spLocks noGrp="1"/>
          </p:cNvSpPr>
          <p:nvPr>
            <p:ph type="body" sz="quarter" idx="12"/>
          </p:nvPr>
        </p:nvSpPr>
        <p:spPr>
          <a:xfrm>
            <a:off x="1145226" y="468614"/>
            <a:ext cx="9901547" cy="789927"/>
          </a:xfrm>
        </p:spPr>
        <p:txBody>
          <a:bodyPr/>
          <a:lstStyle/>
          <a:p>
            <a:pPr>
              <a:lnSpc>
                <a:spcPct val="100000"/>
              </a:lnSpc>
              <a:spcBef>
                <a:spcPts val="0"/>
              </a:spcBef>
            </a:pPr>
            <a:r>
              <a:rPr lang="is-IS" err="1">
                <a:solidFill>
                  <a:srgbClr val="032742"/>
                </a:solidFill>
              </a:rPr>
              <a:t>Mönnunarlíkan</a:t>
            </a:r>
            <a:r>
              <a:rPr lang="is-IS">
                <a:solidFill>
                  <a:srgbClr val="032742"/>
                </a:solidFill>
              </a:rPr>
              <a:t> – Verkfæri stjórnenda</a:t>
            </a:r>
          </a:p>
        </p:txBody>
      </p:sp>
      <p:sp>
        <p:nvSpPr>
          <p:cNvPr id="5" name="Textastaðgengill 4">
            <a:extLst>
              <a:ext uri="{FF2B5EF4-FFF2-40B4-BE49-F238E27FC236}">
                <a16:creationId xmlns:a16="http://schemas.microsoft.com/office/drawing/2014/main" id="{A0FBF813-09A6-4FA5-9836-B08EA18D1508}"/>
              </a:ext>
            </a:extLst>
          </p:cNvPr>
          <p:cNvSpPr>
            <a:spLocks noGrp="1"/>
          </p:cNvSpPr>
          <p:nvPr>
            <p:ph type="body" sz="quarter" idx="13"/>
          </p:nvPr>
        </p:nvSpPr>
        <p:spPr>
          <a:xfrm>
            <a:off x="739873" y="1574301"/>
            <a:ext cx="5857512" cy="2555739"/>
          </a:xfrm>
        </p:spPr>
        <p:txBody>
          <a:bodyPr/>
          <a:lstStyle/>
          <a:p>
            <a:r>
              <a:rPr lang="is-IS" sz="2400" b="1"/>
              <a:t>Hjálpar til við að sýna:</a:t>
            </a:r>
          </a:p>
          <a:p>
            <a:pPr marL="285750" indent="-285750">
              <a:buFont typeface="Arial" panose="020B0604020202020204" pitchFamily="34" charset="0"/>
              <a:buChar char="•"/>
            </a:pPr>
            <a:r>
              <a:rPr lang="is-IS" sz="2000"/>
              <a:t>Réttur starfsmanns vegna styttingar vinnuviku</a:t>
            </a:r>
          </a:p>
          <a:p>
            <a:pPr marL="285750" indent="-285750">
              <a:buFont typeface="Arial" panose="020B0604020202020204" pitchFamily="34" charset="0"/>
              <a:buChar char="•"/>
            </a:pPr>
            <a:r>
              <a:rPr lang="is-IS" sz="2000"/>
              <a:t>Hækkun starfshlutfalls vegna vægi vinnuskyldustunda</a:t>
            </a:r>
          </a:p>
          <a:p>
            <a:pPr lvl="1"/>
            <a:r>
              <a:rPr lang="is-IS" sz="2000"/>
              <a:t>= Unnið sama fjölda klst. og í núverandi kerfi</a:t>
            </a:r>
          </a:p>
        </p:txBody>
      </p:sp>
      <p:pic>
        <p:nvPicPr>
          <p:cNvPr id="3" name="Picture 3" descr="Chart, treemap chart&#10;&#10;Description automatically generated">
            <a:extLst>
              <a:ext uri="{FF2B5EF4-FFF2-40B4-BE49-F238E27FC236}">
                <a16:creationId xmlns:a16="http://schemas.microsoft.com/office/drawing/2014/main" id="{07A25209-7B7D-44F6-A67E-B64C27BA025A}"/>
              </a:ext>
            </a:extLst>
          </p:cNvPr>
          <p:cNvPicPr>
            <a:picLocks noChangeAspect="1"/>
          </p:cNvPicPr>
          <p:nvPr/>
        </p:nvPicPr>
        <p:blipFill>
          <a:blip r:embed="rId2"/>
          <a:stretch>
            <a:fillRect/>
          </a:stretch>
        </p:blipFill>
        <p:spPr>
          <a:xfrm>
            <a:off x="739873" y="4266543"/>
            <a:ext cx="11002505" cy="2122843"/>
          </a:xfrm>
          <a:prstGeom prst="rect">
            <a:avLst/>
          </a:prstGeom>
        </p:spPr>
      </p:pic>
      <p:pic>
        <p:nvPicPr>
          <p:cNvPr id="4" name="Picture 5" descr="A picture containing graphical user interface, text&#10;&#10;Description automatically generated">
            <a:extLst>
              <a:ext uri="{FF2B5EF4-FFF2-40B4-BE49-F238E27FC236}">
                <a16:creationId xmlns:a16="http://schemas.microsoft.com/office/drawing/2014/main" id="{01276E03-D9DC-41E9-B430-35DD1569F18C}"/>
              </a:ext>
            </a:extLst>
          </p:cNvPr>
          <p:cNvPicPr>
            <a:picLocks noChangeAspect="1"/>
          </p:cNvPicPr>
          <p:nvPr/>
        </p:nvPicPr>
        <p:blipFill>
          <a:blip r:embed="rId3"/>
          <a:stretch>
            <a:fillRect/>
          </a:stretch>
        </p:blipFill>
        <p:spPr>
          <a:xfrm>
            <a:off x="7002738" y="1838482"/>
            <a:ext cx="4807088" cy="1505950"/>
          </a:xfrm>
          <a:prstGeom prst="rect">
            <a:avLst/>
          </a:prstGeom>
        </p:spPr>
      </p:pic>
    </p:spTree>
    <p:extLst>
      <p:ext uri="{BB962C8B-B14F-4D97-AF65-F5344CB8AC3E}">
        <p14:creationId xmlns:p14="http://schemas.microsoft.com/office/powerpoint/2010/main" val="364774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E77E663-AEED-47DC-A5BD-F6132EE58437}"/>
              </a:ext>
            </a:extLst>
          </p:cNvPr>
          <p:cNvSpPr>
            <a:spLocks noGrp="1"/>
          </p:cNvSpPr>
          <p:nvPr>
            <p:ph type="body" sz="quarter" idx="12"/>
          </p:nvPr>
        </p:nvSpPr>
        <p:spPr>
          <a:xfrm>
            <a:off x="724039" y="515665"/>
            <a:ext cx="9901547" cy="789927"/>
          </a:xfrm>
        </p:spPr>
        <p:txBody>
          <a:bodyPr/>
          <a:lstStyle/>
          <a:p>
            <a:r>
              <a:rPr lang="is-IS">
                <a:solidFill>
                  <a:schemeClr val="tx1"/>
                </a:solidFill>
              </a:rPr>
              <a:t>Forgangsröðun hagsmuna</a:t>
            </a:r>
          </a:p>
        </p:txBody>
      </p:sp>
      <p:graphicFrame>
        <p:nvGraphicFramePr>
          <p:cNvPr id="4" name="Línurit 3">
            <a:extLst>
              <a:ext uri="{FF2B5EF4-FFF2-40B4-BE49-F238E27FC236}">
                <a16:creationId xmlns:a16="http://schemas.microsoft.com/office/drawing/2014/main" id="{85B675F5-7220-4F58-8418-5EBC79118F74}"/>
              </a:ext>
            </a:extLst>
          </p:cNvPr>
          <p:cNvGraphicFramePr/>
          <p:nvPr>
            <p:extLst>
              <p:ext uri="{D42A27DB-BD31-4B8C-83A1-F6EECF244321}">
                <p14:modId xmlns:p14="http://schemas.microsoft.com/office/powerpoint/2010/main" val="3552554530"/>
              </p:ext>
            </p:extLst>
          </p:nvPr>
        </p:nvGraphicFramePr>
        <p:xfrm>
          <a:off x="347980" y="133594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Mynd 5" descr="Mynd sem inniheldur stendur, heldur, uppstilling, brimbretti&#10;&#10;Lýsing sjálfkrafa búin til">
            <a:extLst>
              <a:ext uri="{FF2B5EF4-FFF2-40B4-BE49-F238E27FC236}">
                <a16:creationId xmlns:a16="http://schemas.microsoft.com/office/drawing/2014/main" id="{DFDF3ACC-EC47-4731-B679-687B2FB67C14}"/>
              </a:ext>
            </a:extLst>
          </p:cNvPr>
          <p:cNvPicPr>
            <a:picLocks noChangeAspect="1"/>
          </p:cNvPicPr>
          <p:nvPr/>
        </p:nvPicPr>
        <p:blipFill rotWithShape="1">
          <a:blip r:embed="rId7"/>
          <a:srcRect l="19304" r="21238"/>
          <a:stretch/>
        </p:blipFill>
        <p:spPr>
          <a:xfrm>
            <a:off x="8369300" y="910628"/>
            <a:ext cx="3474720" cy="5843981"/>
          </a:xfrm>
          <a:prstGeom prst="rect">
            <a:avLst/>
          </a:prstGeom>
        </p:spPr>
      </p:pic>
    </p:spTree>
    <p:extLst>
      <p:ext uri="{BB962C8B-B14F-4D97-AF65-F5344CB8AC3E}">
        <p14:creationId xmlns:p14="http://schemas.microsoft.com/office/powerpoint/2010/main" val="45293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ynd 4">
            <a:hlinkClick r:id="rId2"/>
            <a:extLst>
              <a:ext uri="{FF2B5EF4-FFF2-40B4-BE49-F238E27FC236}">
                <a16:creationId xmlns:a16="http://schemas.microsoft.com/office/drawing/2014/main" id="{9B4CB77C-803A-4CE7-A788-57968BB09C13}"/>
              </a:ext>
            </a:extLst>
          </p:cNvPr>
          <p:cNvPicPr>
            <a:picLocks noChangeAspect="1"/>
          </p:cNvPicPr>
          <p:nvPr/>
        </p:nvPicPr>
        <p:blipFill rotWithShape="1">
          <a:blip r:embed="rId3"/>
          <a:srcRect b="31627"/>
          <a:stretch/>
        </p:blipFill>
        <p:spPr>
          <a:xfrm>
            <a:off x="6357590" y="1308762"/>
            <a:ext cx="5522635" cy="3720438"/>
          </a:xfrm>
          <a:prstGeom prst="rect">
            <a:avLst/>
          </a:prstGeom>
          <a:ln>
            <a:noFill/>
          </a:ln>
          <a:effectLst>
            <a:outerShdw blurRad="292100" dist="139700" dir="2700000" algn="tl" rotWithShape="0">
              <a:srgbClr val="333333">
                <a:alpha val="65000"/>
              </a:srgbClr>
            </a:outerShdw>
          </a:effectLst>
        </p:spPr>
      </p:pic>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981941" y="457568"/>
            <a:ext cx="5375649" cy="520757"/>
          </a:xfrm>
        </p:spPr>
        <p:txBody>
          <a:bodyPr/>
          <a:lstStyle/>
          <a:p>
            <a:r>
              <a:rPr lang="is-IS" sz="3200">
                <a:solidFill>
                  <a:srgbClr val="032742"/>
                </a:solidFill>
                <a:hlinkClick r:id="rId4">
                  <a:extLst>
                    <a:ext uri="{A12FA001-AC4F-418D-AE19-62706E023703}">
                      <ahyp:hlinkClr xmlns:ahyp="http://schemas.microsoft.com/office/drawing/2018/hyperlinkcolor" val="tx"/>
                    </a:ext>
                  </a:extLst>
                </a:hlinkClick>
              </a:rPr>
              <a:t>www.betrivinnutimi.is</a:t>
            </a:r>
            <a:endParaRPr lang="is-IS" sz="3600">
              <a:solidFill>
                <a:srgbClr val="032742"/>
              </a:solidFill>
            </a:endParaRPr>
          </a:p>
        </p:txBody>
      </p:sp>
      <p:pic>
        <p:nvPicPr>
          <p:cNvPr id="9" name="Mynd 8">
            <a:hlinkClick r:id="rId5"/>
            <a:extLst>
              <a:ext uri="{FF2B5EF4-FFF2-40B4-BE49-F238E27FC236}">
                <a16:creationId xmlns:a16="http://schemas.microsoft.com/office/drawing/2014/main" id="{BF388A14-9B8C-443E-9CB5-5E4FA923101E}"/>
              </a:ext>
            </a:extLst>
          </p:cNvPr>
          <p:cNvPicPr>
            <a:picLocks noChangeAspect="1"/>
          </p:cNvPicPr>
          <p:nvPr/>
        </p:nvPicPr>
        <p:blipFill>
          <a:blip r:embed="rId6"/>
          <a:stretch>
            <a:fillRect/>
          </a:stretch>
        </p:blipFill>
        <p:spPr>
          <a:xfrm>
            <a:off x="512889" y="1308762"/>
            <a:ext cx="5457774" cy="2597959"/>
          </a:xfrm>
          <a:prstGeom prst="rect">
            <a:avLst/>
          </a:prstGeom>
          <a:ln>
            <a:noFill/>
          </a:ln>
          <a:effectLst>
            <a:outerShdw blurRad="292100" dist="139700" dir="2700000" algn="tl" rotWithShape="0">
              <a:srgbClr val="333333">
                <a:alpha val="65000"/>
              </a:srgbClr>
            </a:outerShdw>
          </a:effectLst>
        </p:spPr>
      </p:pic>
      <p:pic>
        <p:nvPicPr>
          <p:cNvPr id="11" name="Mynd 10">
            <a:hlinkClick r:id="rId7"/>
            <a:extLst>
              <a:ext uri="{FF2B5EF4-FFF2-40B4-BE49-F238E27FC236}">
                <a16:creationId xmlns:a16="http://schemas.microsoft.com/office/drawing/2014/main" id="{32D241D8-1032-4227-8636-CBEBBA3F0585}"/>
              </a:ext>
            </a:extLst>
          </p:cNvPr>
          <p:cNvPicPr>
            <a:picLocks noChangeAspect="1"/>
          </p:cNvPicPr>
          <p:nvPr/>
        </p:nvPicPr>
        <p:blipFill>
          <a:blip r:embed="rId8"/>
          <a:stretch>
            <a:fillRect/>
          </a:stretch>
        </p:blipFill>
        <p:spPr>
          <a:xfrm>
            <a:off x="682251" y="4567595"/>
            <a:ext cx="5204965" cy="1541748"/>
          </a:xfrm>
          <a:prstGeom prst="rect">
            <a:avLst/>
          </a:prstGeom>
          <a:ln>
            <a:noFill/>
          </a:ln>
          <a:effectLst>
            <a:outerShdw blurRad="292100" dist="139700" dir="2700000" algn="tl" rotWithShape="0">
              <a:srgbClr val="333333">
                <a:alpha val="65000"/>
              </a:srgbClr>
            </a:outerShdw>
          </a:effectLst>
        </p:spPr>
      </p:pic>
      <p:pic>
        <p:nvPicPr>
          <p:cNvPr id="15" name="Mynd 14">
            <a:hlinkClick r:id="rId9"/>
            <a:extLst>
              <a:ext uri="{FF2B5EF4-FFF2-40B4-BE49-F238E27FC236}">
                <a16:creationId xmlns:a16="http://schemas.microsoft.com/office/drawing/2014/main" id="{8FF66CD8-D1EF-4BF8-874D-874508237DF3}"/>
              </a:ext>
            </a:extLst>
          </p:cNvPr>
          <p:cNvPicPr>
            <a:picLocks noChangeAspect="1"/>
          </p:cNvPicPr>
          <p:nvPr/>
        </p:nvPicPr>
        <p:blipFill rotWithShape="1">
          <a:blip r:embed="rId10"/>
          <a:srcRect l="10401" t="23877" r="5231" b="9074"/>
          <a:stretch/>
        </p:blipFill>
        <p:spPr>
          <a:xfrm>
            <a:off x="8137133" y="5549238"/>
            <a:ext cx="2054831" cy="810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631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937259" y="548967"/>
            <a:ext cx="5504638" cy="520757"/>
          </a:xfrm>
        </p:spPr>
        <p:txBody>
          <a:bodyPr/>
          <a:lstStyle/>
          <a:p>
            <a:pPr>
              <a:lnSpc>
                <a:spcPct val="90000"/>
              </a:lnSpc>
            </a:pPr>
            <a:r>
              <a:rPr lang="is-IS" sz="3300" b="1">
                <a:solidFill>
                  <a:srgbClr val="032742"/>
                </a:solidFill>
                <a:latin typeface="FiraGO SemiBold" panose="020B0503050000020004" pitchFamily="34" charset="0"/>
                <a:cs typeface="FiraGO SemiBold" panose="020B0503050000020004" pitchFamily="34" charset="0"/>
              </a:rPr>
              <a:t>Fyrirlestrar opnir á vef</a:t>
            </a:r>
          </a:p>
          <a:p>
            <a:pPr>
              <a:lnSpc>
                <a:spcPct val="90000"/>
              </a:lnSpc>
            </a:pPr>
            <a:endParaRPr lang="is-IS" sz="3300" b="1">
              <a:solidFill>
                <a:srgbClr val="032742"/>
              </a:solidFill>
              <a:latin typeface="FiraGO SemiBold" panose="020B0503050000020004" pitchFamily="34" charset="0"/>
              <a:cs typeface="FiraGO SemiBold" panose="020B0503050000020004" pitchFamily="34" charset="0"/>
            </a:endParaRPr>
          </a:p>
        </p:txBody>
      </p:sp>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1029727" y="1084785"/>
            <a:ext cx="7417809" cy="520757"/>
          </a:xfrm>
        </p:spPr>
        <p:txBody>
          <a:bodyPr/>
          <a:lstStyle/>
          <a:p>
            <a:r>
              <a:rPr lang="is-IS" sz="2400">
                <a:solidFill>
                  <a:srgbClr val="032742"/>
                </a:solidFill>
              </a:rPr>
              <a:t>https://betrivinnutimi.is/vaktavinna/fraedsluefni/</a:t>
            </a:r>
            <a:endParaRPr lang="is-IS" sz="2800">
              <a:solidFill>
                <a:srgbClr val="032742"/>
              </a:solidFill>
            </a:endParaRPr>
          </a:p>
        </p:txBody>
      </p:sp>
      <p:pic>
        <p:nvPicPr>
          <p:cNvPr id="4" name="Picture 3">
            <a:extLst>
              <a:ext uri="{FF2B5EF4-FFF2-40B4-BE49-F238E27FC236}">
                <a16:creationId xmlns:a16="http://schemas.microsoft.com/office/drawing/2014/main" id="{A91745D8-7310-4195-8EC8-174C0B7B7A5C}"/>
              </a:ext>
            </a:extLst>
          </p:cNvPr>
          <p:cNvPicPr>
            <a:picLocks noChangeAspect="1"/>
          </p:cNvPicPr>
          <p:nvPr/>
        </p:nvPicPr>
        <p:blipFill>
          <a:blip r:embed="rId2"/>
          <a:stretch>
            <a:fillRect/>
          </a:stretch>
        </p:blipFill>
        <p:spPr>
          <a:xfrm>
            <a:off x="705149" y="1902281"/>
            <a:ext cx="11137187" cy="4644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9057519"/>
      </p:ext>
    </p:extLst>
  </p:cSld>
  <p:clrMapOvr>
    <a:masterClrMapping/>
  </p:clrMapOvr>
</p:sld>
</file>

<file path=ppt/theme/theme1.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1DBE15FF-7485-4358-B9C4-AE82C304BA07}"/>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0B5EDBD2-1189-4E94-92F9-15BACF6915AC}"/>
    </a:ext>
  </a:extLst>
</a:theme>
</file>

<file path=ppt/theme/theme3.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B647F14F-72E1-4E15-840D-336505AFFA5F}"/>
    </a:ext>
  </a:extLst>
</a:theme>
</file>

<file path=ppt/theme/theme4.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305B9957-1D35-4043-A435-1E5D456E611A}"/>
    </a:ext>
  </a:extLst>
</a:theme>
</file>

<file path=ppt/theme/theme5.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9" ma:contentTypeDescription="Create a new document." ma:contentTypeScope="" ma:versionID="1845670ecbd6f9ac8626a7849ba12b2f">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f98bcc93e06959568d4a339ee561b87b"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2.xml><?xml version="1.0" encoding="utf-8"?>
<ds:datastoreItem xmlns:ds="http://schemas.openxmlformats.org/officeDocument/2006/customXml" ds:itemID="{159179DC-FD79-4679-94EB-C3435903D3D4}">
  <ds:schemaRefs>
    <ds:schemaRef ds:uri="3a3e3c52-78ac-497f-93ea-854a23b373ee"/>
    <ds:schemaRef ds:uri="a2136bab-dc0a-4432-b245-68a215790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CA608B-E80A-4D4E-BF51-873421C4BCE3}">
  <ds:schemaRefs>
    <ds:schemaRef ds:uri="3a3e3c52-78ac-497f-93ea-854a23b373ee"/>
    <ds:schemaRef ds:uri="a2136bab-dc0a-4432-b245-68a2157902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Glærugrunnur_blár_betrivinnutimi</Template>
  <Application>Microsoft Office PowerPoint</Application>
  <PresentationFormat>Widescreen</PresentationFormat>
  <Slides>15</Slides>
  <Notes>5</Notes>
  <HiddenSlides>0</HiddenSlide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2_Office Theme</vt:lpstr>
      <vt:lpstr>3_Office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Bára Hildur Jóhannsdóttir</dc:creator>
  <cp:revision>3</cp:revision>
  <dcterms:created xsi:type="dcterms:W3CDTF">2020-10-30T12:19:32Z</dcterms:created>
  <dcterms:modified xsi:type="dcterms:W3CDTF">2020-12-02T09:26:10Z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