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4"/>
    <p:sldMasterId id="2147483664" r:id="rId5"/>
    <p:sldMasterId id="2147483660" r:id="rId6"/>
    <p:sldMasterId id="2147483668" r:id="rId7"/>
  </p:sldMasterIdLst>
  <p:notesMasterIdLst>
    <p:notesMasterId r:id="rId28"/>
  </p:notesMasterIdLst>
  <p:sldIdLst>
    <p:sldId id="257" r:id="rId8"/>
    <p:sldId id="809" r:id="rId9"/>
    <p:sldId id="813" r:id="rId10"/>
    <p:sldId id="829" r:id="rId11"/>
    <p:sldId id="814" r:id="rId12"/>
    <p:sldId id="284" r:id="rId13"/>
    <p:sldId id="288" r:id="rId14"/>
    <p:sldId id="260" r:id="rId15"/>
    <p:sldId id="826" r:id="rId16"/>
    <p:sldId id="815" r:id="rId17"/>
    <p:sldId id="819" r:id="rId18"/>
    <p:sldId id="830" r:id="rId19"/>
    <p:sldId id="831" r:id="rId20"/>
    <p:sldId id="832" r:id="rId21"/>
    <p:sldId id="833" r:id="rId22"/>
    <p:sldId id="834" r:id="rId23"/>
    <p:sldId id="805" r:id="rId24"/>
    <p:sldId id="821" r:id="rId25"/>
    <p:sldId id="818" r:id="rId26"/>
    <p:sldId id="290" r:id="rId27"/>
  </p:sldIdLst>
  <p:sldSz cx="12192000" cy="6858000"/>
  <p:notesSz cx="6858000" cy="9144000"/>
  <p:defaultText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gný Aradóttir Pind" initials="DAP" lastIdx="1" clrIdx="0">
    <p:extLst>
      <p:ext uri="{19B8F6BF-5375-455C-9EA6-DF929625EA0E}">
        <p15:presenceInfo xmlns:p15="http://schemas.microsoft.com/office/powerpoint/2012/main" userId="S::dagny@bsrb.is::779632e3-4e8e-454d-a833-29931627e2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ABCD"/>
    <a:srgbClr val="E4F8E7"/>
    <a:srgbClr val="032742"/>
    <a:srgbClr val="09501E"/>
    <a:srgbClr val="60986E"/>
    <a:srgbClr val="09361E"/>
    <a:srgbClr val="CBE4CE"/>
    <a:srgbClr val="092E1E"/>
    <a:srgbClr val="09321E"/>
    <a:srgbClr val="0941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B20323-543B-42EE-8F5F-2B7089DED22E}" v="100" dt="2020-11-17T22:22:07.5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3" y="2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ára Hildur Jóhannsdóttir" userId="418bbdc2-a87c-4c4b-863d-86eeefff96ea" providerId="ADAL" clId="{C1B20323-543B-42EE-8F5F-2B7089DED22E}"/>
    <pc:docChg chg="delSld modSld">
      <pc:chgData name="Bára Hildur Jóhannsdóttir" userId="418bbdc2-a87c-4c4b-863d-86eeefff96ea" providerId="ADAL" clId="{C1B20323-543B-42EE-8F5F-2B7089DED22E}" dt="2020-11-18T11:32:01.662" v="165" actId="47"/>
      <pc:docMkLst>
        <pc:docMk/>
      </pc:docMkLst>
      <pc:sldChg chg="modSp mod">
        <pc:chgData name="Bára Hildur Jóhannsdóttir" userId="418bbdc2-a87c-4c4b-863d-86eeefff96ea" providerId="ADAL" clId="{C1B20323-543B-42EE-8F5F-2B7089DED22E}" dt="2020-11-18T09:56:22.999" v="163" actId="20577"/>
        <pc:sldMkLst>
          <pc:docMk/>
          <pc:sldMk cId="2241934540" sldId="257"/>
        </pc:sldMkLst>
        <pc:spChg chg="mod">
          <ac:chgData name="Bára Hildur Jóhannsdóttir" userId="418bbdc2-a87c-4c4b-863d-86eeefff96ea" providerId="ADAL" clId="{C1B20323-543B-42EE-8F5F-2B7089DED22E}" dt="2020-11-18T09:56:22.999" v="163" actId="20577"/>
          <ac:spMkLst>
            <pc:docMk/>
            <pc:sldMk cId="2241934540" sldId="257"/>
            <ac:spMk id="7" creationId="{1A5696CA-1D6E-4C60-AA5E-77944EA0C741}"/>
          </ac:spMkLst>
        </pc:spChg>
      </pc:sldChg>
      <pc:sldChg chg="del mod modShow">
        <pc:chgData name="Bára Hildur Jóhannsdóttir" userId="418bbdc2-a87c-4c4b-863d-86eeefff96ea" providerId="ADAL" clId="{C1B20323-543B-42EE-8F5F-2B7089DED22E}" dt="2020-11-18T11:32:01.662" v="165" actId="47"/>
        <pc:sldMkLst>
          <pc:docMk/>
          <pc:sldMk cId="1886279327" sldId="286"/>
        </pc:sldMkLst>
      </pc:sldChg>
      <pc:sldChg chg="modSp mod">
        <pc:chgData name="Bára Hildur Jóhannsdóttir" userId="418bbdc2-a87c-4c4b-863d-86eeefff96ea" providerId="ADAL" clId="{C1B20323-543B-42EE-8F5F-2B7089DED22E}" dt="2020-11-17T22:22:23.429" v="158" actId="1076"/>
        <pc:sldMkLst>
          <pc:docMk/>
          <pc:sldMk cId="559057519" sldId="805"/>
        </pc:sldMkLst>
        <pc:spChg chg="mod">
          <ac:chgData name="Bára Hildur Jóhannsdóttir" userId="418bbdc2-a87c-4c4b-863d-86eeefff96ea" providerId="ADAL" clId="{C1B20323-543B-42EE-8F5F-2B7089DED22E}" dt="2020-11-17T22:22:12.138" v="130" actId="1076"/>
          <ac:spMkLst>
            <pc:docMk/>
            <pc:sldMk cId="559057519" sldId="805"/>
            <ac:spMk id="3" creationId="{DD0D8C21-454C-4127-83CD-F30294005AC6}"/>
          </ac:spMkLst>
        </pc:spChg>
        <pc:spChg chg="mod">
          <ac:chgData name="Bára Hildur Jóhannsdóttir" userId="418bbdc2-a87c-4c4b-863d-86eeefff96ea" providerId="ADAL" clId="{C1B20323-543B-42EE-8F5F-2B7089DED22E}" dt="2020-11-17T22:22:23.429" v="158" actId="1076"/>
          <ac:spMkLst>
            <pc:docMk/>
            <pc:sldMk cId="559057519" sldId="805"/>
            <ac:spMk id="22" creationId="{CAF8178E-AF7A-40FE-A278-382359B7D8EB}"/>
          </ac:spMkLst>
        </pc:spChg>
        <pc:picChg chg="mod">
          <ac:chgData name="Bára Hildur Jóhannsdóttir" userId="418bbdc2-a87c-4c4b-863d-86eeefff96ea" providerId="ADAL" clId="{C1B20323-543B-42EE-8F5F-2B7089DED22E}" dt="2020-11-17T22:22:19.093" v="157" actId="1038"/>
          <ac:picMkLst>
            <pc:docMk/>
            <pc:sldMk cId="559057519" sldId="805"/>
            <ac:picMk id="5" creationId="{9B4CB77C-803A-4CE7-A788-57968BB09C13}"/>
          </ac:picMkLst>
        </pc:picChg>
        <pc:picChg chg="mod">
          <ac:chgData name="Bára Hildur Jóhannsdóttir" userId="418bbdc2-a87c-4c4b-863d-86eeefff96ea" providerId="ADAL" clId="{C1B20323-543B-42EE-8F5F-2B7089DED22E}" dt="2020-11-17T22:22:19.093" v="157" actId="1038"/>
          <ac:picMkLst>
            <pc:docMk/>
            <pc:sldMk cId="559057519" sldId="805"/>
            <ac:picMk id="7" creationId="{27DF5313-E781-4E4F-A3D7-C6810C7491E8}"/>
          </ac:picMkLst>
        </pc:picChg>
      </pc:sldChg>
      <pc:sldChg chg="modSp mod">
        <pc:chgData name="Bára Hildur Jóhannsdóttir" userId="418bbdc2-a87c-4c4b-863d-86eeefff96ea" providerId="ADAL" clId="{C1B20323-543B-42EE-8F5F-2B7089DED22E}" dt="2020-11-18T09:43:17.148" v="161" actId="404"/>
        <pc:sldMkLst>
          <pc:docMk/>
          <pc:sldMk cId="1299284184" sldId="815"/>
        </pc:sldMkLst>
        <pc:spChg chg="mod">
          <ac:chgData name="Bára Hildur Jóhannsdóttir" userId="418bbdc2-a87c-4c4b-863d-86eeefff96ea" providerId="ADAL" clId="{C1B20323-543B-42EE-8F5F-2B7089DED22E}" dt="2020-11-18T09:43:17.148" v="161" actId="404"/>
          <ac:spMkLst>
            <pc:docMk/>
            <pc:sldMk cId="1299284184" sldId="815"/>
            <ac:spMk id="3" creationId="{70819CE7-0FB5-4F33-ADD2-C332793E5516}"/>
          </ac:spMkLst>
        </pc:spChg>
      </pc:sldChg>
      <pc:sldChg chg="mod modShow">
        <pc:chgData name="Bára Hildur Jóhannsdóttir" userId="418bbdc2-a87c-4c4b-863d-86eeefff96ea" providerId="ADAL" clId="{C1B20323-543B-42EE-8F5F-2B7089DED22E}" dt="2020-11-18T11:31:56.903" v="164" actId="729"/>
        <pc:sldMkLst>
          <pc:docMk/>
          <pc:sldMk cId="2854540826" sldId="819"/>
        </pc:sldMkLst>
      </pc:sldChg>
      <pc:sldChg chg="modSp mod">
        <pc:chgData name="Bára Hildur Jóhannsdóttir" userId="418bbdc2-a87c-4c4b-863d-86eeefff96ea" providerId="ADAL" clId="{C1B20323-543B-42EE-8F5F-2B7089DED22E}" dt="2020-11-17T21:31:16.586" v="0" actId="404"/>
        <pc:sldMkLst>
          <pc:docMk/>
          <pc:sldMk cId="1147967447" sldId="821"/>
        </pc:sldMkLst>
        <pc:spChg chg="mod">
          <ac:chgData name="Bára Hildur Jóhannsdóttir" userId="418bbdc2-a87c-4c4b-863d-86eeefff96ea" providerId="ADAL" clId="{C1B20323-543B-42EE-8F5F-2B7089DED22E}" dt="2020-11-17T21:31:16.586" v="0" actId="404"/>
          <ac:spMkLst>
            <pc:docMk/>
            <pc:sldMk cId="1147967447" sldId="821"/>
            <ac:spMk id="8" creationId="{E4B7E647-802C-45F6-AB68-A3D2DE3D9627}"/>
          </ac:spMkLst>
        </pc:spChg>
      </pc:sldChg>
      <pc:sldChg chg="modSp mod">
        <pc:chgData name="Bára Hildur Jóhannsdóttir" userId="418bbdc2-a87c-4c4b-863d-86eeefff96ea" providerId="ADAL" clId="{C1B20323-543B-42EE-8F5F-2B7089DED22E}" dt="2020-11-17T21:42:20.891" v="118"/>
        <pc:sldMkLst>
          <pc:docMk/>
          <pc:sldMk cId="568064696" sldId="826"/>
        </pc:sldMkLst>
        <pc:spChg chg="mod">
          <ac:chgData name="Bára Hildur Jóhannsdóttir" userId="418bbdc2-a87c-4c4b-863d-86eeefff96ea" providerId="ADAL" clId="{C1B20323-543B-42EE-8F5F-2B7089DED22E}" dt="2020-11-17T21:40:56.583" v="67" actId="14100"/>
          <ac:spMkLst>
            <pc:docMk/>
            <pc:sldMk cId="568064696" sldId="826"/>
            <ac:spMk id="5" creationId="{C76BBC15-3AF1-424F-BD09-016D24E23AA4}"/>
          </ac:spMkLst>
        </pc:spChg>
        <pc:spChg chg="mod">
          <ac:chgData name="Bára Hildur Jóhannsdóttir" userId="418bbdc2-a87c-4c4b-863d-86eeefff96ea" providerId="ADAL" clId="{C1B20323-543B-42EE-8F5F-2B7089DED22E}" dt="2020-11-17T21:41:08.743" v="68" actId="20577"/>
          <ac:spMkLst>
            <pc:docMk/>
            <pc:sldMk cId="568064696" sldId="826"/>
            <ac:spMk id="6" creationId="{F6ABD745-9BBA-4189-9D19-CACB6CFA1988}"/>
          </ac:spMkLst>
        </pc:spChg>
        <pc:graphicFrameChg chg="mod">
          <ac:chgData name="Bára Hildur Jóhannsdóttir" userId="418bbdc2-a87c-4c4b-863d-86eeefff96ea" providerId="ADAL" clId="{C1B20323-543B-42EE-8F5F-2B7089DED22E}" dt="2020-11-17T21:42:20.891" v="118"/>
          <ac:graphicFrameMkLst>
            <pc:docMk/>
            <pc:sldMk cId="568064696" sldId="826"/>
            <ac:graphicFrameMk id="119" creationId="{6FEE3B83-1841-43CC-B91F-E8937867C7EB}"/>
          </ac:graphicFrameMkLst>
        </pc:graphicFrameChg>
      </pc:sldChg>
      <pc:sldChg chg="modSp mod">
        <pc:chgData name="Bára Hildur Jóhannsdóttir" userId="418bbdc2-a87c-4c4b-863d-86eeefff96ea" providerId="ADAL" clId="{C1B20323-543B-42EE-8F5F-2B7089DED22E}" dt="2020-11-17T21:32:12.661" v="2" actId="207"/>
        <pc:sldMkLst>
          <pc:docMk/>
          <pc:sldMk cId="797297196" sldId="829"/>
        </pc:sldMkLst>
        <pc:spChg chg="mod">
          <ac:chgData name="Bára Hildur Jóhannsdóttir" userId="418bbdc2-a87c-4c4b-863d-86eeefff96ea" providerId="ADAL" clId="{C1B20323-543B-42EE-8F5F-2B7089DED22E}" dt="2020-11-17T21:32:12.661" v="2" actId="207"/>
          <ac:spMkLst>
            <pc:docMk/>
            <pc:sldMk cId="797297196" sldId="829"/>
            <ac:spMk id="3" creationId="{1525287E-08E2-4063-A176-8BEC55B81608}"/>
          </ac:spMkLst>
        </pc:spChg>
      </pc:sldChg>
      <pc:sldChg chg="modSp mod">
        <pc:chgData name="Bára Hildur Jóhannsdóttir" userId="418bbdc2-a87c-4c4b-863d-86eeefff96ea" providerId="ADAL" clId="{C1B20323-543B-42EE-8F5F-2B7089DED22E}" dt="2020-11-17T21:41:34.383" v="113" actId="2"/>
        <pc:sldMkLst>
          <pc:docMk/>
          <pc:sldMk cId="1520033341" sldId="830"/>
        </pc:sldMkLst>
        <pc:spChg chg="mod">
          <ac:chgData name="Bára Hildur Jóhannsdóttir" userId="418bbdc2-a87c-4c4b-863d-86eeefff96ea" providerId="ADAL" clId="{C1B20323-543B-42EE-8F5F-2B7089DED22E}" dt="2020-11-17T21:41:34.383" v="113" actId="2"/>
          <ac:spMkLst>
            <pc:docMk/>
            <pc:sldMk cId="1520033341" sldId="830"/>
            <ac:spMk id="2" creationId="{FC6EC78D-BF3A-4228-8179-BED0AF6D7DD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85C985-F769-472D-8334-D9FF0F83F12B}" type="doc">
      <dgm:prSet loTypeId="urn:microsoft.com/office/officeart/2005/8/layout/hierarchy3" loCatId="hierarchy" qsTypeId="urn:microsoft.com/office/officeart/2005/8/quickstyle/3d2" qsCatId="3D" csTypeId="urn:microsoft.com/office/officeart/2005/8/colors/accent0_3" csCatId="mainScheme" phldr="1"/>
      <dgm:spPr/>
      <dgm:t>
        <a:bodyPr/>
        <a:lstStyle/>
        <a:p>
          <a:endParaRPr lang="en-GB"/>
        </a:p>
      </dgm:t>
    </dgm:pt>
    <dgm:pt modelId="{D1447CAA-00AD-47AF-AF36-195913C8E804}">
      <dgm:prSet phldrT="[Text]" phldr="0"/>
      <dgm:spPr/>
      <dgm:t>
        <a:bodyPr/>
        <a:lstStyle/>
        <a:p>
          <a:r>
            <a:rPr lang="is-IS" b="1" noProof="0" dirty="0">
              <a:latin typeface="Arial" panose="020B0604020202020204" pitchFamily="34" charset="0"/>
              <a:cs typeface="Arial" panose="020B0604020202020204" pitchFamily="34" charset="0"/>
            </a:rPr>
            <a:t>Dagvinnufólk</a:t>
          </a:r>
        </a:p>
      </dgm:t>
    </dgm:pt>
    <dgm:pt modelId="{8A52D683-1F9C-49B7-9E11-79D962AEC5C0}" type="parTrans" cxnId="{AD09BC08-0E4F-4E7C-911E-D0928208DB89}">
      <dgm:prSet/>
      <dgm:spPr/>
      <dgm:t>
        <a:bodyPr/>
        <a:lstStyle/>
        <a:p>
          <a:endParaRPr lang="en-GB"/>
        </a:p>
      </dgm:t>
    </dgm:pt>
    <dgm:pt modelId="{C0A40690-6BB0-4CE3-B22E-ACBD3FAB4753}" type="sibTrans" cxnId="{AD09BC08-0E4F-4E7C-911E-D0928208DB89}">
      <dgm:prSet/>
      <dgm:spPr/>
      <dgm:t>
        <a:bodyPr/>
        <a:lstStyle/>
        <a:p>
          <a:endParaRPr lang="en-GB"/>
        </a:p>
      </dgm:t>
    </dgm:pt>
    <dgm:pt modelId="{428A7DAF-2EFE-467E-A193-13F95ACDC4BE}">
      <dgm:prSet phldrT="[Text]" phldr="0" custT="1"/>
      <dgm:spPr/>
      <dgm:t>
        <a:bodyPr/>
        <a:lstStyle/>
        <a:p>
          <a:pPr rtl="0"/>
          <a:r>
            <a:rPr lang="is-IS" sz="1800" noProof="0" dirty="0">
              <a:latin typeface="Arial" panose="020B0604020202020204" pitchFamily="34" charset="0"/>
              <a:cs typeface="Arial" panose="020B0604020202020204" pitchFamily="34" charset="0"/>
            </a:rPr>
            <a:t>Fylgiskjal</a:t>
          </a:r>
          <a:r>
            <a:rPr lang="en-GB" sz="1800" dirty="0">
              <a:latin typeface="Arial" panose="020B0604020202020204" pitchFamily="34" charset="0"/>
              <a:cs typeface="Arial" panose="020B0604020202020204" pitchFamily="34" charset="0"/>
            </a:rPr>
            <a:t> 1</a:t>
          </a:r>
        </a:p>
      </dgm:t>
    </dgm:pt>
    <dgm:pt modelId="{B2934AC1-0E5D-4C28-A819-5960367E8934}" type="parTrans" cxnId="{4BBAE64B-59C5-437B-88B1-E1AC7833BF99}">
      <dgm:prSet/>
      <dgm:spPr/>
      <dgm:t>
        <a:bodyPr/>
        <a:lstStyle/>
        <a:p>
          <a:endParaRPr lang="en-GB"/>
        </a:p>
      </dgm:t>
    </dgm:pt>
    <dgm:pt modelId="{8D7366FA-2039-4C61-85E1-DEE65959B09D}" type="sibTrans" cxnId="{4BBAE64B-59C5-437B-88B1-E1AC7833BF99}">
      <dgm:prSet/>
      <dgm:spPr/>
      <dgm:t>
        <a:bodyPr/>
        <a:lstStyle/>
        <a:p>
          <a:endParaRPr lang="en-GB"/>
        </a:p>
      </dgm:t>
    </dgm:pt>
    <dgm:pt modelId="{67BF0649-E10A-449E-AAF0-9EC6CA2E39AC}">
      <dgm:prSet phldrT="[Text]" phldr="0" custT="1"/>
      <dgm:spPr/>
      <dgm:t>
        <a:bodyPr/>
        <a:lstStyle/>
        <a:p>
          <a:pPr rtl="0"/>
          <a:r>
            <a:rPr lang="is-IS" sz="1800" b="0" noProof="0" dirty="0">
              <a:latin typeface="Arial" panose="020B0604020202020204" pitchFamily="34" charset="0"/>
              <a:cs typeface="Arial" panose="020B0604020202020204" pitchFamily="34" charset="0"/>
            </a:rPr>
            <a:t>Gildistími</a:t>
          </a:r>
          <a:r>
            <a:rPr lang="en-GB" sz="1800" b="0" dirty="0">
              <a:latin typeface="Arial" panose="020B0604020202020204" pitchFamily="34" charset="0"/>
              <a:cs typeface="Arial" panose="020B0604020202020204" pitchFamily="34" charset="0"/>
            </a:rPr>
            <a:t> 1. janúar</a:t>
          </a:r>
        </a:p>
      </dgm:t>
    </dgm:pt>
    <dgm:pt modelId="{01F57032-BC58-44BF-8197-9362B2E0E49E}" type="parTrans" cxnId="{8D540EDA-B202-4227-A51D-423F2DC381CE}">
      <dgm:prSet/>
      <dgm:spPr/>
      <dgm:t>
        <a:bodyPr/>
        <a:lstStyle/>
        <a:p>
          <a:endParaRPr lang="en-GB"/>
        </a:p>
      </dgm:t>
    </dgm:pt>
    <dgm:pt modelId="{9BADDF49-FFD8-46A5-B736-676C526A1F6B}" type="sibTrans" cxnId="{8D540EDA-B202-4227-A51D-423F2DC381CE}">
      <dgm:prSet/>
      <dgm:spPr/>
      <dgm:t>
        <a:bodyPr/>
        <a:lstStyle/>
        <a:p>
          <a:endParaRPr lang="en-GB"/>
        </a:p>
      </dgm:t>
    </dgm:pt>
    <dgm:pt modelId="{9E568CDE-3582-412E-B717-F95D7C062994}">
      <dgm:prSet phldrT="[Text]" phldr="0"/>
      <dgm:spPr/>
      <dgm:t>
        <a:bodyPr/>
        <a:lstStyle/>
        <a:p>
          <a:r>
            <a:rPr lang="is-IS" b="1" noProof="1">
              <a:latin typeface="Arial" panose="020B0604020202020204" pitchFamily="34" charset="0"/>
              <a:cs typeface="Arial" panose="020B0604020202020204" pitchFamily="34" charset="0"/>
            </a:rPr>
            <a:t>Vaktavinnufólk</a:t>
          </a:r>
        </a:p>
      </dgm:t>
    </dgm:pt>
    <dgm:pt modelId="{82881F8B-E6ED-4358-9B58-E96114DB3EFA}" type="parTrans" cxnId="{1F8868C1-AD3C-4B7C-9D83-9FD89D373B15}">
      <dgm:prSet/>
      <dgm:spPr/>
      <dgm:t>
        <a:bodyPr/>
        <a:lstStyle/>
        <a:p>
          <a:endParaRPr lang="en-GB"/>
        </a:p>
      </dgm:t>
    </dgm:pt>
    <dgm:pt modelId="{ADBA0017-55EB-4D10-A7B9-338641C2B7DF}" type="sibTrans" cxnId="{1F8868C1-AD3C-4B7C-9D83-9FD89D373B15}">
      <dgm:prSet/>
      <dgm:spPr/>
      <dgm:t>
        <a:bodyPr/>
        <a:lstStyle/>
        <a:p>
          <a:endParaRPr lang="en-GB"/>
        </a:p>
      </dgm:t>
    </dgm:pt>
    <dgm:pt modelId="{60B6F1EE-8223-4AD0-85DC-8B02D11DA05D}">
      <dgm:prSet phldrT="[Text]" phldr="0" custT="1"/>
      <dgm:spPr/>
      <dgm:t>
        <a:bodyPr/>
        <a:lstStyle/>
        <a:p>
          <a:pPr rtl="0"/>
          <a:r>
            <a:rPr lang="is-IS" sz="1800" noProof="0" dirty="0">
              <a:latin typeface="Arial" panose="020B0604020202020204" pitchFamily="34" charset="0"/>
              <a:cs typeface="Arial" panose="020B0604020202020204" pitchFamily="34" charset="0"/>
            </a:rPr>
            <a:t>Fylgiskjal</a:t>
          </a:r>
          <a:r>
            <a:rPr lang="en-GB" sz="1600" dirty="0">
              <a:latin typeface="Arial" panose="020B0604020202020204" pitchFamily="34" charset="0"/>
              <a:cs typeface="Arial" panose="020B0604020202020204" pitchFamily="34" charset="0"/>
            </a:rPr>
            <a:t> 2</a:t>
          </a:r>
        </a:p>
      </dgm:t>
    </dgm:pt>
    <dgm:pt modelId="{E3312048-C03E-4857-A989-BE91FF0965D8}" type="parTrans" cxnId="{9B2B7A0E-EBAC-44EA-9963-CD333EE2B54D}">
      <dgm:prSet/>
      <dgm:spPr/>
      <dgm:t>
        <a:bodyPr/>
        <a:lstStyle/>
        <a:p>
          <a:endParaRPr lang="en-GB"/>
        </a:p>
      </dgm:t>
    </dgm:pt>
    <dgm:pt modelId="{FB74D47C-2BA3-4BCF-9617-E8CDA077B32D}" type="sibTrans" cxnId="{9B2B7A0E-EBAC-44EA-9963-CD333EE2B54D}">
      <dgm:prSet/>
      <dgm:spPr/>
      <dgm:t>
        <a:bodyPr/>
        <a:lstStyle/>
        <a:p>
          <a:endParaRPr lang="en-GB"/>
        </a:p>
      </dgm:t>
    </dgm:pt>
    <dgm:pt modelId="{340A03E1-F07B-462F-9CD8-C27AF4270577}">
      <dgm:prSet phldrT="[Text]" phldr="0" custT="1"/>
      <dgm:spPr/>
      <dgm:t>
        <a:bodyPr/>
        <a:lstStyle/>
        <a:p>
          <a:pPr rtl="0"/>
          <a:r>
            <a:rPr lang="en-GB" sz="1800" dirty="0">
              <a:latin typeface="Arial" panose="020B0604020202020204" pitchFamily="34" charset="0"/>
              <a:cs typeface="Arial" panose="020B0604020202020204" pitchFamily="34" charset="0"/>
            </a:rPr>
            <a:t>Gildistími 1. maí</a:t>
          </a:r>
        </a:p>
      </dgm:t>
    </dgm:pt>
    <dgm:pt modelId="{697D589A-4098-4FE8-B4FA-AE9D2E0D8572}" type="parTrans" cxnId="{464C5AEA-97EF-4ED4-85D8-CED64AD7131B}">
      <dgm:prSet/>
      <dgm:spPr/>
      <dgm:t>
        <a:bodyPr/>
        <a:lstStyle/>
        <a:p>
          <a:endParaRPr lang="en-GB"/>
        </a:p>
      </dgm:t>
    </dgm:pt>
    <dgm:pt modelId="{1BE86E32-CC3D-4CC2-B9CF-EC259ACFC7F7}" type="sibTrans" cxnId="{464C5AEA-97EF-4ED4-85D8-CED64AD7131B}">
      <dgm:prSet/>
      <dgm:spPr/>
      <dgm:t>
        <a:bodyPr/>
        <a:lstStyle/>
        <a:p>
          <a:endParaRPr lang="en-GB"/>
        </a:p>
      </dgm:t>
    </dgm:pt>
    <dgm:pt modelId="{6640966A-B4A5-4332-8E3F-D984FB9BC08E}">
      <dgm:prSet phldr="0" custT="1"/>
      <dgm:spPr/>
      <dgm:t>
        <a:bodyPr/>
        <a:lstStyle/>
        <a:p>
          <a:pPr rtl="0"/>
          <a:r>
            <a:rPr lang="en-GB" sz="1400" dirty="0">
              <a:latin typeface="Arial" panose="020B0604020202020204" pitchFamily="34" charset="0"/>
              <a:cs typeface="Arial" panose="020B0604020202020204" pitchFamily="34" charset="0"/>
            </a:rPr>
            <a:t>Mikið flækjustig</a:t>
          </a:r>
        </a:p>
      </dgm:t>
    </dgm:pt>
    <dgm:pt modelId="{66CC3FC4-28AA-49DB-8D78-A080236DE839}" type="parTrans" cxnId="{EF1FC3FE-D0EE-47F0-9D35-CB9635F6F121}">
      <dgm:prSet/>
      <dgm:spPr/>
      <dgm:t>
        <a:bodyPr/>
        <a:lstStyle/>
        <a:p>
          <a:endParaRPr lang="is-IS"/>
        </a:p>
      </dgm:t>
    </dgm:pt>
    <dgm:pt modelId="{A1C41CAD-F1E3-4395-9C50-FA72515ECBDA}" type="sibTrans" cxnId="{EF1FC3FE-D0EE-47F0-9D35-CB9635F6F121}">
      <dgm:prSet/>
      <dgm:spPr/>
      <dgm:t>
        <a:bodyPr/>
        <a:lstStyle/>
        <a:p>
          <a:endParaRPr lang="is-IS"/>
        </a:p>
      </dgm:t>
    </dgm:pt>
    <dgm:pt modelId="{AD4A86ED-9E61-479D-AB32-24A7D3B8698A}">
      <dgm:prSet phldr="0" custT="1"/>
      <dgm:spPr/>
      <dgm:t>
        <a:bodyPr/>
        <a:lstStyle/>
        <a:p>
          <a:r>
            <a:rPr lang="en-GB" sz="1400" dirty="0">
              <a:latin typeface="Arial" panose="020B0604020202020204" pitchFamily="34" charset="0"/>
              <a:cs typeface="Arial" panose="020B0604020202020204" pitchFamily="34" charset="0"/>
            </a:rPr>
            <a:t>Þarfnast mikilla breytinga á kerfum</a:t>
          </a:r>
        </a:p>
      </dgm:t>
    </dgm:pt>
    <dgm:pt modelId="{1A581D4B-6E59-4898-BB98-854364E11CCB}" type="parTrans" cxnId="{5A96416F-E26B-4C16-B146-421D12EE1491}">
      <dgm:prSet/>
      <dgm:spPr/>
      <dgm:t>
        <a:bodyPr/>
        <a:lstStyle/>
        <a:p>
          <a:endParaRPr lang="is-IS"/>
        </a:p>
      </dgm:t>
    </dgm:pt>
    <dgm:pt modelId="{9D81C468-BEAF-4016-8D93-00EEEB0582A2}" type="sibTrans" cxnId="{5A96416F-E26B-4C16-B146-421D12EE1491}">
      <dgm:prSet/>
      <dgm:spPr/>
      <dgm:t>
        <a:bodyPr/>
        <a:lstStyle/>
        <a:p>
          <a:endParaRPr lang="is-IS"/>
        </a:p>
      </dgm:t>
    </dgm:pt>
    <dgm:pt modelId="{C75BF952-EE07-46D0-A9E1-9056DB101FC0}">
      <dgm:prSet phldr="0" custT="1"/>
      <dgm:spPr/>
      <dgm:t>
        <a:bodyPr/>
        <a:lstStyle/>
        <a:p>
          <a:r>
            <a:rPr lang="en-GB" sz="1400" dirty="0">
              <a:latin typeface="Arial" panose="020B0604020202020204" pitchFamily="34" charset="0"/>
              <a:cs typeface="Arial" panose="020B0604020202020204" pitchFamily="34" charset="0"/>
            </a:rPr>
            <a:t>Mönnunargat</a:t>
          </a:r>
        </a:p>
      </dgm:t>
    </dgm:pt>
    <dgm:pt modelId="{EFFEF028-145B-4F50-8296-016A3682DBC0}" type="parTrans" cxnId="{20DEF061-3BA7-4E8F-B22B-69148ACD25F7}">
      <dgm:prSet/>
      <dgm:spPr/>
      <dgm:t>
        <a:bodyPr/>
        <a:lstStyle/>
        <a:p>
          <a:endParaRPr lang="is-IS"/>
        </a:p>
      </dgm:t>
    </dgm:pt>
    <dgm:pt modelId="{33D98751-8CBA-4E3B-95A1-773C47D9A909}" type="sibTrans" cxnId="{20DEF061-3BA7-4E8F-B22B-69148ACD25F7}">
      <dgm:prSet/>
      <dgm:spPr/>
      <dgm:t>
        <a:bodyPr/>
        <a:lstStyle/>
        <a:p>
          <a:endParaRPr lang="is-IS"/>
        </a:p>
      </dgm:t>
    </dgm:pt>
    <dgm:pt modelId="{557F71BC-8675-4BBB-92D7-66780DA83396}">
      <dgm:prSet phldr="0" custT="1"/>
      <dgm:spPr/>
      <dgm:t>
        <a:bodyPr/>
        <a:lstStyle/>
        <a:p>
          <a:pPr rtl="0"/>
          <a:r>
            <a:rPr lang="en-GB" sz="1400" dirty="0">
              <a:latin typeface="Arial" panose="020B0604020202020204" pitchFamily="34" charset="0"/>
              <a:cs typeface="Arial" panose="020B0604020202020204" pitchFamily="34" charset="0"/>
            </a:rPr>
            <a:t>Mun hafa í för með sér einhverja kostnaðaraukningu</a:t>
          </a:r>
        </a:p>
      </dgm:t>
    </dgm:pt>
    <dgm:pt modelId="{FBCD91DE-5590-46AA-BAC1-E73B09C0AE4D}" type="parTrans" cxnId="{A6A2FEEA-E47D-47E0-B4F6-7AC135C19565}">
      <dgm:prSet/>
      <dgm:spPr/>
      <dgm:t>
        <a:bodyPr/>
        <a:lstStyle/>
        <a:p>
          <a:endParaRPr lang="is-IS"/>
        </a:p>
      </dgm:t>
    </dgm:pt>
    <dgm:pt modelId="{A604013E-8953-496D-8A92-BFEB3C6DF665}" type="sibTrans" cxnId="{A6A2FEEA-E47D-47E0-B4F6-7AC135C19565}">
      <dgm:prSet/>
      <dgm:spPr/>
      <dgm:t>
        <a:bodyPr/>
        <a:lstStyle/>
        <a:p>
          <a:endParaRPr lang="is-IS"/>
        </a:p>
      </dgm:t>
    </dgm:pt>
    <dgm:pt modelId="{9675AAA4-5BD5-4FE3-A072-26F5C4C3A579}">
      <dgm:prSet phldr="0" custT="1"/>
      <dgm:spPr/>
      <dgm:t>
        <a:bodyPr/>
        <a:lstStyle/>
        <a:p>
          <a:pPr rtl="0"/>
          <a:r>
            <a:rPr lang="en-GB" sz="1400" dirty="0">
              <a:latin typeface="Arial" panose="020B0604020202020204" pitchFamily="34" charset="0"/>
              <a:cs typeface="Arial" panose="020B0604020202020204" pitchFamily="34" charset="0"/>
            </a:rPr>
            <a:t>Einfaldara í </a:t>
          </a:r>
          <a:r>
            <a:rPr lang="is-IS" sz="1400" noProof="0" dirty="0">
              <a:latin typeface="Arial" panose="020B0604020202020204" pitchFamily="34" charset="0"/>
              <a:cs typeface="Arial" panose="020B0604020202020204" pitchFamily="34" charset="0"/>
            </a:rPr>
            <a:t>útfærslu</a:t>
          </a:r>
        </a:p>
      </dgm:t>
    </dgm:pt>
    <dgm:pt modelId="{B5642E9D-1084-4B06-A49A-1F1A2AF5F54D}" type="parTrans" cxnId="{F1C8DD2E-26AB-4E1F-AD5B-908251FF6E60}">
      <dgm:prSet/>
      <dgm:spPr/>
      <dgm:t>
        <a:bodyPr/>
        <a:lstStyle/>
        <a:p>
          <a:endParaRPr lang="is-IS"/>
        </a:p>
      </dgm:t>
    </dgm:pt>
    <dgm:pt modelId="{75B83274-72F9-4179-AA01-6B67A4E7CBAC}" type="sibTrans" cxnId="{F1C8DD2E-26AB-4E1F-AD5B-908251FF6E60}">
      <dgm:prSet/>
      <dgm:spPr/>
      <dgm:t>
        <a:bodyPr/>
        <a:lstStyle/>
        <a:p>
          <a:endParaRPr lang="is-IS"/>
        </a:p>
      </dgm:t>
    </dgm:pt>
    <dgm:pt modelId="{5F66E1E0-DEFD-4451-A046-545ED939B178}">
      <dgm:prSet phldr="0" custT="1"/>
      <dgm:spPr/>
      <dgm:t>
        <a:bodyPr/>
        <a:lstStyle/>
        <a:p>
          <a:pPr rtl="0"/>
          <a:r>
            <a:rPr lang="en-GB" sz="1400" dirty="0">
              <a:latin typeface="Arial" panose="020B0604020202020204" pitchFamily="34" charset="0"/>
              <a:cs typeface="Arial" panose="020B0604020202020204" pitchFamily="34" charset="0"/>
            </a:rPr>
            <a:t>Verður ekki til mönnunargat</a:t>
          </a:r>
        </a:p>
      </dgm:t>
    </dgm:pt>
    <dgm:pt modelId="{871B13DB-7BF2-4F4F-A2DF-F46D39E141C7}" type="parTrans" cxnId="{664CE1F9-0053-4661-8429-A2A9F5DE5D90}">
      <dgm:prSet/>
      <dgm:spPr/>
      <dgm:t>
        <a:bodyPr/>
        <a:lstStyle/>
        <a:p>
          <a:endParaRPr lang="is-IS"/>
        </a:p>
      </dgm:t>
    </dgm:pt>
    <dgm:pt modelId="{8448154C-2952-46CA-836C-B8686864AEEB}" type="sibTrans" cxnId="{664CE1F9-0053-4661-8429-A2A9F5DE5D90}">
      <dgm:prSet/>
      <dgm:spPr/>
      <dgm:t>
        <a:bodyPr/>
        <a:lstStyle/>
        <a:p>
          <a:endParaRPr lang="is-IS"/>
        </a:p>
      </dgm:t>
    </dgm:pt>
    <dgm:pt modelId="{CE8707EB-C3A7-4D3B-B340-B3F6DD51B3F0}">
      <dgm:prSet phldr="0" custT="1"/>
      <dgm:spPr/>
      <dgm:t>
        <a:bodyPr/>
        <a:lstStyle/>
        <a:p>
          <a:pPr rtl="0"/>
          <a:r>
            <a:rPr lang="en-GB" sz="1400" dirty="0">
              <a:latin typeface="Arial" panose="020B0604020202020204" pitchFamily="34" charset="0"/>
              <a:cs typeface="Arial" panose="020B0604020202020204" pitchFamily="34" charset="0"/>
            </a:rPr>
            <a:t>Á ekki  að hafa í för með sér kostnaðaraukningu</a:t>
          </a:r>
        </a:p>
      </dgm:t>
    </dgm:pt>
    <dgm:pt modelId="{6702F96B-8BD6-4FA1-B475-4ED419ECE63A}" type="parTrans" cxnId="{2B2017AB-BBBE-4F19-867F-FCF4ABB4FF62}">
      <dgm:prSet/>
      <dgm:spPr/>
      <dgm:t>
        <a:bodyPr/>
        <a:lstStyle/>
        <a:p>
          <a:endParaRPr lang="is-IS"/>
        </a:p>
      </dgm:t>
    </dgm:pt>
    <dgm:pt modelId="{6DED08D4-F2C2-4EC8-93C9-C5433C326DA6}" type="sibTrans" cxnId="{2B2017AB-BBBE-4F19-867F-FCF4ABB4FF62}">
      <dgm:prSet/>
      <dgm:spPr/>
      <dgm:t>
        <a:bodyPr/>
        <a:lstStyle/>
        <a:p>
          <a:endParaRPr lang="is-IS"/>
        </a:p>
      </dgm:t>
    </dgm:pt>
    <dgm:pt modelId="{6DB54D92-BADB-447E-B44B-E4B13FAACEA4}">
      <dgm:prSet phldr="0" custT="1"/>
      <dgm:spPr/>
      <dgm:t>
        <a:bodyPr/>
        <a:lstStyle/>
        <a:p>
          <a:pPr rtl="0"/>
          <a:r>
            <a:rPr lang="is-IS" sz="1600" noProof="0" dirty="0">
              <a:latin typeface="Arial" panose="020B0604020202020204" pitchFamily="34" charset="0"/>
              <a:cs typeface="Arial" panose="020B0604020202020204" pitchFamily="34" charset="0"/>
            </a:rPr>
            <a:t>Hópar</a:t>
          </a:r>
          <a:r>
            <a:rPr lang="en-GB" sz="1600" dirty="0">
              <a:latin typeface="Arial" panose="020B0604020202020204" pitchFamily="34" charset="0"/>
              <a:cs typeface="Arial" panose="020B0604020202020204" pitchFamily="34" charset="0"/>
            </a:rPr>
            <a:t> sem </a:t>
          </a:r>
          <a:r>
            <a:rPr lang="is-IS" sz="1600" noProof="0" dirty="0">
              <a:latin typeface="Arial" panose="020B0604020202020204" pitchFamily="34" charset="0"/>
              <a:cs typeface="Arial" panose="020B0604020202020204" pitchFamily="34" charset="0"/>
            </a:rPr>
            <a:t>þarf</a:t>
          </a:r>
          <a:r>
            <a:rPr lang="en-GB" sz="1600" dirty="0">
              <a:latin typeface="Arial" panose="020B0604020202020204" pitchFamily="34" charset="0"/>
              <a:cs typeface="Arial" panose="020B0604020202020204" pitchFamily="34" charset="0"/>
            </a:rPr>
            <a:t> að skýra nánar</a:t>
          </a:r>
        </a:p>
      </dgm:t>
    </dgm:pt>
    <dgm:pt modelId="{511F51D2-139C-430D-9749-37500245AB47}" type="parTrans" cxnId="{EDC8DA8F-D5F1-40C9-B735-B291B96D9480}">
      <dgm:prSet/>
      <dgm:spPr/>
      <dgm:t>
        <a:bodyPr/>
        <a:lstStyle/>
        <a:p>
          <a:endParaRPr lang="is-IS"/>
        </a:p>
      </dgm:t>
    </dgm:pt>
    <dgm:pt modelId="{F75D6B3F-353D-44A6-85AA-3069D9FDED7A}" type="sibTrans" cxnId="{EDC8DA8F-D5F1-40C9-B735-B291B96D9480}">
      <dgm:prSet/>
      <dgm:spPr/>
      <dgm:t>
        <a:bodyPr/>
        <a:lstStyle/>
        <a:p>
          <a:endParaRPr lang="is-IS"/>
        </a:p>
      </dgm:t>
    </dgm:pt>
    <dgm:pt modelId="{3F0DB775-F9D6-4DC7-8DC1-DE59B7C7AC97}">
      <dgm:prSet phldr="0"/>
      <dgm:spPr/>
      <dgm:t>
        <a:bodyPr/>
        <a:lstStyle/>
        <a:p>
          <a:pPr rtl="0"/>
          <a:r>
            <a:rPr lang="en-GB" dirty="0">
              <a:latin typeface="Arial" panose="020B0604020202020204" pitchFamily="34" charset="0"/>
              <a:cs typeface="Arial" panose="020B0604020202020204" pitchFamily="34" charset="0"/>
            </a:rPr>
            <a:t>T.d. Dagvinnumenn á </a:t>
          </a:r>
          <a:r>
            <a:rPr lang="is-IS" noProof="0" dirty="0">
              <a:latin typeface="Arial" panose="020B0604020202020204" pitchFamily="34" charset="0"/>
              <a:cs typeface="Arial" panose="020B0604020202020204" pitchFamily="34" charset="0"/>
            </a:rPr>
            <a:t>vöktum</a:t>
          </a:r>
        </a:p>
      </dgm:t>
    </dgm:pt>
    <dgm:pt modelId="{A00B3AD0-31FA-497D-8055-9C76A27981D2}" type="parTrans" cxnId="{C2B2BB13-531B-4966-BE08-CC027C48D287}">
      <dgm:prSet/>
      <dgm:spPr/>
      <dgm:t>
        <a:bodyPr/>
        <a:lstStyle/>
        <a:p>
          <a:endParaRPr lang="is-IS"/>
        </a:p>
      </dgm:t>
    </dgm:pt>
    <dgm:pt modelId="{BEEB701C-9C97-49CB-A8C3-3485B32491E8}" type="sibTrans" cxnId="{C2B2BB13-531B-4966-BE08-CC027C48D287}">
      <dgm:prSet/>
      <dgm:spPr/>
      <dgm:t>
        <a:bodyPr/>
        <a:lstStyle/>
        <a:p>
          <a:endParaRPr lang="is-IS"/>
        </a:p>
      </dgm:t>
    </dgm:pt>
    <dgm:pt modelId="{8419BF49-279F-44B9-BD96-E1822757C282}">
      <dgm:prSet phldr="0"/>
      <dgm:spPr/>
      <dgm:t>
        <a:bodyPr/>
        <a:lstStyle/>
        <a:p>
          <a:pPr rtl="0"/>
          <a:r>
            <a:rPr lang="en-GB" dirty="0">
              <a:latin typeface="Arial" panose="020B0604020202020204" pitchFamily="34" charset="0"/>
              <a:cs typeface="Arial" panose="020B0604020202020204" pitchFamily="34" charset="0"/>
            </a:rPr>
            <a:t>T.d. Dagvinnumenn sem vinna utan dagvinnutíma</a:t>
          </a:r>
        </a:p>
      </dgm:t>
    </dgm:pt>
    <dgm:pt modelId="{0BB0055D-076C-418E-85C2-ACEC482B4EEF}" type="parTrans" cxnId="{2D6ED1A7-767B-4A1A-870E-083AC88A0E38}">
      <dgm:prSet/>
      <dgm:spPr/>
      <dgm:t>
        <a:bodyPr/>
        <a:lstStyle/>
        <a:p>
          <a:endParaRPr lang="is-IS"/>
        </a:p>
      </dgm:t>
    </dgm:pt>
    <dgm:pt modelId="{EC0FCC65-3F24-4E2A-AAF4-FF74D8614FFA}" type="sibTrans" cxnId="{2D6ED1A7-767B-4A1A-870E-083AC88A0E38}">
      <dgm:prSet/>
      <dgm:spPr/>
      <dgm:t>
        <a:bodyPr/>
        <a:lstStyle/>
        <a:p>
          <a:endParaRPr lang="is-IS"/>
        </a:p>
      </dgm:t>
    </dgm:pt>
    <dgm:pt modelId="{DB5EF47F-CF09-4DF6-95C5-CC65B5A385E6}">
      <dgm:prSet phldr="0"/>
      <dgm:spPr/>
      <dgm:t>
        <a:bodyPr/>
        <a:lstStyle/>
        <a:p>
          <a:pPr rtl="0"/>
          <a:r>
            <a:rPr lang="en-GB" dirty="0">
              <a:latin typeface="Arial" panose="020B0604020202020204" pitchFamily="34" charset="0"/>
              <a:cs typeface="Arial" panose="020B0604020202020204" pitchFamily="34" charset="0"/>
            </a:rPr>
            <a:t>Er í skoðun og munu koma leiðbeiningar til stjórnenda</a:t>
          </a:r>
        </a:p>
      </dgm:t>
    </dgm:pt>
    <dgm:pt modelId="{CF2B594C-3C04-49D3-8505-A45E28A81098}" type="parTrans" cxnId="{59B31E43-09BD-4DAC-828A-706982D2818F}">
      <dgm:prSet/>
      <dgm:spPr/>
      <dgm:t>
        <a:bodyPr/>
        <a:lstStyle/>
        <a:p>
          <a:endParaRPr lang="is-IS"/>
        </a:p>
      </dgm:t>
    </dgm:pt>
    <dgm:pt modelId="{490A6321-1CD4-4AF1-B92B-435C1F7455B3}" type="sibTrans" cxnId="{59B31E43-09BD-4DAC-828A-706982D2818F}">
      <dgm:prSet/>
      <dgm:spPr/>
      <dgm:t>
        <a:bodyPr/>
        <a:lstStyle/>
        <a:p>
          <a:endParaRPr lang="is-IS"/>
        </a:p>
      </dgm:t>
    </dgm:pt>
    <dgm:pt modelId="{20C1A4C9-7223-4F3A-98E5-070E8EBE9A35}" type="pres">
      <dgm:prSet presAssocID="{B885C985-F769-472D-8334-D9FF0F83F12B}" presName="diagram" presStyleCnt="0">
        <dgm:presLayoutVars>
          <dgm:chPref val="1"/>
          <dgm:dir/>
          <dgm:animOne val="branch"/>
          <dgm:animLvl val="lvl"/>
          <dgm:resizeHandles/>
        </dgm:presLayoutVars>
      </dgm:prSet>
      <dgm:spPr/>
    </dgm:pt>
    <dgm:pt modelId="{56332423-ED3E-4020-BC57-32A687147087}" type="pres">
      <dgm:prSet presAssocID="{D1447CAA-00AD-47AF-AF36-195913C8E804}" presName="root" presStyleCnt="0"/>
      <dgm:spPr/>
    </dgm:pt>
    <dgm:pt modelId="{E032A626-51E0-4774-AA2A-FA0DA1B44BCA}" type="pres">
      <dgm:prSet presAssocID="{D1447CAA-00AD-47AF-AF36-195913C8E804}" presName="rootComposite" presStyleCnt="0"/>
      <dgm:spPr/>
    </dgm:pt>
    <dgm:pt modelId="{A60FE86F-A8C3-4BC8-BECF-DB209FCD3209}" type="pres">
      <dgm:prSet presAssocID="{D1447CAA-00AD-47AF-AF36-195913C8E804}" presName="rootText" presStyleLbl="node1" presStyleIdx="0" presStyleCnt="3" custScaleX="124108"/>
      <dgm:spPr/>
    </dgm:pt>
    <dgm:pt modelId="{BAEDC736-84A6-46A6-94BD-42470FB1A801}" type="pres">
      <dgm:prSet presAssocID="{D1447CAA-00AD-47AF-AF36-195913C8E804}" presName="rootConnector" presStyleLbl="node1" presStyleIdx="0" presStyleCnt="3"/>
      <dgm:spPr/>
    </dgm:pt>
    <dgm:pt modelId="{86F2AC3B-64E0-430E-AD2D-F985DD80776B}" type="pres">
      <dgm:prSet presAssocID="{D1447CAA-00AD-47AF-AF36-195913C8E804}" presName="childShape" presStyleCnt="0"/>
      <dgm:spPr/>
    </dgm:pt>
    <dgm:pt modelId="{2EA6A762-53C0-4806-8D62-9693BD5037F5}" type="pres">
      <dgm:prSet presAssocID="{B2934AC1-0E5D-4C28-A819-5960367E8934}" presName="Name13" presStyleLbl="parChTrans1D2" presStyleIdx="0" presStyleCnt="7"/>
      <dgm:spPr/>
    </dgm:pt>
    <dgm:pt modelId="{AE0CC4F0-6EED-4953-AADE-DBA546C830CF}" type="pres">
      <dgm:prSet presAssocID="{428A7DAF-2EFE-467E-A193-13F95ACDC4BE}" presName="childText" presStyleLbl="bgAcc1" presStyleIdx="0" presStyleCnt="7" custScaleX="127653">
        <dgm:presLayoutVars>
          <dgm:bulletEnabled val="1"/>
        </dgm:presLayoutVars>
      </dgm:prSet>
      <dgm:spPr/>
    </dgm:pt>
    <dgm:pt modelId="{B24E0957-C32B-4E72-9268-0724103FBDEF}" type="pres">
      <dgm:prSet presAssocID="{01F57032-BC58-44BF-8197-9362B2E0E49E}" presName="Name13" presStyleLbl="parChTrans1D2" presStyleIdx="1" presStyleCnt="7"/>
      <dgm:spPr/>
    </dgm:pt>
    <dgm:pt modelId="{D5A0F7CD-1AA5-4D48-8F6A-0EE51BBBB7A2}" type="pres">
      <dgm:prSet presAssocID="{67BF0649-E10A-449E-AAF0-9EC6CA2E39AC}" presName="childText" presStyleLbl="bgAcc1" presStyleIdx="1" presStyleCnt="7" custScaleX="179550" custScaleY="237151">
        <dgm:presLayoutVars>
          <dgm:bulletEnabled val="1"/>
        </dgm:presLayoutVars>
      </dgm:prSet>
      <dgm:spPr/>
    </dgm:pt>
    <dgm:pt modelId="{D0C22CDF-77C4-4159-B707-F0E942427B70}" type="pres">
      <dgm:prSet presAssocID="{9E568CDE-3582-412E-B717-F95D7C062994}" presName="root" presStyleCnt="0"/>
      <dgm:spPr/>
    </dgm:pt>
    <dgm:pt modelId="{BA87460D-62D2-4BFB-9D93-5E6245537423}" type="pres">
      <dgm:prSet presAssocID="{9E568CDE-3582-412E-B717-F95D7C062994}" presName="rootComposite" presStyleCnt="0"/>
      <dgm:spPr/>
    </dgm:pt>
    <dgm:pt modelId="{B910BF13-121B-465F-A76A-0870F345961E}" type="pres">
      <dgm:prSet presAssocID="{9E568CDE-3582-412E-B717-F95D7C062994}" presName="rootText" presStyleLbl="node1" presStyleIdx="1" presStyleCnt="3" custScaleX="127897"/>
      <dgm:spPr/>
    </dgm:pt>
    <dgm:pt modelId="{A3B17229-610A-4899-BDDE-0F8411A45A5B}" type="pres">
      <dgm:prSet presAssocID="{9E568CDE-3582-412E-B717-F95D7C062994}" presName="rootConnector" presStyleLbl="node1" presStyleIdx="1" presStyleCnt="3"/>
      <dgm:spPr/>
    </dgm:pt>
    <dgm:pt modelId="{8FB3716A-B7E9-4611-A812-6392B6A63665}" type="pres">
      <dgm:prSet presAssocID="{9E568CDE-3582-412E-B717-F95D7C062994}" presName="childShape" presStyleCnt="0"/>
      <dgm:spPr/>
    </dgm:pt>
    <dgm:pt modelId="{E6034D43-D925-46B5-AF50-CFF7729A80F5}" type="pres">
      <dgm:prSet presAssocID="{E3312048-C03E-4857-A989-BE91FF0965D8}" presName="Name13" presStyleLbl="parChTrans1D2" presStyleIdx="2" presStyleCnt="7"/>
      <dgm:spPr/>
    </dgm:pt>
    <dgm:pt modelId="{0E50970E-CB26-49F8-B5F4-28F1DDBBFC90}" type="pres">
      <dgm:prSet presAssocID="{60B6F1EE-8223-4AD0-85DC-8B02D11DA05D}" presName="childText" presStyleLbl="bgAcc1" presStyleIdx="2" presStyleCnt="7" custScaleX="122951">
        <dgm:presLayoutVars>
          <dgm:bulletEnabled val="1"/>
        </dgm:presLayoutVars>
      </dgm:prSet>
      <dgm:spPr/>
    </dgm:pt>
    <dgm:pt modelId="{2F73BE36-36D7-49BB-BC6B-F14F74C23B90}" type="pres">
      <dgm:prSet presAssocID="{697D589A-4098-4FE8-B4FA-AE9D2E0D8572}" presName="Name13" presStyleLbl="parChTrans1D2" presStyleIdx="3" presStyleCnt="7"/>
      <dgm:spPr/>
    </dgm:pt>
    <dgm:pt modelId="{7BD28071-B34C-4389-9B8D-FCD4ABC7D418}" type="pres">
      <dgm:prSet presAssocID="{340A03E1-F07B-462F-9CD8-C27AF4270577}" presName="childText" presStyleLbl="bgAcc1" presStyleIdx="3" presStyleCnt="7" custScaleX="171419" custScaleY="270053">
        <dgm:presLayoutVars>
          <dgm:bulletEnabled val="1"/>
        </dgm:presLayoutVars>
      </dgm:prSet>
      <dgm:spPr/>
    </dgm:pt>
    <dgm:pt modelId="{F97428E0-4574-48F6-A566-820F707AB560}" type="pres">
      <dgm:prSet presAssocID="{6DB54D92-BADB-447E-B44B-E4B13FAACEA4}" presName="root" presStyleCnt="0"/>
      <dgm:spPr/>
    </dgm:pt>
    <dgm:pt modelId="{3808886E-1F24-4644-90A9-AC92E8C22B75}" type="pres">
      <dgm:prSet presAssocID="{6DB54D92-BADB-447E-B44B-E4B13FAACEA4}" presName="rootComposite" presStyleCnt="0"/>
      <dgm:spPr/>
    </dgm:pt>
    <dgm:pt modelId="{F9048ADC-0DBB-4F92-9403-B1FC09339C82}" type="pres">
      <dgm:prSet presAssocID="{6DB54D92-BADB-447E-B44B-E4B13FAACEA4}" presName="rootText" presStyleLbl="node1" presStyleIdx="2" presStyleCnt="3"/>
      <dgm:spPr/>
    </dgm:pt>
    <dgm:pt modelId="{3D032B2A-654F-40BE-BFA2-DA5190CE9371}" type="pres">
      <dgm:prSet presAssocID="{6DB54D92-BADB-447E-B44B-E4B13FAACEA4}" presName="rootConnector" presStyleLbl="node1" presStyleIdx="2" presStyleCnt="3"/>
      <dgm:spPr/>
    </dgm:pt>
    <dgm:pt modelId="{EF2B087F-190C-44CE-B063-F3E915FD49B1}" type="pres">
      <dgm:prSet presAssocID="{6DB54D92-BADB-447E-B44B-E4B13FAACEA4}" presName="childShape" presStyleCnt="0"/>
      <dgm:spPr/>
    </dgm:pt>
    <dgm:pt modelId="{AF11BF3F-7D88-4471-B431-84C6995CA757}" type="pres">
      <dgm:prSet presAssocID="{A00B3AD0-31FA-497D-8055-9C76A27981D2}" presName="Name13" presStyleLbl="parChTrans1D2" presStyleIdx="4" presStyleCnt="7"/>
      <dgm:spPr/>
    </dgm:pt>
    <dgm:pt modelId="{30609FDB-80F3-49A7-BF11-B4766451D817}" type="pres">
      <dgm:prSet presAssocID="{3F0DB775-F9D6-4DC7-8DC1-DE59B7C7AC97}" presName="childText" presStyleLbl="bgAcc1" presStyleIdx="4" presStyleCnt="7">
        <dgm:presLayoutVars>
          <dgm:bulletEnabled val="1"/>
        </dgm:presLayoutVars>
      </dgm:prSet>
      <dgm:spPr/>
    </dgm:pt>
    <dgm:pt modelId="{DFE83EF3-BD23-4180-8493-45B5FA3C628F}" type="pres">
      <dgm:prSet presAssocID="{0BB0055D-076C-418E-85C2-ACEC482B4EEF}" presName="Name13" presStyleLbl="parChTrans1D2" presStyleIdx="5" presStyleCnt="7"/>
      <dgm:spPr/>
    </dgm:pt>
    <dgm:pt modelId="{5D19B32C-77DF-4306-A694-1F85D2398D31}" type="pres">
      <dgm:prSet presAssocID="{8419BF49-279F-44B9-BD96-E1822757C282}" presName="childText" presStyleLbl="bgAcc1" presStyleIdx="5" presStyleCnt="7">
        <dgm:presLayoutVars>
          <dgm:bulletEnabled val="1"/>
        </dgm:presLayoutVars>
      </dgm:prSet>
      <dgm:spPr/>
    </dgm:pt>
    <dgm:pt modelId="{07BC6823-6B15-4FEE-B2B6-A1D0D41B836D}" type="pres">
      <dgm:prSet presAssocID="{CF2B594C-3C04-49D3-8505-A45E28A81098}" presName="Name13" presStyleLbl="parChTrans1D2" presStyleIdx="6" presStyleCnt="7"/>
      <dgm:spPr/>
    </dgm:pt>
    <dgm:pt modelId="{0457BE71-EB32-4D95-B353-B0A1D565216F}" type="pres">
      <dgm:prSet presAssocID="{DB5EF47F-CF09-4DF6-95C5-CC65B5A385E6}" presName="childText" presStyleLbl="bgAcc1" presStyleIdx="6" presStyleCnt="7">
        <dgm:presLayoutVars>
          <dgm:bulletEnabled val="1"/>
        </dgm:presLayoutVars>
      </dgm:prSet>
      <dgm:spPr/>
    </dgm:pt>
  </dgm:ptLst>
  <dgm:cxnLst>
    <dgm:cxn modelId="{93A01A04-FDBE-4572-893A-28714ABEC37F}" type="presOf" srcId="{9E568CDE-3582-412E-B717-F95D7C062994}" destId="{A3B17229-610A-4899-BDDE-0F8411A45A5B}" srcOrd="1" destOrd="0" presId="urn:microsoft.com/office/officeart/2005/8/layout/hierarchy3"/>
    <dgm:cxn modelId="{7857F007-8C33-4BEA-BAFF-004E7D914445}" type="presOf" srcId="{557F71BC-8675-4BBB-92D7-66780DA83396}" destId="{7BD28071-B34C-4389-9B8D-FCD4ABC7D418}" srcOrd="0" destOrd="4" presId="urn:microsoft.com/office/officeart/2005/8/layout/hierarchy3"/>
    <dgm:cxn modelId="{AD09BC08-0E4F-4E7C-911E-D0928208DB89}" srcId="{B885C985-F769-472D-8334-D9FF0F83F12B}" destId="{D1447CAA-00AD-47AF-AF36-195913C8E804}" srcOrd="0" destOrd="0" parTransId="{8A52D683-1F9C-49B7-9E11-79D962AEC5C0}" sibTransId="{C0A40690-6BB0-4CE3-B22E-ACBD3FAB4753}"/>
    <dgm:cxn modelId="{9B2B7A0E-EBAC-44EA-9963-CD333EE2B54D}" srcId="{9E568CDE-3582-412E-B717-F95D7C062994}" destId="{60B6F1EE-8223-4AD0-85DC-8B02D11DA05D}" srcOrd="0" destOrd="0" parTransId="{E3312048-C03E-4857-A989-BE91FF0965D8}" sibTransId="{FB74D47C-2BA3-4BCF-9617-E8CDA077B32D}"/>
    <dgm:cxn modelId="{6E5D4513-DD86-4DD0-B035-896687514AD3}" type="presOf" srcId="{6640966A-B4A5-4332-8E3F-D984FB9BC08E}" destId="{7BD28071-B34C-4389-9B8D-FCD4ABC7D418}" srcOrd="0" destOrd="1" presId="urn:microsoft.com/office/officeart/2005/8/layout/hierarchy3"/>
    <dgm:cxn modelId="{C2B2BB13-531B-4966-BE08-CC027C48D287}" srcId="{6DB54D92-BADB-447E-B44B-E4B13FAACEA4}" destId="{3F0DB775-F9D6-4DC7-8DC1-DE59B7C7AC97}" srcOrd="0" destOrd="0" parTransId="{A00B3AD0-31FA-497D-8055-9C76A27981D2}" sibTransId="{BEEB701C-9C97-49CB-A8C3-3485B32491E8}"/>
    <dgm:cxn modelId="{4847CD21-8957-43D3-8113-43014EF3DF68}" type="presOf" srcId="{B885C985-F769-472D-8334-D9FF0F83F12B}" destId="{20C1A4C9-7223-4F3A-98E5-070E8EBE9A35}" srcOrd="0" destOrd="0" presId="urn:microsoft.com/office/officeart/2005/8/layout/hierarchy3"/>
    <dgm:cxn modelId="{F1C8DD2E-26AB-4E1F-AD5B-908251FF6E60}" srcId="{67BF0649-E10A-449E-AAF0-9EC6CA2E39AC}" destId="{9675AAA4-5BD5-4FE3-A072-26F5C4C3A579}" srcOrd="0" destOrd="0" parTransId="{B5642E9D-1084-4B06-A49A-1F1A2AF5F54D}" sibTransId="{75B83274-72F9-4179-AA01-6B67A4E7CBAC}"/>
    <dgm:cxn modelId="{76889B2F-DCC9-4A5F-AF41-0EFC01AA6D5C}" type="presOf" srcId="{697D589A-4098-4FE8-B4FA-AE9D2E0D8572}" destId="{2F73BE36-36D7-49BB-BC6B-F14F74C23B90}" srcOrd="0" destOrd="0" presId="urn:microsoft.com/office/officeart/2005/8/layout/hierarchy3"/>
    <dgm:cxn modelId="{C101FD60-AEBA-4D9D-A952-8A41DD9416DE}" type="presOf" srcId="{C75BF952-EE07-46D0-A9E1-9056DB101FC0}" destId="{7BD28071-B34C-4389-9B8D-FCD4ABC7D418}" srcOrd="0" destOrd="3" presId="urn:microsoft.com/office/officeart/2005/8/layout/hierarchy3"/>
    <dgm:cxn modelId="{20DEF061-3BA7-4E8F-B22B-69148ACD25F7}" srcId="{340A03E1-F07B-462F-9CD8-C27AF4270577}" destId="{C75BF952-EE07-46D0-A9E1-9056DB101FC0}" srcOrd="2" destOrd="0" parTransId="{EFFEF028-145B-4F50-8296-016A3682DBC0}" sibTransId="{33D98751-8CBA-4E3B-95A1-773C47D9A909}"/>
    <dgm:cxn modelId="{59B31E43-09BD-4DAC-828A-706982D2818F}" srcId="{6DB54D92-BADB-447E-B44B-E4B13FAACEA4}" destId="{DB5EF47F-CF09-4DF6-95C5-CC65B5A385E6}" srcOrd="2" destOrd="0" parTransId="{CF2B594C-3C04-49D3-8505-A45E28A81098}" sibTransId="{490A6321-1CD4-4AF1-B92B-435C1F7455B3}"/>
    <dgm:cxn modelId="{C094CE44-F913-4CF5-BA1E-22308E244935}" type="presOf" srcId="{DB5EF47F-CF09-4DF6-95C5-CC65B5A385E6}" destId="{0457BE71-EB32-4D95-B353-B0A1D565216F}" srcOrd="0" destOrd="0" presId="urn:microsoft.com/office/officeart/2005/8/layout/hierarchy3"/>
    <dgm:cxn modelId="{8B66E948-C93B-444C-8608-4A7BBB0B1E6A}" type="presOf" srcId="{B2934AC1-0E5D-4C28-A819-5960367E8934}" destId="{2EA6A762-53C0-4806-8D62-9693BD5037F5}" srcOrd="0" destOrd="0" presId="urn:microsoft.com/office/officeart/2005/8/layout/hierarchy3"/>
    <dgm:cxn modelId="{4BBAE64B-59C5-437B-88B1-E1AC7833BF99}" srcId="{D1447CAA-00AD-47AF-AF36-195913C8E804}" destId="{428A7DAF-2EFE-467E-A193-13F95ACDC4BE}" srcOrd="0" destOrd="0" parTransId="{B2934AC1-0E5D-4C28-A819-5960367E8934}" sibTransId="{8D7366FA-2039-4C61-85E1-DEE65959B09D}"/>
    <dgm:cxn modelId="{B5F4D84D-478C-456F-AF75-056140FA43B5}" type="presOf" srcId="{9675AAA4-5BD5-4FE3-A072-26F5C4C3A579}" destId="{D5A0F7CD-1AA5-4D48-8F6A-0EE51BBBB7A2}" srcOrd="0" destOrd="1" presId="urn:microsoft.com/office/officeart/2005/8/layout/hierarchy3"/>
    <dgm:cxn modelId="{5A96416F-E26B-4C16-B146-421D12EE1491}" srcId="{340A03E1-F07B-462F-9CD8-C27AF4270577}" destId="{AD4A86ED-9E61-479D-AB32-24A7D3B8698A}" srcOrd="1" destOrd="0" parTransId="{1A581D4B-6E59-4898-BB98-854364E11CCB}" sibTransId="{9D81C468-BEAF-4016-8D93-00EEEB0582A2}"/>
    <dgm:cxn modelId="{6862D876-1423-47C5-926F-8E5F564AAB79}" type="presOf" srcId="{D1447CAA-00AD-47AF-AF36-195913C8E804}" destId="{A60FE86F-A8C3-4BC8-BECF-DB209FCD3209}" srcOrd="0" destOrd="0" presId="urn:microsoft.com/office/officeart/2005/8/layout/hierarchy3"/>
    <dgm:cxn modelId="{EDC8DA8F-D5F1-40C9-B735-B291B96D9480}" srcId="{B885C985-F769-472D-8334-D9FF0F83F12B}" destId="{6DB54D92-BADB-447E-B44B-E4B13FAACEA4}" srcOrd="2" destOrd="0" parTransId="{511F51D2-139C-430D-9749-37500245AB47}" sibTransId="{F75D6B3F-353D-44A6-85AA-3069D9FDED7A}"/>
    <dgm:cxn modelId="{C857659F-65A0-47B6-B7E5-A6258077225B}" type="presOf" srcId="{A00B3AD0-31FA-497D-8055-9C76A27981D2}" destId="{AF11BF3F-7D88-4471-B431-84C6995CA757}" srcOrd="0" destOrd="0" presId="urn:microsoft.com/office/officeart/2005/8/layout/hierarchy3"/>
    <dgm:cxn modelId="{40B048A0-BEF5-4AD7-9D29-F48B42265CBB}" type="presOf" srcId="{340A03E1-F07B-462F-9CD8-C27AF4270577}" destId="{7BD28071-B34C-4389-9B8D-FCD4ABC7D418}" srcOrd="0" destOrd="0" presId="urn:microsoft.com/office/officeart/2005/8/layout/hierarchy3"/>
    <dgm:cxn modelId="{4D86B9A6-F484-494A-91D5-5248E63375E1}" type="presOf" srcId="{AD4A86ED-9E61-479D-AB32-24A7D3B8698A}" destId="{7BD28071-B34C-4389-9B8D-FCD4ABC7D418}" srcOrd="0" destOrd="2" presId="urn:microsoft.com/office/officeart/2005/8/layout/hierarchy3"/>
    <dgm:cxn modelId="{2D6ED1A7-767B-4A1A-870E-083AC88A0E38}" srcId="{6DB54D92-BADB-447E-B44B-E4B13FAACEA4}" destId="{8419BF49-279F-44B9-BD96-E1822757C282}" srcOrd="1" destOrd="0" parTransId="{0BB0055D-076C-418E-85C2-ACEC482B4EEF}" sibTransId="{EC0FCC65-3F24-4E2A-AAF4-FF74D8614FFA}"/>
    <dgm:cxn modelId="{2B2017AB-BBBE-4F19-867F-FCF4ABB4FF62}" srcId="{67BF0649-E10A-449E-AAF0-9EC6CA2E39AC}" destId="{CE8707EB-C3A7-4D3B-B340-B3F6DD51B3F0}" srcOrd="2" destOrd="0" parTransId="{6702F96B-8BD6-4FA1-B475-4ED419ECE63A}" sibTransId="{6DED08D4-F2C2-4EC8-93C9-C5433C326DA6}"/>
    <dgm:cxn modelId="{41430BB0-CBDF-415A-A543-02877C541612}" type="presOf" srcId="{01F57032-BC58-44BF-8197-9362B2E0E49E}" destId="{B24E0957-C32B-4E72-9268-0724103FBDEF}" srcOrd="0" destOrd="0" presId="urn:microsoft.com/office/officeart/2005/8/layout/hierarchy3"/>
    <dgm:cxn modelId="{96A0DEB0-C024-4070-9BAE-8926F608ACC8}" type="presOf" srcId="{E3312048-C03E-4857-A989-BE91FF0965D8}" destId="{E6034D43-D925-46B5-AF50-CFF7729A80F5}" srcOrd="0" destOrd="0" presId="urn:microsoft.com/office/officeart/2005/8/layout/hierarchy3"/>
    <dgm:cxn modelId="{D5C47FB1-673A-4EE1-801A-CEEAC119888A}" type="presOf" srcId="{6DB54D92-BADB-447E-B44B-E4B13FAACEA4}" destId="{3D032B2A-654F-40BE-BFA2-DA5190CE9371}" srcOrd="1" destOrd="0" presId="urn:microsoft.com/office/officeart/2005/8/layout/hierarchy3"/>
    <dgm:cxn modelId="{C31567B4-FA15-4631-9B19-00DC2406CEAD}" type="presOf" srcId="{6DB54D92-BADB-447E-B44B-E4B13FAACEA4}" destId="{F9048ADC-0DBB-4F92-9403-B1FC09339C82}" srcOrd="0" destOrd="0" presId="urn:microsoft.com/office/officeart/2005/8/layout/hierarchy3"/>
    <dgm:cxn modelId="{90FB9EB4-975C-47C8-9198-32CF0D315B0B}" type="presOf" srcId="{67BF0649-E10A-449E-AAF0-9EC6CA2E39AC}" destId="{D5A0F7CD-1AA5-4D48-8F6A-0EE51BBBB7A2}" srcOrd="0" destOrd="0" presId="urn:microsoft.com/office/officeart/2005/8/layout/hierarchy3"/>
    <dgm:cxn modelId="{61ECC8B9-7F57-486C-9B0A-FC623F768430}" type="presOf" srcId="{8419BF49-279F-44B9-BD96-E1822757C282}" destId="{5D19B32C-77DF-4306-A694-1F85D2398D31}" srcOrd="0" destOrd="0" presId="urn:microsoft.com/office/officeart/2005/8/layout/hierarchy3"/>
    <dgm:cxn modelId="{1F8868C1-AD3C-4B7C-9D83-9FD89D373B15}" srcId="{B885C985-F769-472D-8334-D9FF0F83F12B}" destId="{9E568CDE-3582-412E-B717-F95D7C062994}" srcOrd="1" destOrd="0" parTransId="{82881F8B-E6ED-4358-9B58-E96114DB3EFA}" sibTransId="{ADBA0017-55EB-4D10-A7B9-338641C2B7DF}"/>
    <dgm:cxn modelId="{1DE454D1-D5FE-4F66-ACCA-CFFE7F87CAF8}" type="presOf" srcId="{428A7DAF-2EFE-467E-A193-13F95ACDC4BE}" destId="{AE0CC4F0-6EED-4953-AADE-DBA546C830CF}" srcOrd="0" destOrd="0" presId="urn:microsoft.com/office/officeart/2005/8/layout/hierarchy3"/>
    <dgm:cxn modelId="{1E00C7D8-EC40-4D9D-B445-7BAE73AC1D8C}" type="presOf" srcId="{3F0DB775-F9D6-4DC7-8DC1-DE59B7C7AC97}" destId="{30609FDB-80F3-49A7-BF11-B4766451D817}" srcOrd="0" destOrd="0" presId="urn:microsoft.com/office/officeart/2005/8/layout/hierarchy3"/>
    <dgm:cxn modelId="{8D540EDA-B202-4227-A51D-423F2DC381CE}" srcId="{D1447CAA-00AD-47AF-AF36-195913C8E804}" destId="{67BF0649-E10A-449E-AAF0-9EC6CA2E39AC}" srcOrd="1" destOrd="0" parTransId="{01F57032-BC58-44BF-8197-9362B2E0E49E}" sibTransId="{9BADDF49-FFD8-46A5-B736-676C526A1F6B}"/>
    <dgm:cxn modelId="{44FA2DDD-3983-4B11-848C-F422CCE8240E}" type="presOf" srcId="{CF2B594C-3C04-49D3-8505-A45E28A81098}" destId="{07BC6823-6B15-4FEE-B2B6-A1D0D41B836D}" srcOrd="0" destOrd="0" presId="urn:microsoft.com/office/officeart/2005/8/layout/hierarchy3"/>
    <dgm:cxn modelId="{745579DE-E0F8-48D9-8F0E-CAD9F532BEDD}" type="presOf" srcId="{9E568CDE-3582-412E-B717-F95D7C062994}" destId="{B910BF13-121B-465F-A76A-0870F345961E}" srcOrd="0" destOrd="0" presId="urn:microsoft.com/office/officeart/2005/8/layout/hierarchy3"/>
    <dgm:cxn modelId="{464C5AEA-97EF-4ED4-85D8-CED64AD7131B}" srcId="{9E568CDE-3582-412E-B717-F95D7C062994}" destId="{340A03E1-F07B-462F-9CD8-C27AF4270577}" srcOrd="1" destOrd="0" parTransId="{697D589A-4098-4FE8-B4FA-AE9D2E0D8572}" sibTransId="{1BE86E32-CC3D-4CC2-B9CF-EC259ACFC7F7}"/>
    <dgm:cxn modelId="{A6A2FEEA-E47D-47E0-B4F6-7AC135C19565}" srcId="{340A03E1-F07B-462F-9CD8-C27AF4270577}" destId="{557F71BC-8675-4BBB-92D7-66780DA83396}" srcOrd="3" destOrd="0" parTransId="{FBCD91DE-5590-46AA-BAC1-E73B09C0AE4D}" sibTransId="{A604013E-8953-496D-8A92-BFEB3C6DF665}"/>
    <dgm:cxn modelId="{F8F609ED-F856-4B65-A267-BA4B43587848}" type="presOf" srcId="{5F66E1E0-DEFD-4451-A046-545ED939B178}" destId="{D5A0F7CD-1AA5-4D48-8F6A-0EE51BBBB7A2}" srcOrd="0" destOrd="2" presId="urn:microsoft.com/office/officeart/2005/8/layout/hierarchy3"/>
    <dgm:cxn modelId="{C0AF28F2-3269-4528-BBE9-392D6BDAF6A3}" type="presOf" srcId="{CE8707EB-C3A7-4D3B-B340-B3F6DD51B3F0}" destId="{D5A0F7CD-1AA5-4D48-8F6A-0EE51BBBB7A2}" srcOrd="0" destOrd="3" presId="urn:microsoft.com/office/officeart/2005/8/layout/hierarchy3"/>
    <dgm:cxn modelId="{A0D1AFF4-2EC6-488F-9BF9-B52E8891FCE6}" type="presOf" srcId="{60B6F1EE-8223-4AD0-85DC-8B02D11DA05D}" destId="{0E50970E-CB26-49F8-B5F4-28F1DDBBFC90}" srcOrd="0" destOrd="0" presId="urn:microsoft.com/office/officeart/2005/8/layout/hierarchy3"/>
    <dgm:cxn modelId="{664CE1F9-0053-4661-8429-A2A9F5DE5D90}" srcId="{67BF0649-E10A-449E-AAF0-9EC6CA2E39AC}" destId="{5F66E1E0-DEFD-4451-A046-545ED939B178}" srcOrd="1" destOrd="0" parTransId="{871B13DB-7BF2-4F4F-A2DF-F46D39E141C7}" sibTransId="{8448154C-2952-46CA-836C-B8686864AEEB}"/>
    <dgm:cxn modelId="{67D2F0FC-09BE-4CCD-96DB-9AC2801EE47A}" type="presOf" srcId="{D1447CAA-00AD-47AF-AF36-195913C8E804}" destId="{BAEDC736-84A6-46A6-94BD-42470FB1A801}" srcOrd="1" destOrd="0" presId="urn:microsoft.com/office/officeart/2005/8/layout/hierarchy3"/>
    <dgm:cxn modelId="{79F53CFD-5174-4A7E-92AF-7EBF8EE22C50}" type="presOf" srcId="{0BB0055D-076C-418E-85C2-ACEC482B4EEF}" destId="{DFE83EF3-BD23-4180-8493-45B5FA3C628F}" srcOrd="0" destOrd="0" presId="urn:microsoft.com/office/officeart/2005/8/layout/hierarchy3"/>
    <dgm:cxn modelId="{EF1FC3FE-D0EE-47F0-9D35-CB9635F6F121}" srcId="{340A03E1-F07B-462F-9CD8-C27AF4270577}" destId="{6640966A-B4A5-4332-8E3F-D984FB9BC08E}" srcOrd="0" destOrd="0" parTransId="{66CC3FC4-28AA-49DB-8D78-A080236DE839}" sibTransId="{A1C41CAD-F1E3-4395-9C50-FA72515ECBDA}"/>
    <dgm:cxn modelId="{5898B81A-18A6-41F6-9537-E0D785887794}" type="presParOf" srcId="{20C1A4C9-7223-4F3A-98E5-070E8EBE9A35}" destId="{56332423-ED3E-4020-BC57-32A687147087}" srcOrd="0" destOrd="0" presId="urn:microsoft.com/office/officeart/2005/8/layout/hierarchy3"/>
    <dgm:cxn modelId="{DFA114F2-7606-4605-855A-AA2A57146DA3}" type="presParOf" srcId="{56332423-ED3E-4020-BC57-32A687147087}" destId="{E032A626-51E0-4774-AA2A-FA0DA1B44BCA}" srcOrd="0" destOrd="0" presId="urn:microsoft.com/office/officeart/2005/8/layout/hierarchy3"/>
    <dgm:cxn modelId="{E01D7EAC-7FD9-4593-9A5A-8D0C4ABD45CE}" type="presParOf" srcId="{E032A626-51E0-4774-AA2A-FA0DA1B44BCA}" destId="{A60FE86F-A8C3-4BC8-BECF-DB209FCD3209}" srcOrd="0" destOrd="0" presId="urn:microsoft.com/office/officeart/2005/8/layout/hierarchy3"/>
    <dgm:cxn modelId="{54FA2853-BD53-4C0B-807B-7EDF75066617}" type="presParOf" srcId="{E032A626-51E0-4774-AA2A-FA0DA1B44BCA}" destId="{BAEDC736-84A6-46A6-94BD-42470FB1A801}" srcOrd="1" destOrd="0" presId="urn:microsoft.com/office/officeart/2005/8/layout/hierarchy3"/>
    <dgm:cxn modelId="{CC3B3054-2750-408C-8AC3-A164443EB364}" type="presParOf" srcId="{56332423-ED3E-4020-BC57-32A687147087}" destId="{86F2AC3B-64E0-430E-AD2D-F985DD80776B}" srcOrd="1" destOrd="0" presId="urn:microsoft.com/office/officeart/2005/8/layout/hierarchy3"/>
    <dgm:cxn modelId="{4B18478E-320B-4425-ABC6-ABFA21F72D81}" type="presParOf" srcId="{86F2AC3B-64E0-430E-AD2D-F985DD80776B}" destId="{2EA6A762-53C0-4806-8D62-9693BD5037F5}" srcOrd="0" destOrd="0" presId="urn:microsoft.com/office/officeart/2005/8/layout/hierarchy3"/>
    <dgm:cxn modelId="{C289831B-66B7-4DAD-BFFA-C7C834573946}" type="presParOf" srcId="{86F2AC3B-64E0-430E-AD2D-F985DD80776B}" destId="{AE0CC4F0-6EED-4953-AADE-DBA546C830CF}" srcOrd="1" destOrd="0" presId="urn:microsoft.com/office/officeart/2005/8/layout/hierarchy3"/>
    <dgm:cxn modelId="{43D91C7B-A5F6-44AF-A48B-D354D4039F64}" type="presParOf" srcId="{86F2AC3B-64E0-430E-AD2D-F985DD80776B}" destId="{B24E0957-C32B-4E72-9268-0724103FBDEF}" srcOrd="2" destOrd="0" presId="urn:microsoft.com/office/officeart/2005/8/layout/hierarchy3"/>
    <dgm:cxn modelId="{45F733EA-84BB-42E7-A756-3392EEE478C8}" type="presParOf" srcId="{86F2AC3B-64E0-430E-AD2D-F985DD80776B}" destId="{D5A0F7CD-1AA5-4D48-8F6A-0EE51BBBB7A2}" srcOrd="3" destOrd="0" presId="urn:microsoft.com/office/officeart/2005/8/layout/hierarchy3"/>
    <dgm:cxn modelId="{6A556285-C982-42C3-9429-4D567DD60F07}" type="presParOf" srcId="{20C1A4C9-7223-4F3A-98E5-070E8EBE9A35}" destId="{D0C22CDF-77C4-4159-B707-F0E942427B70}" srcOrd="1" destOrd="0" presId="urn:microsoft.com/office/officeart/2005/8/layout/hierarchy3"/>
    <dgm:cxn modelId="{A2FCFDAC-EBDD-4555-A10A-2507AB033A3A}" type="presParOf" srcId="{D0C22CDF-77C4-4159-B707-F0E942427B70}" destId="{BA87460D-62D2-4BFB-9D93-5E6245537423}" srcOrd="0" destOrd="0" presId="urn:microsoft.com/office/officeart/2005/8/layout/hierarchy3"/>
    <dgm:cxn modelId="{7F384B72-C0A2-478E-9AE2-F8CA49D75F58}" type="presParOf" srcId="{BA87460D-62D2-4BFB-9D93-5E6245537423}" destId="{B910BF13-121B-465F-A76A-0870F345961E}" srcOrd="0" destOrd="0" presId="urn:microsoft.com/office/officeart/2005/8/layout/hierarchy3"/>
    <dgm:cxn modelId="{1BA184AF-3546-4834-87CF-E93EF1A72985}" type="presParOf" srcId="{BA87460D-62D2-4BFB-9D93-5E6245537423}" destId="{A3B17229-610A-4899-BDDE-0F8411A45A5B}" srcOrd="1" destOrd="0" presId="urn:microsoft.com/office/officeart/2005/8/layout/hierarchy3"/>
    <dgm:cxn modelId="{A18AE797-7C34-43DA-959B-35342033C3F5}" type="presParOf" srcId="{D0C22CDF-77C4-4159-B707-F0E942427B70}" destId="{8FB3716A-B7E9-4611-A812-6392B6A63665}" srcOrd="1" destOrd="0" presId="urn:microsoft.com/office/officeart/2005/8/layout/hierarchy3"/>
    <dgm:cxn modelId="{4D2A784D-B207-4A23-97BB-975D220C9EA8}" type="presParOf" srcId="{8FB3716A-B7E9-4611-A812-6392B6A63665}" destId="{E6034D43-D925-46B5-AF50-CFF7729A80F5}" srcOrd="0" destOrd="0" presId="urn:microsoft.com/office/officeart/2005/8/layout/hierarchy3"/>
    <dgm:cxn modelId="{AD75B001-4E54-41E5-B98E-E7F41F4E22F0}" type="presParOf" srcId="{8FB3716A-B7E9-4611-A812-6392B6A63665}" destId="{0E50970E-CB26-49F8-B5F4-28F1DDBBFC90}" srcOrd="1" destOrd="0" presId="urn:microsoft.com/office/officeart/2005/8/layout/hierarchy3"/>
    <dgm:cxn modelId="{4013111E-4560-468C-8347-184BB0D2598C}" type="presParOf" srcId="{8FB3716A-B7E9-4611-A812-6392B6A63665}" destId="{2F73BE36-36D7-49BB-BC6B-F14F74C23B90}" srcOrd="2" destOrd="0" presId="urn:microsoft.com/office/officeart/2005/8/layout/hierarchy3"/>
    <dgm:cxn modelId="{8ECF0F4F-539F-45F2-AD0A-378306375507}" type="presParOf" srcId="{8FB3716A-B7E9-4611-A812-6392B6A63665}" destId="{7BD28071-B34C-4389-9B8D-FCD4ABC7D418}" srcOrd="3" destOrd="0" presId="urn:microsoft.com/office/officeart/2005/8/layout/hierarchy3"/>
    <dgm:cxn modelId="{A8ABA93E-B1E3-4E15-8BBD-47C65CAE8E5A}" type="presParOf" srcId="{20C1A4C9-7223-4F3A-98E5-070E8EBE9A35}" destId="{F97428E0-4574-48F6-A566-820F707AB560}" srcOrd="2" destOrd="0" presId="urn:microsoft.com/office/officeart/2005/8/layout/hierarchy3"/>
    <dgm:cxn modelId="{53DA9B98-202B-4F04-849C-A6B2C2F973F3}" type="presParOf" srcId="{F97428E0-4574-48F6-A566-820F707AB560}" destId="{3808886E-1F24-4644-90A9-AC92E8C22B75}" srcOrd="0" destOrd="0" presId="urn:microsoft.com/office/officeart/2005/8/layout/hierarchy3"/>
    <dgm:cxn modelId="{9CFA26BC-5A87-42B4-A9B1-A79D2B7E6F12}" type="presParOf" srcId="{3808886E-1F24-4644-90A9-AC92E8C22B75}" destId="{F9048ADC-0DBB-4F92-9403-B1FC09339C82}" srcOrd="0" destOrd="0" presId="urn:microsoft.com/office/officeart/2005/8/layout/hierarchy3"/>
    <dgm:cxn modelId="{4523C403-1504-4D6A-B12A-131C86D24489}" type="presParOf" srcId="{3808886E-1F24-4644-90A9-AC92E8C22B75}" destId="{3D032B2A-654F-40BE-BFA2-DA5190CE9371}" srcOrd="1" destOrd="0" presId="urn:microsoft.com/office/officeart/2005/8/layout/hierarchy3"/>
    <dgm:cxn modelId="{1DFBD2C3-7FB9-45F1-871C-CA7864348CA8}" type="presParOf" srcId="{F97428E0-4574-48F6-A566-820F707AB560}" destId="{EF2B087F-190C-44CE-B063-F3E915FD49B1}" srcOrd="1" destOrd="0" presId="urn:microsoft.com/office/officeart/2005/8/layout/hierarchy3"/>
    <dgm:cxn modelId="{895F31CC-8BC9-4BBF-A2F8-66DD439D6047}" type="presParOf" srcId="{EF2B087F-190C-44CE-B063-F3E915FD49B1}" destId="{AF11BF3F-7D88-4471-B431-84C6995CA757}" srcOrd="0" destOrd="0" presId="urn:microsoft.com/office/officeart/2005/8/layout/hierarchy3"/>
    <dgm:cxn modelId="{C81B59D6-319A-44A9-B6E9-A53C9458A38F}" type="presParOf" srcId="{EF2B087F-190C-44CE-B063-F3E915FD49B1}" destId="{30609FDB-80F3-49A7-BF11-B4766451D817}" srcOrd="1" destOrd="0" presId="urn:microsoft.com/office/officeart/2005/8/layout/hierarchy3"/>
    <dgm:cxn modelId="{E28C7417-DA6C-4121-99AA-4C5B9C677B5F}" type="presParOf" srcId="{EF2B087F-190C-44CE-B063-F3E915FD49B1}" destId="{DFE83EF3-BD23-4180-8493-45B5FA3C628F}" srcOrd="2" destOrd="0" presId="urn:microsoft.com/office/officeart/2005/8/layout/hierarchy3"/>
    <dgm:cxn modelId="{D95322A3-8B6A-4EF6-BDD3-44EAE862A4D6}" type="presParOf" srcId="{EF2B087F-190C-44CE-B063-F3E915FD49B1}" destId="{5D19B32C-77DF-4306-A694-1F85D2398D31}" srcOrd="3" destOrd="0" presId="urn:microsoft.com/office/officeart/2005/8/layout/hierarchy3"/>
    <dgm:cxn modelId="{730D2DB0-91CA-4762-A800-E4A4945F8239}" type="presParOf" srcId="{EF2B087F-190C-44CE-B063-F3E915FD49B1}" destId="{07BC6823-6B15-4FEE-B2B6-A1D0D41B836D}" srcOrd="4" destOrd="0" presId="urn:microsoft.com/office/officeart/2005/8/layout/hierarchy3"/>
    <dgm:cxn modelId="{45C5672A-CA7C-4AA7-9D5B-87ACCC62D46E}" type="presParOf" srcId="{EF2B087F-190C-44CE-B063-F3E915FD49B1}" destId="{0457BE71-EB32-4D95-B353-B0A1D565216F}"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A310BC-6962-4E0F-A68F-4F33F5732AC7}" type="doc">
      <dgm:prSet loTypeId="urn:microsoft.com/office/officeart/2005/8/layout/hProcess9" loCatId="process" qsTypeId="urn:microsoft.com/office/officeart/2005/8/quickstyle/simple3" qsCatId="simple" csTypeId="urn:microsoft.com/office/officeart/2005/8/colors/accent1_4" csCatId="accent1" phldr="1"/>
      <dgm:spPr/>
    </dgm:pt>
    <dgm:pt modelId="{36C29929-B472-47A0-BEC9-5338CE5DD80E}">
      <dgm:prSet phldrT="[Texti]" custT="1"/>
      <dgm:spPr/>
      <dgm:t>
        <a:bodyPr/>
        <a:lstStyle/>
        <a:p>
          <a:r>
            <a:rPr lang="is-IS" sz="2000" noProof="1"/>
            <a:t>Núverandi staða mönnunar</a:t>
          </a:r>
        </a:p>
      </dgm:t>
    </dgm:pt>
    <dgm:pt modelId="{9452532F-07EA-456C-B840-B2F429C732F1}" type="parTrans" cxnId="{88021DD0-C6BC-4071-A967-CD73D15E5DA2}">
      <dgm:prSet/>
      <dgm:spPr/>
      <dgm:t>
        <a:bodyPr/>
        <a:lstStyle/>
        <a:p>
          <a:endParaRPr lang="is-IS"/>
        </a:p>
      </dgm:t>
    </dgm:pt>
    <dgm:pt modelId="{98965283-3B6D-4428-A887-71682A83FF1F}" type="sibTrans" cxnId="{88021DD0-C6BC-4071-A967-CD73D15E5DA2}">
      <dgm:prSet/>
      <dgm:spPr/>
      <dgm:t>
        <a:bodyPr/>
        <a:lstStyle/>
        <a:p>
          <a:endParaRPr lang="is-IS"/>
        </a:p>
      </dgm:t>
    </dgm:pt>
    <dgm:pt modelId="{C06F1E8B-EB8A-4A05-B823-FBD70416047F}">
      <dgm:prSet phldrT="[Texti]" custT="1"/>
      <dgm:spPr/>
      <dgm:t>
        <a:bodyPr/>
        <a:lstStyle/>
        <a:p>
          <a:r>
            <a:rPr lang="is-IS" sz="2000" noProof="1"/>
            <a:t>Kjörstaða mönnunar eftir umbótasamtal</a:t>
          </a:r>
        </a:p>
      </dgm:t>
    </dgm:pt>
    <dgm:pt modelId="{6B9B81BC-6354-4F2C-ADD3-60E4F6B58B0D}" type="parTrans" cxnId="{68FF2D21-D0CC-48D1-977D-CC9A8C7E2A08}">
      <dgm:prSet/>
      <dgm:spPr/>
      <dgm:t>
        <a:bodyPr/>
        <a:lstStyle/>
        <a:p>
          <a:endParaRPr lang="is-IS"/>
        </a:p>
      </dgm:t>
    </dgm:pt>
    <dgm:pt modelId="{073FDDF8-949E-4C33-81E0-E2E687575567}" type="sibTrans" cxnId="{68FF2D21-D0CC-48D1-977D-CC9A8C7E2A08}">
      <dgm:prSet/>
      <dgm:spPr/>
      <dgm:t>
        <a:bodyPr/>
        <a:lstStyle/>
        <a:p>
          <a:endParaRPr lang="is-IS"/>
        </a:p>
      </dgm:t>
    </dgm:pt>
    <dgm:pt modelId="{C17821A8-E893-4B21-BCBF-76125CCB5EB3}">
      <dgm:prSet phldrT="[Texti]" custT="1"/>
      <dgm:spPr/>
      <dgm:t>
        <a:bodyPr/>
        <a:lstStyle/>
        <a:p>
          <a:r>
            <a:rPr lang="is-IS" sz="2000" noProof="1"/>
            <a:t>Áhrif á starfsmanna-hópinn</a:t>
          </a:r>
        </a:p>
      </dgm:t>
    </dgm:pt>
    <dgm:pt modelId="{E662F7F1-E69D-4F01-A112-90ACA80D062F}" type="parTrans" cxnId="{B8DAA589-983E-42DC-9C92-0FF3EC38006E}">
      <dgm:prSet/>
      <dgm:spPr/>
      <dgm:t>
        <a:bodyPr/>
        <a:lstStyle/>
        <a:p>
          <a:endParaRPr lang="is-IS"/>
        </a:p>
      </dgm:t>
    </dgm:pt>
    <dgm:pt modelId="{B2CE8A76-557B-4BE9-AD2D-15DB99BF8A05}" type="sibTrans" cxnId="{B8DAA589-983E-42DC-9C92-0FF3EC38006E}">
      <dgm:prSet/>
      <dgm:spPr/>
      <dgm:t>
        <a:bodyPr/>
        <a:lstStyle/>
        <a:p>
          <a:endParaRPr lang="is-IS"/>
        </a:p>
      </dgm:t>
    </dgm:pt>
    <dgm:pt modelId="{515553B0-3828-4CA5-899A-E62EAF9A6EA4}">
      <dgm:prSet phldrT="[Texti]" custT="1"/>
      <dgm:spPr/>
      <dgm:t>
        <a:bodyPr/>
        <a:lstStyle/>
        <a:p>
          <a:r>
            <a:rPr lang="is-IS" sz="2400" b="1" noProof="1"/>
            <a:t>Niðurstaða </a:t>
          </a:r>
          <a:r>
            <a:rPr lang="is-IS" sz="2000" b="0" noProof="1"/>
            <a:t>betri vinnutíma í vaktavinnu </a:t>
          </a:r>
        </a:p>
        <a:p>
          <a:r>
            <a:rPr lang="is-IS" sz="2000" b="0" noProof="1"/>
            <a:t>1. maí 2021 </a:t>
          </a:r>
        </a:p>
      </dgm:t>
    </dgm:pt>
    <dgm:pt modelId="{6A72F1C3-A52C-44DD-A0E0-13CBFDC0C4CB}" type="parTrans" cxnId="{42B8CA6F-040A-48AA-B44D-9C7B73AA1179}">
      <dgm:prSet/>
      <dgm:spPr/>
      <dgm:t>
        <a:bodyPr/>
        <a:lstStyle/>
        <a:p>
          <a:endParaRPr lang="is-IS"/>
        </a:p>
      </dgm:t>
    </dgm:pt>
    <dgm:pt modelId="{D46C7BDB-747F-489B-B625-F45C38995D5A}" type="sibTrans" cxnId="{42B8CA6F-040A-48AA-B44D-9C7B73AA1179}">
      <dgm:prSet/>
      <dgm:spPr/>
      <dgm:t>
        <a:bodyPr/>
        <a:lstStyle/>
        <a:p>
          <a:endParaRPr lang="is-IS"/>
        </a:p>
      </dgm:t>
    </dgm:pt>
    <dgm:pt modelId="{45DCA826-4856-44FD-9B37-AAF7287E671F}" type="pres">
      <dgm:prSet presAssocID="{CBA310BC-6962-4E0F-A68F-4F33F5732AC7}" presName="CompostProcess" presStyleCnt="0">
        <dgm:presLayoutVars>
          <dgm:dir/>
          <dgm:resizeHandles val="exact"/>
        </dgm:presLayoutVars>
      </dgm:prSet>
      <dgm:spPr/>
    </dgm:pt>
    <dgm:pt modelId="{C6F6BB31-B0FB-4A6E-9631-DEC5B8387A01}" type="pres">
      <dgm:prSet presAssocID="{CBA310BC-6962-4E0F-A68F-4F33F5732AC7}" presName="arrow" presStyleLbl="bgShp" presStyleIdx="0" presStyleCnt="1" custLinFactNeighborX="888" custLinFactNeighborY="-2914"/>
      <dgm:spPr/>
    </dgm:pt>
    <dgm:pt modelId="{14FF518B-3D69-4EA5-9DAC-C97E0C69E421}" type="pres">
      <dgm:prSet presAssocID="{CBA310BC-6962-4E0F-A68F-4F33F5732AC7}" presName="linearProcess" presStyleCnt="0"/>
      <dgm:spPr/>
    </dgm:pt>
    <dgm:pt modelId="{4A645831-1E97-47A1-B208-A72193359D46}" type="pres">
      <dgm:prSet presAssocID="{36C29929-B472-47A0-BEC9-5338CE5DD80E}" presName="textNode" presStyleLbl="node1" presStyleIdx="0" presStyleCnt="4">
        <dgm:presLayoutVars>
          <dgm:bulletEnabled val="1"/>
        </dgm:presLayoutVars>
      </dgm:prSet>
      <dgm:spPr/>
    </dgm:pt>
    <dgm:pt modelId="{D09D9E4A-CA4C-47E4-9033-DB856FADB13E}" type="pres">
      <dgm:prSet presAssocID="{98965283-3B6D-4428-A887-71682A83FF1F}" presName="sibTrans" presStyleCnt="0"/>
      <dgm:spPr/>
    </dgm:pt>
    <dgm:pt modelId="{30CB1160-0763-4F76-9A67-B96C94993491}" type="pres">
      <dgm:prSet presAssocID="{C06F1E8B-EB8A-4A05-B823-FBD70416047F}" presName="textNode" presStyleLbl="node1" presStyleIdx="1" presStyleCnt="4">
        <dgm:presLayoutVars>
          <dgm:bulletEnabled val="1"/>
        </dgm:presLayoutVars>
      </dgm:prSet>
      <dgm:spPr/>
    </dgm:pt>
    <dgm:pt modelId="{84A04DE0-7888-4FC3-98E8-343883227BD1}" type="pres">
      <dgm:prSet presAssocID="{073FDDF8-949E-4C33-81E0-E2E687575567}" presName="sibTrans" presStyleCnt="0"/>
      <dgm:spPr/>
    </dgm:pt>
    <dgm:pt modelId="{E717A3FD-F7AA-4F54-BCC3-2C40524FB470}" type="pres">
      <dgm:prSet presAssocID="{C17821A8-E893-4B21-BCBF-76125CCB5EB3}" presName="textNode" presStyleLbl="node1" presStyleIdx="2" presStyleCnt="4">
        <dgm:presLayoutVars>
          <dgm:bulletEnabled val="1"/>
        </dgm:presLayoutVars>
      </dgm:prSet>
      <dgm:spPr/>
    </dgm:pt>
    <dgm:pt modelId="{79660D55-BDE2-45AB-91FE-86E52F865775}" type="pres">
      <dgm:prSet presAssocID="{B2CE8A76-557B-4BE9-AD2D-15DB99BF8A05}" presName="sibTrans" presStyleCnt="0"/>
      <dgm:spPr/>
    </dgm:pt>
    <dgm:pt modelId="{9E43AFC0-3C6D-44C3-8F34-4C31C0B94149}" type="pres">
      <dgm:prSet presAssocID="{515553B0-3828-4CA5-899A-E62EAF9A6EA4}" presName="textNode" presStyleLbl="node1" presStyleIdx="3" presStyleCnt="4">
        <dgm:presLayoutVars>
          <dgm:bulletEnabled val="1"/>
        </dgm:presLayoutVars>
      </dgm:prSet>
      <dgm:spPr/>
    </dgm:pt>
  </dgm:ptLst>
  <dgm:cxnLst>
    <dgm:cxn modelId="{822A0D04-7CF3-4724-8201-AC7F305A7F59}" type="presOf" srcId="{CBA310BC-6962-4E0F-A68F-4F33F5732AC7}" destId="{45DCA826-4856-44FD-9B37-AAF7287E671F}" srcOrd="0" destOrd="0" presId="urn:microsoft.com/office/officeart/2005/8/layout/hProcess9"/>
    <dgm:cxn modelId="{68FF2D21-D0CC-48D1-977D-CC9A8C7E2A08}" srcId="{CBA310BC-6962-4E0F-A68F-4F33F5732AC7}" destId="{C06F1E8B-EB8A-4A05-B823-FBD70416047F}" srcOrd="1" destOrd="0" parTransId="{6B9B81BC-6354-4F2C-ADD3-60E4F6B58B0D}" sibTransId="{073FDDF8-949E-4C33-81E0-E2E687575567}"/>
    <dgm:cxn modelId="{F1E4D739-AF52-4AE4-B9CB-9AA6545DF68E}" type="presOf" srcId="{36C29929-B472-47A0-BEC9-5338CE5DD80E}" destId="{4A645831-1E97-47A1-B208-A72193359D46}" srcOrd="0" destOrd="0" presId="urn:microsoft.com/office/officeart/2005/8/layout/hProcess9"/>
    <dgm:cxn modelId="{AEC5523A-BF42-4129-8A0E-C276E4B2D4B3}" type="presOf" srcId="{C06F1E8B-EB8A-4A05-B823-FBD70416047F}" destId="{30CB1160-0763-4F76-9A67-B96C94993491}" srcOrd="0" destOrd="0" presId="urn:microsoft.com/office/officeart/2005/8/layout/hProcess9"/>
    <dgm:cxn modelId="{42B8CA6F-040A-48AA-B44D-9C7B73AA1179}" srcId="{CBA310BC-6962-4E0F-A68F-4F33F5732AC7}" destId="{515553B0-3828-4CA5-899A-E62EAF9A6EA4}" srcOrd="3" destOrd="0" parTransId="{6A72F1C3-A52C-44DD-A0E0-13CBFDC0C4CB}" sibTransId="{D46C7BDB-747F-489B-B625-F45C38995D5A}"/>
    <dgm:cxn modelId="{B8DAA589-983E-42DC-9C92-0FF3EC38006E}" srcId="{CBA310BC-6962-4E0F-A68F-4F33F5732AC7}" destId="{C17821A8-E893-4B21-BCBF-76125CCB5EB3}" srcOrd="2" destOrd="0" parTransId="{E662F7F1-E69D-4F01-A112-90ACA80D062F}" sibTransId="{B2CE8A76-557B-4BE9-AD2D-15DB99BF8A05}"/>
    <dgm:cxn modelId="{E98956AC-0F90-47DD-A5DD-85289921EE39}" type="presOf" srcId="{C17821A8-E893-4B21-BCBF-76125CCB5EB3}" destId="{E717A3FD-F7AA-4F54-BCC3-2C40524FB470}" srcOrd="0" destOrd="0" presId="urn:microsoft.com/office/officeart/2005/8/layout/hProcess9"/>
    <dgm:cxn modelId="{88021DD0-C6BC-4071-A967-CD73D15E5DA2}" srcId="{CBA310BC-6962-4E0F-A68F-4F33F5732AC7}" destId="{36C29929-B472-47A0-BEC9-5338CE5DD80E}" srcOrd="0" destOrd="0" parTransId="{9452532F-07EA-456C-B840-B2F429C732F1}" sibTransId="{98965283-3B6D-4428-A887-71682A83FF1F}"/>
    <dgm:cxn modelId="{A69953E2-C745-43AF-BEBC-C862582FF2C3}" type="presOf" srcId="{515553B0-3828-4CA5-899A-E62EAF9A6EA4}" destId="{9E43AFC0-3C6D-44C3-8F34-4C31C0B94149}" srcOrd="0" destOrd="0" presId="urn:microsoft.com/office/officeart/2005/8/layout/hProcess9"/>
    <dgm:cxn modelId="{A88DCD37-88F0-4CFC-9E71-C16A98706DF0}" type="presParOf" srcId="{45DCA826-4856-44FD-9B37-AAF7287E671F}" destId="{C6F6BB31-B0FB-4A6E-9631-DEC5B8387A01}" srcOrd="0" destOrd="0" presId="urn:microsoft.com/office/officeart/2005/8/layout/hProcess9"/>
    <dgm:cxn modelId="{00128706-5B18-4DD6-9246-72F580FEA465}" type="presParOf" srcId="{45DCA826-4856-44FD-9B37-AAF7287E671F}" destId="{14FF518B-3D69-4EA5-9DAC-C97E0C69E421}" srcOrd="1" destOrd="0" presId="urn:microsoft.com/office/officeart/2005/8/layout/hProcess9"/>
    <dgm:cxn modelId="{02C75E5B-2C65-442D-B087-B320A3C27B32}" type="presParOf" srcId="{14FF518B-3D69-4EA5-9DAC-C97E0C69E421}" destId="{4A645831-1E97-47A1-B208-A72193359D46}" srcOrd="0" destOrd="0" presId="urn:microsoft.com/office/officeart/2005/8/layout/hProcess9"/>
    <dgm:cxn modelId="{298A3591-EDD7-4D96-A3E5-8CBAEDAE120C}" type="presParOf" srcId="{14FF518B-3D69-4EA5-9DAC-C97E0C69E421}" destId="{D09D9E4A-CA4C-47E4-9033-DB856FADB13E}" srcOrd="1" destOrd="0" presId="urn:microsoft.com/office/officeart/2005/8/layout/hProcess9"/>
    <dgm:cxn modelId="{CAA1A37D-3D9F-416E-AA5B-8A1DB7F98F75}" type="presParOf" srcId="{14FF518B-3D69-4EA5-9DAC-C97E0C69E421}" destId="{30CB1160-0763-4F76-9A67-B96C94993491}" srcOrd="2" destOrd="0" presId="urn:microsoft.com/office/officeart/2005/8/layout/hProcess9"/>
    <dgm:cxn modelId="{DC8B7AC3-C74A-4226-8CEF-43A0D81BEB7D}" type="presParOf" srcId="{14FF518B-3D69-4EA5-9DAC-C97E0C69E421}" destId="{84A04DE0-7888-4FC3-98E8-343883227BD1}" srcOrd="3" destOrd="0" presId="urn:microsoft.com/office/officeart/2005/8/layout/hProcess9"/>
    <dgm:cxn modelId="{0F002812-9460-4DFD-B415-6EC495E9058F}" type="presParOf" srcId="{14FF518B-3D69-4EA5-9DAC-C97E0C69E421}" destId="{E717A3FD-F7AA-4F54-BCC3-2C40524FB470}" srcOrd="4" destOrd="0" presId="urn:microsoft.com/office/officeart/2005/8/layout/hProcess9"/>
    <dgm:cxn modelId="{0E28F32E-5E86-45D9-9718-20923500B8CF}" type="presParOf" srcId="{14FF518B-3D69-4EA5-9DAC-C97E0C69E421}" destId="{79660D55-BDE2-45AB-91FE-86E52F865775}" srcOrd="5" destOrd="0" presId="urn:microsoft.com/office/officeart/2005/8/layout/hProcess9"/>
    <dgm:cxn modelId="{5ECFB5F9-EB80-40E5-9E03-860AEDABFADF}" type="presParOf" srcId="{14FF518B-3D69-4EA5-9DAC-C97E0C69E421}" destId="{9E43AFC0-3C6D-44C3-8F34-4C31C0B94149}"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0FE86F-A8C3-4BC8-BECF-DB209FCD3209}">
      <dsp:nvSpPr>
        <dsp:cNvPr id="0" name=""/>
        <dsp:cNvSpPr/>
      </dsp:nvSpPr>
      <dsp:spPr>
        <a:xfrm>
          <a:off x="1063" y="467087"/>
          <a:ext cx="1785373" cy="719282"/>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is-IS" sz="1900" b="1" kern="1200" noProof="0" dirty="0">
              <a:latin typeface="Arial" panose="020B0604020202020204" pitchFamily="34" charset="0"/>
              <a:cs typeface="Arial" panose="020B0604020202020204" pitchFamily="34" charset="0"/>
            </a:rPr>
            <a:t>Dagvinnufólk</a:t>
          </a:r>
        </a:p>
      </dsp:txBody>
      <dsp:txXfrm>
        <a:off x="22130" y="488154"/>
        <a:ext cx="1743239" cy="677148"/>
      </dsp:txXfrm>
    </dsp:sp>
    <dsp:sp modelId="{2EA6A762-53C0-4806-8D62-9693BD5037F5}">
      <dsp:nvSpPr>
        <dsp:cNvPr id="0" name=""/>
        <dsp:cNvSpPr/>
      </dsp:nvSpPr>
      <dsp:spPr>
        <a:xfrm>
          <a:off x="179601" y="1186370"/>
          <a:ext cx="178537" cy="539461"/>
        </a:xfrm>
        <a:custGeom>
          <a:avLst/>
          <a:gdLst/>
          <a:ahLst/>
          <a:cxnLst/>
          <a:rect l="0" t="0" r="0" b="0"/>
          <a:pathLst>
            <a:path>
              <a:moveTo>
                <a:pt x="0" y="0"/>
              </a:moveTo>
              <a:lnTo>
                <a:pt x="0" y="539461"/>
              </a:lnTo>
              <a:lnTo>
                <a:pt x="178537" y="539461"/>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E0CC4F0-6EED-4953-AADE-DBA546C830CF}">
      <dsp:nvSpPr>
        <dsp:cNvPr id="0" name=""/>
        <dsp:cNvSpPr/>
      </dsp:nvSpPr>
      <dsp:spPr>
        <a:xfrm>
          <a:off x="358138" y="1366190"/>
          <a:ext cx="1469096" cy="719282"/>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rtl="0">
            <a:lnSpc>
              <a:spcPct val="90000"/>
            </a:lnSpc>
            <a:spcBef>
              <a:spcPct val="0"/>
            </a:spcBef>
            <a:spcAft>
              <a:spcPct val="35000"/>
            </a:spcAft>
            <a:buNone/>
          </a:pPr>
          <a:r>
            <a:rPr lang="is-IS" sz="1800" kern="1200" noProof="0" dirty="0">
              <a:latin typeface="Arial" panose="020B0604020202020204" pitchFamily="34" charset="0"/>
              <a:cs typeface="Arial" panose="020B0604020202020204" pitchFamily="34" charset="0"/>
            </a:rPr>
            <a:t>Fylgiskjal</a:t>
          </a:r>
          <a:r>
            <a:rPr lang="en-GB" sz="1800" kern="1200" dirty="0">
              <a:latin typeface="Arial" panose="020B0604020202020204" pitchFamily="34" charset="0"/>
              <a:cs typeface="Arial" panose="020B0604020202020204" pitchFamily="34" charset="0"/>
            </a:rPr>
            <a:t> 1</a:t>
          </a:r>
        </a:p>
      </dsp:txBody>
      <dsp:txXfrm>
        <a:off x="379205" y="1387257"/>
        <a:ext cx="1426962" cy="677148"/>
      </dsp:txXfrm>
    </dsp:sp>
    <dsp:sp modelId="{B24E0957-C32B-4E72-9268-0724103FBDEF}">
      <dsp:nvSpPr>
        <dsp:cNvPr id="0" name=""/>
        <dsp:cNvSpPr/>
      </dsp:nvSpPr>
      <dsp:spPr>
        <a:xfrm>
          <a:off x="179601" y="1186370"/>
          <a:ext cx="178537" cy="1931816"/>
        </a:xfrm>
        <a:custGeom>
          <a:avLst/>
          <a:gdLst/>
          <a:ahLst/>
          <a:cxnLst/>
          <a:rect l="0" t="0" r="0" b="0"/>
          <a:pathLst>
            <a:path>
              <a:moveTo>
                <a:pt x="0" y="0"/>
              </a:moveTo>
              <a:lnTo>
                <a:pt x="0" y="1931816"/>
              </a:lnTo>
              <a:lnTo>
                <a:pt x="178537" y="1931816"/>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5A0F7CD-1AA5-4D48-8F6A-0EE51BBBB7A2}">
      <dsp:nvSpPr>
        <dsp:cNvPr id="0" name=""/>
        <dsp:cNvSpPr/>
      </dsp:nvSpPr>
      <dsp:spPr>
        <a:xfrm>
          <a:off x="358138" y="2265293"/>
          <a:ext cx="2066354" cy="1705785"/>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t" anchorCtr="0">
          <a:noAutofit/>
        </a:bodyPr>
        <a:lstStyle/>
        <a:p>
          <a:pPr marL="0" lvl="0" indent="0" algn="l" defTabSz="800100" rtl="0">
            <a:lnSpc>
              <a:spcPct val="90000"/>
            </a:lnSpc>
            <a:spcBef>
              <a:spcPct val="0"/>
            </a:spcBef>
            <a:spcAft>
              <a:spcPct val="35000"/>
            </a:spcAft>
            <a:buNone/>
          </a:pPr>
          <a:r>
            <a:rPr lang="is-IS" sz="1800" b="0" kern="1200" noProof="0" dirty="0">
              <a:latin typeface="Arial" panose="020B0604020202020204" pitchFamily="34" charset="0"/>
              <a:cs typeface="Arial" panose="020B0604020202020204" pitchFamily="34" charset="0"/>
            </a:rPr>
            <a:t>Gildistími</a:t>
          </a:r>
          <a:r>
            <a:rPr lang="en-GB" sz="1800" b="0" kern="1200" dirty="0">
              <a:latin typeface="Arial" panose="020B0604020202020204" pitchFamily="34" charset="0"/>
              <a:cs typeface="Arial" panose="020B0604020202020204" pitchFamily="34" charset="0"/>
            </a:rPr>
            <a:t> 1. janúar</a:t>
          </a:r>
        </a:p>
        <a:p>
          <a:pPr marL="114300" lvl="1" indent="-114300" algn="l" defTabSz="622300" rtl="0">
            <a:lnSpc>
              <a:spcPct val="90000"/>
            </a:lnSpc>
            <a:spcBef>
              <a:spcPct val="0"/>
            </a:spcBef>
            <a:spcAft>
              <a:spcPct val="15000"/>
            </a:spcAft>
            <a:buChar char="•"/>
          </a:pPr>
          <a:r>
            <a:rPr lang="en-GB" sz="1400" kern="1200" dirty="0">
              <a:latin typeface="Arial" panose="020B0604020202020204" pitchFamily="34" charset="0"/>
              <a:cs typeface="Arial" panose="020B0604020202020204" pitchFamily="34" charset="0"/>
            </a:rPr>
            <a:t>Einfaldara í </a:t>
          </a:r>
          <a:r>
            <a:rPr lang="is-IS" sz="1400" kern="1200" noProof="0" dirty="0">
              <a:latin typeface="Arial" panose="020B0604020202020204" pitchFamily="34" charset="0"/>
              <a:cs typeface="Arial" panose="020B0604020202020204" pitchFamily="34" charset="0"/>
            </a:rPr>
            <a:t>útfærslu</a:t>
          </a:r>
        </a:p>
        <a:p>
          <a:pPr marL="114300" lvl="1" indent="-114300" algn="l" defTabSz="622300" rtl="0">
            <a:lnSpc>
              <a:spcPct val="90000"/>
            </a:lnSpc>
            <a:spcBef>
              <a:spcPct val="0"/>
            </a:spcBef>
            <a:spcAft>
              <a:spcPct val="15000"/>
            </a:spcAft>
            <a:buChar char="•"/>
          </a:pPr>
          <a:r>
            <a:rPr lang="en-GB" sz="1400" kern="1200" dirty="0">
              <a:latin typeface="Arial" panose="020B0604020202020204" pitchFamily="34" charset="0"/>
              <a:cs typeface="Arial" panose="020B0604020202020204" pitchFamily="34" charset="0"/>
            </a:rPr>
            <a:t>Verður ekki til mönnunargat</a:t>
          </a:r>
        </a:p>
        <a:p>
          <a:pPr marL="114300" lvl="1" indent="-114300" algn="l" defTabSz="622300" rtl="0">
            <a:lnSpc>
              <a:spcPct val="90000"/>
            </a:lnSpc>
            <a:spcBef>
              <a:spcPct val="0"/>
            </a:spcBef>
            <a:spcAft>
              <a:spcPct val="15000"/>
            </a:spcAft>
            <a:buChar char="•"/>
          </a:pPr>
          <a:r>
            <a:rPr lang="en-GB" sz="1400" kern="1200" dirty="0">
              <a:latin typeface="Arial" panose="020B0604020202020204" pitchFamily="34" charset="0"/>
              <a:cs typeface="Arial" panose="020B0604020202020204" pitchFamily="34" charset="0"/>
            </a:rPr>
            <a:t>Á ekki  að hafa í för með sér kostnaðaraukningu</a:t>
          </a:r>
        </a:p>
      </dsp:txBody>
      <dsp:txXfrm>
        <a:off x="408099" y="2315254"/>
        <a:ext cx="1966432" cy="1605863"/>
      </dsp:txXfrm>
    </dsp:sp>
    <dsp:sp modelId="{B910BF13-121B-465F-A76A-0870F345961E}">
      <dsp:nvSpPr>
        <dsp:cNvPr id="0" name=""/>
        <dsp:cNvSpPr/>
      </dsp:nvSpPr>
      <dsp:spPr>
        <a:xfrm>
          <a:off x="2416157" y="467087"/>
          <a:ext cx="1839881" cy="719282"/>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is-IS" sz="1900" b="1" kern="1200" noProof="1">
              <a:latin typeface="Arial" panose="020B0604020202020204" pitchFamily="34" charset="0"/>
              <a:cs typeface="Arial" panose="020B0604020202020204" pitchFamily="34" charset="0"/>
            </a:rPr>
            <a:t>Vaktavinnufólk</a:t>
          </a:r>
        </a:p>
      </dsp:txBody>
      <dsp:txXfrm>
        <a:off x="2437224" y="488154"/>
        <a:ext cx="1797747" cy="677148"/>
      </dsp:txXfrm>
    </dsp:sp>
    <dsp:sp modelId="{E6034D43-D925-46B5-AF50-CFF7729A80F5}">
      <dsp:nvSpPr>
        <dsp:cNvPr id="0" name=""/>
        <dsp:cNvSpPr/>
      </dsp:nvSpPr>
      <dsp:spPr>
        <a:xfrm>
          <a:off x="2600145" y="1186370"/>
          <a:ext cx="183988" cy="539461"/>
        </a:xfrm>
        <a:custGeom>
          <a:avLst/>
          <a:gdLst/>
          <a:ahLst/>
          <a:cxnLst/>
          <a:rect l="0" t="0" r="0" b="0"/>
          <a:pathLst>
            <a:path>
              <a:moveTo>
                <a:pt x="0" y="0"/>
              </a:moveTo>
              <a:lnTo>
                <a:pt x="0" y="539461"/>
              </a:lnTo>
              <a:lnTo>
                <a:pt x="183988" y="539461"/>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E50970E-CB26-49F8-B5F4-28F1DDBBFC90}">
      <dsp:nvSpPr>
        <dsp:cNvPr id="0" name=""/>
        <dsp:cNvSpPr/>
      </dsp:nvSpPr>
      <dsp:spPr>
        <a:xfrm>
          <a:off x="2784133" y="1366190"/>
          <a:ext cx="1414983" cy="719282"/>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rtl="0">
            <a:lnSpc>
              <a:spcPct val="90000"/>
            </a:lnSpc>
            <a:spcBef>
              <a:spcPct val="0"/>
            </a:spcBef>
            <a:spcAft>
              <a:spcPct val="35000"/>
            </a:spcAft>
            <a:buNone/>
          </a:pPr>
          <a:r>
            <a:rPr lang="is-IS" sz="1800" kern="1200" noProof="0" dirty="0">
              <a:latin typeface="Arial" panose="020B0604020202020204" pitchFamily="34" charset="0"/>
              <a:cs typeface="Arial" panose="020B0604020202020204" pitchFamily="34" charset="0"/>
            </a:rPr>
            <a:t>Fylgiskjal</a:t>
          </a:r>
          <a:r>
            <a:rPr lang="en-GB" sz="1600" kern="1200" dirty="0">
              <a:latin typeface="Arial" panose="020B0604020202020204" pitchFamily="34" charset="0"/>
              <a:cs typeface="Arial" panose="020B0604020202020204" pitchFamily="34" charset="0"/>
            </a:rPr>
            <a:t> 2</a:t>
          </a:r>
        </a:p>
      </dsp:txBody>
      <dsp:txXfrm>
        <a:off x="2805200" y="1387257"/>
        <a:ext cx="1372849" cy="677148"/>
      </dsp:txXfrm>
    </dsp:sp>
    <dsp:sp modelId="{2F73BE36-36D7-49BB-BC6B-F14F74C23B90}">
      <dsp:nvSpPr>
        <dsp:cNvPr id="0" name=""/>
        <dsp:cNvSpPr/>
      </dsp:nvSpPr>
      <dsp:spPr>
        <a:xfrm>
          <a:off x="2600145" y="1186370"/>
          <a:ext cx="183988" cy="2050145"/>
        </a:xfrm>
        <a:custGeom>
          <a:avLst/>
          <a:gdLst/>
          <a:ahLst/>
          <a:cxnLst/>
          <a:rect l="0" t="0" r="0" b="0"/>
          <a:pathLst>
            <a:path>
              <a:moveTo>
                <a:pt x="0" y="0"/>
              </a:moveTo>
              <a:lnTo>
                <a:pt x="0" y="2050145"/>
              </a:lnTo>
              <a:lnTo>
                <a:pt x="183988" y="2050145"/>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BD28071-B34C-4389-9B8D-FCD4ABC7D418}">
      <dsp:nvSpPr>
        <dsp:cNvPr id="0" name=""/>
        <dsp:cNvSpPr/>
      </dsp:nvSpPr>
      <dsp:spPr>
        <a:xfrm>
          <a:off x="2784133" y="2265293"/>
          <a:ext cx="1972778" cy="1942443"/>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t" anchorCtr="0">
          <a:noAutofit/>
        </a:bodyPr>
        <a:lstStyle/>
        <a:p>
          <a:pPr marL="0" lvl="0" indent="0" algn="l" defTabSz="800100" rtl="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Gildistími 1. maí</a:t>
          </a:r>
        </a:p>
        <a:p>
          <a:pPr marL="114300" lvl="1" indent="-114300" algn="l" defTabSz="622300" rtl="0">
            <a:lnSpc>
              <a:spcPct val="90000"/>
            </a:lnSpc>
            <a:spcBef>
              <a:spcPct val="0"/>
            </a:spcBef>
            <a:spcAft>
              <a:spcPct val="15000"/>
            </a:spcAft>
            <a:buChar char="•"/>
          </a:pPr>
          <a:r>
            <a:rPr lang="en-GB" sz="1400" kern="1200" dirty="0">
              <a:latin typeface="Arial" panose="020B0604020202020204" pitchFamily="34" charset="0"/>
              <a:cs typeface="Arial" panose="020B0604020202020204" pitchFamily="34" charset="0"/>
            </a:rPr>
            <a:t>Mikið flækjustig</a:t>
          </a:r>
        </a:p>
        <a:p>
          <a:pPr marL="114300" lvl="1" indent="-114300" algn="l" defTabSz="622300">
            <a:lnSpc>
              <a:spcPct val="90000"/>
            </a:lnSpc>
            <a:spcBef>
              <a:spcPct val="0"/>
            </a:spcBef>
            <a:spcAft>
              <a:spcPct val="15000"/>
            </a:spcAft>
            <a:buChar char="•"/>
          </a:pPr>
          <a:r>
            <a:rPr lang="en-GB" sz="1400" kern="1200" dirty="0">
              <a:latin typeface="Arial" panose="020B0604020202020204" pitchFamily="34" charset="0"/>
              <a:cs typeface="Arial" panose="020B0604020202020204" pitchFamily="34" charset="0"/>
            </a:rPr>
            <a:t>Þarfnast mikilla breytinga á kerfum</a:t>
          </a:r>
        </a:p>
        <a:p>
          <a:pPr marL="114300" lvl="1" indent="-114300" algn="l" defTabSz="622300">
            <a:lnSpc>
              <a:spcPct val="90000"/>
            </a:lnSpc>
            <a:spcBef>
              <a:spcPct val="0"/>
            </a:spcBef>
            <a:spcAft>
              <a:spcPct val="15000"/>
            </a:spcAft>
            <a:buChar char="•"/>
          </a:pPr>
          <a:r>
            <a:rPr lang="en-GB" sz="1400" kern="1200" dirty="0">
              <a:latin typeface="Arial" panose="020B0604020202020204" pitchFamily="34" charset="0"/>
              <a:cs typeface="Arial" panose="020B0604020202020204" pitchFamily="34" charset="0"/>
            </a:rPr>
            <a:t>Mönnunargat</a:t>
          </a:r>
        </a:p>
        <a:p>
          <a:pPr marL="114300" lvl="1" indent="-114300" algn="l" defTabSz="622300" rtl="0">
            <a:lnSpc>
              <a:spcPct val="90000"/>
            </a:lnSpc>
            <a:spcBef>
              <a:spcPct val="0"/>
            </a:spcBef>
            <a:spcAft>
              <a:spcPct val="15000"/>
            </a:spcAft>
            <a:buChar char="•"/>
          </a:pPr>
          <a:r>
            <a:rPr lang="en-GB" sz="1400" kern="1200" dirty="0">
              <a:latin typeface="Arial" panose="020B0604020202020204" pitchFamily="34" charset="0"/>
              <a:cs typeface="Arial" panose="020B0604020202020204" pitchFamily="34" charset="0"/>
            </a:rPr>
            <a:t>Mun hafa í för með sér einhverja kostnaðaraukningu</a:t>
          </a:r>
        </a:p>
      </dsp:txBody>
      <dsp:txXfrm>
        <a:off x="2841025" y="2322185"/>
        <a:ext cx="1858994" cy="1828659"/>
      </dsp:txXfrm>
    </dsp:sp>
    <dsp:sp modelId="{F9048ADC-0DBB-4F92-9403-B1FC09339C82}">
      <dsp:nvSpPr>
        <dsp:cNvPr id="0" name=""/>
        <dsp:cNvSpPr/>
      </dsp:nvSpPr>
      <dsp:spPr>
        <a:xfrm>
          <a:off x="4828840" y="467087"/>
          <a:ext cx="1438564" cy="719282"/>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rtl="0">
            <a:lnSpc>
              <a:spcPct val="90000"/>
            </a:lnSpc>
            <a:spcBef>
              <a:spcPct val="0"/>
            </a:spcBef>
            <a:spcAft>
              <a:spcPct val="35000"/>
            </a:spcAft>
            <a:buNone/>
          </a:pPr>
          <a:r>
            <a:rPr lang="is-IS" sz="1600" kern="1200" noProof="0" dirty="0">
              <a:latin typeface="Arial" panose="020B0604020202020204" pitchFamily="34" charset="0"/>
              <a:cs typeface="Arial" panose="020B0604020202020204" pitchFamily="34" charset="0"/>
            </a:rPr>
            <a:t>Hópar</a:t>
          </a:r>
          <a:r>
            <a:rPr lang="en-GB" sz="1600" kern="1200" dirty="0">
              <a:latin typeface="Arial" panose="020B0604020202020204" pitchFamily="34" charset="0"/>
              <a:cs typeface="Arial" panose="020B0604020202020204" pitchFamily="34" charset="0"/>
            </a:rPr>
            <a:t> sem </a:t>
          </a:r>
          <a:r>
            <a:rPr lang="is-IS" sz="1600" kern="1200" noProof="0" dirty="0">
              <a:latin typeface="Arial" panose="020B0604020202020204" pitchFamily="34" charset="0"/>
              <a:cs typeface="Arial" panose="020B0604020202020204" pitchFamily="34" charset="0"/>
            </a:rPr>
            <a:t>þarf</a:t>
          </a:r>
          <a:r>
            <a:rPr lang="en-GB" sz="1600" kern="1200" dirty="0">
              <a:latin typeface="Arial" panose="020B0604020202020204" pitchFamily="34" charset="0"/>
              <a:cs typeface="Arial" panose="020B0604020202020204" pitchFamily="34" charset="0"/>
            </a:rPr>
            <a:t> að skýra nánar</a:t>
          </a:r>
        </a:p>
      </dsp:txBody>
      <dsp:txXfrm>
        <a:off x="4849907" y="488154"/>
        <a:ext cx="1396430" cy="677148"/>
      </dsp:txXfrm>
    </dsp:sp>
    <dsp:sp modelId="{AF11BF3F-7D88-4471-B431-84C6995CA757}">
      <dsp:nvSpPr>
        <dsp:cNvPr id="0" name=""/>
        <dsp:cNvSpPr/>
      </dsp:nvSpPr>
      <dsp:spPr>
        <a:xfrm>
          <a:off x="4972697" y="1186370"/>
          <a:ext cx="143856" cy="539461"/>
        </a:xfrm>
        <a:custGeom>
          <a:avLst/>
          <a:gdLst/>
          <a:ahLst/>
          <a:cxnLst/>
          <a:rect l="0" t="0" r="0" b="0"/>
          <a:pathLst>
            <a:path>
              <a:moveTo>
                <a:pt x="0" y="0"/>
              </a:moveTo>
              <a:lnTo>
                <a:pt x="0" y="539461"/>
              </a:lnTo>
              <a:lnTo>
                <a:pt x="143856" y="539461"/>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0609FDB-80F3-49A7-BF11-B4766451D817}">
      <dsp:nvSpPr>
        <dsp:cNvPr id="0" name=""/>
        <dsp:cNvSpPr/>
      </dsp:nvSpPr>
      <dsp:spPr>
        <a:xfrm>
          <a:off x="5116553" y="1366190"/>
          <a:ext cx="1150851" cy="719282"/>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rtl="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T.d. Dagvinnumenn á </a:t>
          </a:r>
          <a:r>
            <a:rPr lang="is-IS" sz="1200" kern="1200" noProof="0" dirty="0">
              <a:latin typeface="Arial" panose="020B0604020202020204" pitchFamily="34" charset="0"/>
              <a:cs typeface="Arial" panose="020B0604020202020204" pitchFamily="34" charset="0"/>
            </a:rPr>
            <a:t>vöktum</a:t>
          </a:r>
        </a:p>
      </dsp:txBody>
      <dsp:txXfrm>
        <a:off x="5137620" y="1387257"/>
        <a:ext cx="1108717" cy="677148"/>
      </dsp:txXfrm>
    </dsp:sp>
    <dsp:sp modelId="{DFE83EF3-BD23-4180-8493-45B5FA3C628F}">
      <dsp:nvSpPr>
        <dsp:cNvPr id="0" name=""/>
        <dsp:cNvSpPr/>
      </dsp:nvSpPr>
      <dsp:spPr>
        <a:xfrm>
          <a:off x="4972697" y="1186370"/>
          <a:ext cx="143856" cy="1438564"/>
        </a:xfrm>
        <a:custGeom>
          <a:avLst/>
          <a:gdLst/>
          <a:ahLst/>
          <a:cxnLst/>
          <a:rect l="0" t="0" r="0" b="0"/>
          <a:pathLst>
            <a:path>
              <a:moveTo>
                <a:pt x="0" y="0"/>
              </a:moveTo>
              <a:lnTo>
                <a:pt x="0" y="1438564"/>
              </a:lnTo>
              <a:lnTo>
                <a:pt x="143856" y="1438564"/>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D19B32C-77DF-4306-A694-1F85D2398D31}">
      <dsp:nvSpPr>
        <dsp:cNvPr id="0" name=""/>
        <dsp:cNvSpPr/>
      </dsp:nvSpPr>
      <dsp:spPr>
        <a:xfrm>
          <a:off x="5116553" y="2265293"/>
          <a:ext cx="1150851" cy="719282"/>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rtl="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T.d. Dagvinnumenn sem vinna utan dagvinnutíma</a:t>
          </a:r>
        </a:p>
      </dsp:txBody>
      <dsp:txXfrm>
        <a:off x="5137620" y="2286360"/>
        <a:ext cx="1108717" cy="677148"/>
      </dsp:txXfrm>
    </dsp:sp>
    <dsp:sp modelId="{07BC6823-6B15-4FEE-B2B6-A1D0D41B836D}">
      <dsp:nvSpPr>
        <dsp:cNvPr id="0" name=""/>
        <dsp:cNvSpPr/>
      </dsp:nvSpPr>
      <dsp:spPr>
        <a:xfrm>
          <a:off x="4972697" y="1186370"/>
          <a:ext cx="143856" cy="2337667"/>
        </a:xfrm>
        <a:custGeom>
          <a:avLst/>
          <a:gdLst/>
          <a:ahLst/>
          <a:cxnLst/>
          <a:rect l="0" t="0" r="0" b="0"/>
          <a:pathLst>
            <a:path>
              <a:moveTo>
                <a:pt x="0" y="0"/>
              </a:moveTo>
              <a:lnTo>
                <a:pt x="0" y="2337667"/>
              </a:lnTo>
              <a:lnTo>
                <a:pt x="143856" y="2337667"/>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457BE71-EB32-4D95-B353-B0A1D565216F}">
      <dsp:nvSpPr>
        <dsp:cNvPr id="0" name=""/>
        <dsp:cNvSpPr/>
      </dsp:nvSpPr>
      <dsp:spPr>
        <a:xfrm>
          <a:off x="5116553" y="3164396"/>
          <a:ext cx="1150851" cy="719282"/>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rtl="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Er í skoðun og munu koma leiðbeiningar til stjórnenda</a:t>
          </a:r>
        </a:p>
      </dsp:txBody>
      <dsp:txXfrm>
        <a:off x="5137620" y="3185463"/>
        <a:ext cx="1108717" cy="6771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F6BB31-B0FB-4A6E-9631-DEC5B8387A01}">
      <dsp:nvSpPr>
        <dsp:cNvPr id="0" name=""/>
        <dsp:cNvSpPr/>
      </dsp:nvSpPr>
      <dsp:spPr>
        <a:xfrm>
          <a:off x="733890" y="0"/>
          <a:ext cx="7556896" cy="5763236"/>
        </a:xfrm>
        <a:prstGeom prst="rightArrow">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4A645831-1E97-47A1-B208-A72193359D46}">
      <dsp:nvSpPr>
        <dsp:cNvPr id="0" name=""/>
        <dsp:cNvSpPr/>
      </dsp:nvSpPr>
      <dsp:spPr>
        <a:xfrm>
          <a:off x="3038" y="1728971"/>
          <a:ext cx="1974308" cy="2305294"/>
        </a:xfrm>
        <a:prstGeom prst="roundRect">
          <a:avLst/>
        </a:prstGeom>
        <a:gradFill rotWithShape="0">
          <a:gsLst>
            <a:gs pos="0">
              <a:schemeClr val="accent1">
                <a:shade val="50000"/>
                <a:hueOff val="0"/>
                <a:satOff val="0"/>
                <a:lumOff val="0"/>
                <a:alphaOff val="0"/>
                <a:lumMod val="110000"/>
                <a:satMod val="105000"/>
                <a:tint val="67000"/>
              </a:schemeClr>
            </a:gs>
            <a:gs pos="50000">
              <a:schemeClr val="accent1">
                <a:shade val="50000"/>
                <a:hueOff val="0"/>
                <a:satOff val="0"/>
                <a:lumOff val="0"/>
                <a:alphaOff val="0"/>
                <a:lumMod val="105000"/>
                <a:satMod val="103000"/>
                <a:tint val="73000"/>
              </a:schemeClr>
            </a:gs>
            <a:gs pos="100000">
              <a:schemeClr val="accent1">
                <a:shade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s-IS" sz="2000" kern="1200" noProof="1"/>
            <a:t>Núverandi staða mönnunar</a:t>
          </a:r>
        </a:p>
      </dsp:txBody>
      <dsp:txXfrm>
        <a:off x="99416" y="1825349"/>
        <a:ext cx="1781552" cy="2112538"/>
      </dsp:txXfrm>
    </dsp:sp>
    <dsp:sp modelId="{30CB1160-0763-4F76-9A67-B96C94993491}">
      <dsp:nvSpPr>
        <dsp:cNvPr id="0" name=""/>
        <dsp:cNvSpPr/>
      </dsp:nvSpPr>
      <dsp:spPr>
        <a:xfrm>
          <a:off x="2306398" y="1728971"/>
          <a:ext cx="1974308" cy="2305294"/>
        </a:xfrm>
        <a:prstGeom prst="roundRect">
          <a:avLst/>
        </a:prstGeom>
        <a:gradFill rotWithShape="0">
          <a:gsLst>
            <a:gs pos="0">
              <a:schemeClr val="accent1">
                <a:shade val="50000"/>
                <a:hueOff val="201247"/>
                <a:satOff val="-4901"/>
                <a:lumOff val="21448"/>
                <a:alphaOff val="0"/>
                <a:lumMod val="110000"/>
                <a:satMod val="105000"/>
                <a:tint val="67000"/>
              </a:schemeClr>
            </a:gs>
            <a:gs pos="50000">
              <a:schemeClr val="accent1">
                <a:shade val="50000"/>
                <a:hueOff val="201247"/>
                <a:satOff val="-4901"/>
                <a:lumOff val="21448"/>
                <a:alphaOff val="0"/>
                <a:lumMod val="105000"/>
                <a:satMod val="103000"/>
                <a:tint val="73000"/>
              </a:schemeClr>
            </a:gs>
            <a:gs pos="100000">
              <a:schemeClr val="accent1">
                <a:shade val="50000"/>
                <a:hueOff val="201247"/>
                <a:satOff val="-4901"/>
                <a:lumOff val="2144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s-IS" sz="2000" kern="1200" noProof="1"/>
            <a:t>Kjörstaða mönnunar eftir umbótasamtal</a:t>
          </a:r>
        </a:p>
      </dsp:txBody>
      <dsp:txXfrm>
        <a:off x="2402776" y="1825349"/>
        <a:ext cx="1781552" cy="2112538"/>
      </dsp:txXfrm>
    </dsp:sp>
    <dsp:sp modelId="{E717A3FD-F7AA-4F54-BCC3-2C40524FB470}">
      <dsp:nvSpPr>
        <dsp:cNvPr id="0" name=""/>
        <dsp:cNvSpPr/>
      </dsp:nvSpPr>
      <dsp:spPr>
        <a:xfrm>
          <a:off x="4609758" y="1728971"/>
          <a:ext cx="1974308" cy="2305294"/>
        </a:xfrm>
        <a:prstGeom prst="roundRect">
          <a:avLst/>
        </a:prstGeom>
        <a:gradFill rotWithShape="0">
          <a:gsLst>
            <a:gs pos="0">
              <a:schemeClr val="accent1">
                <a:shade val="50000"/>
                <a:hueOff val="402493"/>
                <a:satOff val="-9802"/>
                <a:lumOff val="42896"/>
                <a:alphaOff val="0"/>
                <a:lumMod val="110000"/>
                <a:satMod val="105000"/>
                <a:tint val="67000"/>
              </a:schemeClr>
            </a:gs>
            <a:gs pos="50000">
              <a:schemeClr val="accent1">
                <a:shade val="50000"/>
                <a:hueOff val="402493"/>
                <a:satOff val="-9802"/>
                <a:lumOff val="42896"/>
                <a:alphaOff val="0"/>
                <a:lumMod val="105000"/>
                <a:satMod val="103000"/>
                <a:tint val="73000"/>
              </a:schemeClr>
            </a:gs>
            <a:gs pos="100000">
              <a:schemeClr val="accent1">
                <a:shade val="50000"/>
                <a:hueOff val="402493"/>
                <a:satOff val="-9802"/>
                <a:lumOff val="4289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s-IS" sz="2000" kern="1200" noProof="1"/>
            <a:t>Áhrif á starfsmanna-hópinn</a:t>
          </a:r>
        </a:p>
      </dsp:txBody>
      <dsp:txXfrm>
        <a:off x="4706136" y="1825349"/>
        <a:ext cx="1781552" cy="2112538"/>
      </dsp:txXfrm>
    </dsp:sp>
    <dsp:sp modelId="{9E43AFC0-3C6D-44C3-8F34-4C31C0B94149}">
      <dsp:nvSpPr>
        <dsp:cNvPr id="0" name=""/>
        <dsp:cNvSpPr/>
      </dsp:nvSpPr>
      <dsp:spPr>
        <a:xfrm>
          <a:off x="6913118" y="1728971"/>
          <a:ext cx="1974308" cy="2305294"/>
        </a:xfrm>
        <a:prstGeom prst="roundRect">
          <a:avLst/>
        </a:prstGeom>
        <a:gradFill rotWithShape="0">
          <a:gsLst>
            <a:gs pos="0">
              <a:schemeClr val="accent1">
                <a:shade val="50000"/>
                <a:hueOff val="201247"/>
                <a:satOff val="-4901"/>
                <a:lumOff val="21448"/>
                <a:alphaOff val="0"/>
                <a:lumMod val="110000"/>
                <a:satMod val="105000"/>
                <a:tint val="67000"/>
              </a:schemeClr>
            </a:gs>
            <a:gs pos="50000">
              <a:schemeClr val="accent1">
                <a:shade val="50000"/>
                <a:hueOff val="201247"/>
                <a:satOff val="-4901"/>
                <a:lumOff val="21448"/>
                <a:alphaOff val="0"/>
                <a:lumMod val="105000"/>
                <a:satMod val="103000"/>
                <a:tint val="73000"/>
              </a:schemeClr>
            </a:gs>
            <a:gs pos="100000">
              <a:schemeClr val="accent1">
                <a:shade val="50000"/>
                <a:hueOff val="201247"/>
                <a:satOff val="-4901"/>
                <a:lumOff val="2144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s-IS" sz="2400" b="1" kern="1200" noProof="1"/>
            <a:t>Niðurstaða </a:t>
          </a:r>
          <a:r>
            <a:rPr lang="is-IS" sz="2000" b="0" kern="1200" noProof="1"/>
            <a:t>betri vinnutíma í vaktavinnu </a:t>
          </a:r>
        </a:p>
        <a:p>
          <a:pPr marL="0" lvl="0" indent="0" algn="ctr" defTabSz="1066800">
            <a:lnSpc>
              <a:spcPct val="90000"/>
            </a:lnSpc>
            <a:spcBef>
              <a:spcPct val="0"/>
            </a:spcBef>
            <a:spcAft>
              <a:spcPct val="35000"/>
            </a:spcAft>
            <a:buNone/>
          </a:pPr>
          <a:r>
            <a:rPr lang="is-IS" sz="2000" b="0" kern="1200" noProof="1"/>
            <a:t>1. maí 2021 </a:t>
          </a:r>
        </a:p>
      </dsp:txBody>
      <dsp:txXfrm>
        <a:off x="7009496" y="1825349"/>
        <a:ext cx="1781552" cy="211253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íðuhaussstaðgengill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s-IS"/>
          </a:p>
        </p:txBody>
      </p:sp>
      <p:sp>
        <p:nvSpPr>
          <p:cNvPr id="3" name="Dagsetningarstaðgengill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0A84AC-C80A-4FE0-A521-6AD932C4391B}" type="datetimeFigureOut">
              <a:rPr lang="is-IS" smtClean="0"/>
              <a:t>18.11.2020</a:t>
            </a:fld>
            <a:endParaRPr lang="is-IS"/>
          </a:p>
        </p:txBody>
      </p:sp>
      <p:sp>
        <p:nvSpPr>
          <p:cNvPr id="4" name="Skyggnumyndastaðgengill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s-IS"/>
          </a:p>
        </p:txBody>
      </p:sp>
      <p:sp>
        <p:nvSpPr>
          <p:cNvPr id="5" name="Minnispunktastaðgengill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s-IS"/>
              <a:t>Smelltu til að breyta textastílum frumgerðar</a:t>
            </a:r>
          </a:p>
          <a:p>
            <a:pPr lvl="1"/>
            <a:r>
              <a:rPr lang="is-IS"/>
              <a:t>Annað stig</a:t>
            </a:r>
          </a:p>
          <a:p>
            <a:pPr lvl="2"/>
            <a:r>
              <a:rPr lang="is-IS"/>
              <a:t>Þriðja stig</a:t>
            </a:r>
          </a:p>
          <a:p>
            <a:pPr lvl="3"/>
            <a:r>
              <a:rPr lang="is-IS"/>
              <a:t>Fjórða stig</a:t>
            </a:r>
          </a:p>
          <a:p>
            <a:pPr lvl="4"/>
            <a:r>
              <a:rPr lang="is-IS"/>
              <a:t>Fimmta stig</a:t>
            </a:r>
          </a:p>
        </p:txBody>
      </p:sp>
      <p:sp>
        <p:nvSpPr>
          <p:cNvPr id="6" name="Síðufótarstaðgengill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s-IS"/>
          </a:p>
        </p:txBody>
      </p:sp>
      <p:sp>
        <p:nvSpPr>
          <p:cNvPr id="7" name="Skyggnunúmersstaðgengill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15B3EF-E3C9-4D8E-966A-69A3E9E5EAA3}" type="slidenum">
              <a:rPr lang="is-IS" smtClean="0"/>
              <a:t>‹#›</a:t>
            </a:fld>
            <a:endParaRPr lang="is-IS"/>
          </a:p>
        </p:txBody>
      </p:sp>
    </p:spTree>
    <p:extLst>
      <p:ext uri="{BB962C8B-B14F-4D97-AF65-F5344CB8AC3E}">
        <p14:creationId xmlns:p14="http://schemas.microsoft.com/office/powerpoint/2010/main" val="2624402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a:p>
        </p:txBody>
      </p:sp>
      <p:sp>
        <p:nvSpPr>
          <p:cNvPr id="4" name="Skyggnunúmersstaðgengill 3"/>
          <p:cNvSpPr>
            <a:spLocks noGrp="1"/>
          </p:cNvSpPr>
          <p:nvPr>
            <p:ph type="sldNum" sz="quarter" idx="5"/>
          </p:nvPr>
        </p:nvSpPr>
        <p:spPr/>
        <p:txBody>
          <a:bodyPr/>
          <a:lstStyle/>
          <a:p>
            <a:fld id="{6015B3EF-E3C9-4D8E-966A-69A3E9E5EAA3}" type="slidenum">
              <a:rPr lang="is-IS" smtClean="0"/>
              <a:t>1</a:t>
            </a:fld>
            <a:endParaRPr lang="is-IS"/>
          </a:p>
        </p:txBody>
      </p:sp>
    </p:spTree>
    <p:extLst>
      <p:ext uri="{BB962C8B-B14F-4D97-AF65-F5344CB8AC3E}">
        <p14:creationId xmlns:p14="http://schemas.microsoft.com/office/powerpoint/2010/main" val="743989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a:t>Tökum upp fyrirlesturinn </a:t>
            </a:r>
          </a:p>
        </p:txBody>
      </p:sp>
      <p:sp>
        <p:nvSpPr>
          <p:cNvPr id="4" name="Skyggnunúmersstaðgengill 3"/>
          <p:cNvSpPr>
            <a:spLocks noGrp="1"/>
          </p:cNvSpPr>
          <p:nvPr>
            <p:ph type="sldNum" sz="quarter" idx="5"/>
          </p:nvPr>
        </p:nvSpPr>
        <p:spPr/>
        <p:txBody>
          <a:bodyPr/>
          <a:lstStyle/>
          <a:p>
            <a:fld id="{6015B3EF-E3C9-4D8E-966A-69A3E9E5EAA3}" type="slidenum">
              <a:rPr lang="is-IS" smtClean="0"/>
              <a:t>2</a:t>
            </a:fld>
            <a:endParaRPr lang="is-IS"/>
          </a:p>
        </p:txBody>
      </p:sp>
    </p:spTree>
    <p:extLst>
      <p:ext uri="{BB962C8B-B14F-4D97-AF65-F5344CB8AC3E}">
        <p14:creationId xmlns:p14="http://schemas.microsoft.com/office/powerpoint/2010/main" val="2292932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pPr>
              <a:lnSpc>
                <a:spcPct val="107000"/>
              </a:lnSpc>
              <a:spcAft>
                <a:spcPts val="800"/>
              </a:spcAft>
            </a:pPr>
            <a:r>
              <a:rPr lang="is-IS" sz="1800">
                <a:effectLst/>
                <a:latin typeface="Arial" panose="020B0604020202020204" pitchFamily="34" charset="0"/>
                <a:ea typeface="Calibri" panose="020F0502020204030204" pitchFamily="34" charset="0"/>
                <a:cs typeface="Arial" panose="020B0604020202020204" pitchFamily="34" charset="0"/>
              </a:rPr>
              <a:t>Umbótasamtal er mikilvægur hluti innleiðingar betri vinnutíma í vaktavinnu á vinnustöðum. Í samtalinu vinna starfsfólk og stjórnendur saman að því að skilgreina tilgang og markmið þjónustu á hverjum vinnustað og leiðir til þess að bæta vinnustaðamenningu, starfsumhverfi og betri nýtingu vinnutíma með styttingu í huga. Aðkoma starfsfólks er nauðsynleg því það þekkir störfin best og veit hvað má gera öðruvísi, hverju þarf helst að breyta og hverju má hætta. </a:t>
            </a:r>
            <a:endParaRPr lang="is-IS" sz="18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is-IS" sz="1800">
                <a:effectLst/>
                <a:latin typeface="Arial" panose="020B0604020202020204" pitchFamily="34" charset="0"/>
                <a:ea typeface="Calibri" panose="020F0502020204030204" pitchFamily="34" charset="0"/>
                <a:cs typeface="Arial" panose="020B0604020202020204" pitchFamily="34" charset="0"/>
              </a:rPr>
              <a:t>Það eru sameiginlegir hagsmunir okkar allra að bæta vinnustaðamenningu og skilvirkni í störfum og starfsemi. Fundir sem þessir eru mikilvægir í því ljósi. Þeir gefa tækifæri til að fá sameiginlega sýn á tilgangi og markmiðum þjónustunnar og með þátttöku allra búum við okkur starfsumhverfi þar sem stöðugar umbætur eru eðlilegur hluti af daglegum störfum. </a:t>
            </a:r>
            <a:endParaRPr lang="is-IS" sz="18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is-IS" sz="1800">
                <a:effectLst/>
                <a:latin typeface="Arial" panose="020B0604020202020204" pitchFamily="34" charset="0"/>
                <a:ea typeface="Calibri" panose="020F0502020204030204" pitchFamily="34" charset="0"/>
                <a:cs typeface="Arial" panose="020B0604020202020204" pitchFamily="34" charset="0"/>
              </a:rPr>
              <a:t>Í þessu handriti er leitast við að skýra skref fyrir skref undirbúning fundar, skipulag fundarins og hvað þarf að gerast eftir fundinn. </a:t>
            </a:r>
            <a:endParaRPr lang="is-IS" sz="1800">
              <a:effectLst/>
              <a:latin typeface="Calibri" panose="020F0502020204030204" pitchFamily="34" charset="0"/>
              <a:ea typeface="Calibri" panose="020F0502020204030204" pitchFamily="34" charset="0"/>
              <a:cs typeface="Arial" panose="020B0604020202020204" pitchFamily="34" charset="0"/>
            </a:endParaRPr>
          </a:p>
          <a:p>
            <a:endParaRPr lang="is-IS"/>
          </a:p>
        </p:txBody>
      </p:sp>
      <p:sp>
        <p:nvSpPr>
          <p:cNvPr id="4" name="Skyggnunúmersstaðgengill 3"/>
          <p:cNvSpPr>
            <a:spLocks noGrp="1"/>
          </p:cNvSpPr>
          <p:nvPr>
            <p:ph type="sldNum" sz="quarter" idx="5"/>
          </p:nvPr>
        </p:nvSpPr>
        <p:spPr/>
        <p:txBody>
          <a:bodyPr/>
          <a:lstStyle/>
          <a:p>
            <a:fld id="{6015B3EF-E3C9-4D8E-966A-69A3E9E5EAA3}" type="slidenum">
              <a:rPr lang="is-IS" smtClean="0"/>
              <a:t>4</a:t>
            </a:fld>
            <a:endParaRPr lang="is-IS"/>
          </a:p>
        </p:txBody>
      </p:sp>
    </p:spTree>
    <p:extLst>
      <p:ext uri="{BB962C8B-B14F-4D97-AF65-F5344CB8AC3E}">
        <p14:creationId xmlns:p14="http://schemas.microsoft.com/office/powerpoint/2010/main" val="1997918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a">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EEB1F7E-2A8D-504D-B0F6-19363E52AB3C}"/>
              </a:ext>
            </a:extLst>
          </p:cNvPr>
          <p:cNvSpPr>
            <a:spLocks noGrp="1"/>
          </p:cNvSpPr>
          <p:nvPr>
            <p:ph type="body" sz="quarter" idx="10" hasCustomPrompt="1"/>
          </p:nvPr>
        </p:nvSpPr>
        <p:spPr>
          <a:xfrm>
            <a:off x="1078095" y="3154770"/>
            <a:ext cx="3772579" cy="1304019"/>
          </a:xfrm>
          <a:prstGeom prst="rect">
            <a:avLst/>
          </a:prstGeom>
        </p:spPr>
        <p:txBody>
          <a:bodyPr/>
          <a:lstStyle>
            <a:lvl1pPr marL="0" indent="0">
              <a:lnSpc>
                <a:spcPct val="80000"/>
              </a:lnSpc>
              <a:buFontTx/>
              <a:buNone/>
              <a:defRPr sz="3800" b="1" i="0">
                <a:solidFill>
                  <a:schemeClr val="bg1"/>
                </a:solidFill>
                <a:latin typeface="FiraGO SemiBold" panose="020B0503050000020004" pitchFamily="34" charset="0"/>
                <a:cs typeface="FiraGO SemiBold" panose="020B0503050000020004" pitchFamily="34" charset="0"/>
              </a:defRPr>
            </a:lvl1pPr>
          </a:lstStyle>
          <a:p>
            <a:pPr lvl="0"/>
            <a:r>
              <a:rPr lang="en-GB" err="1"/>
              <a:t>Fyrirsögn</a:t>
            </a:r>
            <a:r>
              <a:rPr lang="en-GB"/>
              <a:t> </a:t>
            </a:r>
            <a:r>
              <a:rPr lang="en-GB" err="1"/>
              <a:t>í</a:t>
            </a:r>
            <a:r>
              <a:rPr lang="en-GB"/>
              <a:t> </a:t>
            </a:r>
          </a:p>
          <a:p>
            <a:pPr lvl="0"/>
            <a:r>
              <a:rPr lang="en-GB" err="1"/>
              <a:t>tveimur</a:t>
            </a:r>
            <a:r>
              <a:rPr lang="en-GB"/>
              <a:t> </a:t>
            </a:r>
            <a:r>
              <a:rPr lang="en-GB" err="1"/>
              <a:t>línum</a:t>
            </a:r>
            <a:endParaRPr lang="en-GB"/>
          </a:p>
        </p:txBody>
      </p:sp>
    </p:spTree>
    <p:extLst>
      <p:ext uri="{BB962C8B-B14F-4D97-AF65-F5344CB8AC3E}">
        <p14:creationId xmlns:p14="http://schemas.microsoft.com/office/powerpoint/2010/main" val="743965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C764DE79-268F-4C1A-8933-263129D2AF90}" type="datetimeFigureOut">
              <a:rPr lang="en-US" dirty="0"/>
              <a:t>11/18/2020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76019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C764DE79-268F-4C1A-8933-263129D2AF90}" type="datetimeFigureOut">
              <a:rPr lang="en-US" dirty="0"/>
              <a:t>11/18/2020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964838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32228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69597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16081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141008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307906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Forsida">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EEB1F7E-2A8D-504D-B0F6-19363E52AB3C}"/>
              </a:ext>
            </a:extLst>
          </p:cNvPr>
          <p:cNvSpPr>
            <a:spLocks noGrp="1"/>
          </p:cNvSpPr>
          <p:nvPr>
            <p:ph type="body" sz="quarter" idx="10" hasCustomPrompt="1"/>
          </p:nvPr>
        </p:nvSpPr>
        <p:spPr>
          <a:xfrm>
            <a:off x="1078095" y="3154770"/>
            <a:ext cx="3772579" cy="1304019"/>
          </a:xfrm>
          <a:prstGeom prst="rect">
            <a:avLst/>
          </a:prstGeom>
        </p:spPr>
        <p:txBody>
          <a:bodyPr/>
          <a:lstStyle>
            <a:lvl1pPr marL="0" indent="0">
              <a:lnSpc>
                <a:spcPct val="80000"/>
              </a:lnSpc>
              <a:buFontTx/>
              <a:buNone/>
              <a:defRPr sz="3800" b="1" i="0">
                <a:solidFill>
                  <a:schemeClr val="bg1"/>
                </a:solidFill>
                <a:latin typeface="FiraGO SemiBold" panose="020B0503050000020004" pitchFamily="34" charset="0"/>
                <a:cs typeface="FiraGO SemiBold" panose="020B0503050000020004" pitchFamily="34" charset="0"/>
              </a:defRPr>
            </a:lvl1pPr>
          </a:lstStyle>
          <a:p>
            <a:pPr lvl="0"/>
            <a:r>
              <a:rPr lang="en-GB" err="1"/>
              <a:t>Fyrirsögn</a:t>
            </a:r>
            <a:r>
              <a:rPr lang="en-GB"/>
              <a:t> </a:t>
            </a:r>
            <a:r>
              <a:rPr lang="en-GB" err="1"/>
              <a:t>í</a:t>
            </a:r>
            <a:r>
              <a:rPr lang="en-GB"/>
              <a:t> </a:t>
            </a:r>
          </a:p>
          <a:p>
            <a:pPr lvl="0"/>
            <a:r>
              <a:rPr lang="en-GB" err="1"/>
              <a:t>tveimur</a:t>
            </a:r>
            <a:r>
              <a:rPr lang="en-GB"/>
              <a:t> </a:t>
            </a:r>
            <a:r>
              <a:rPr lang="en-GB" err="1"/>
              <a:t>línum</a:t>
            </a:r>
            <a:endParaRPr lang="en-GB"/>
          </a:p>
        </p:txBody>
      </p:sp>
    </p:spTree>
    <p:extLst>
      <p:ext uri="{BB962C8B-B14F-4D97-AF65-F5344CB8AC3E}">
        <p14:creationId xmlns:p14="http://schemas.microsoft.com/office/powerpoint/2010/main" val="1753074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illisida">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EEB1F7E-2A8D-504D-B0F6-19363E52AB3C}"/>
              </a:ext>
            </a:extLst>
          </p:cNvPr>
          <p:cNvSpPr>
            <a:spLocks noGrp="1"/>
          </p:cNvSpPr>
          <p:nvPr>
            <p:ph type="body" sz="quarter" idx="10" hasCustomPrompt="1"/>
          </p:nvPr>
        </p:nvSpPr>
        <p:spPr>
          <a:xfrm>
            <a:off x="1078095" y="3093810"/>
            <a:ext cx="5171980" cy="1729399"/>
          </a:xfrm>
          <a:prstGeom prst="rect">
            <a:avLst/>
          </a:prstGeom>
        </p:spPr>
        <p:txBody>
          <a:bodyPr/>
          <a:lstStyle>
            <a:lvl1pPr marL="0" indent="0">
              <a:lnSpc>
                <a:spcPct val="80000"/>
              </a:lnSpc>
              <a:buFontTx/>
              <a:buNone/>
              <a:defRPr sz="3800" b="1" i="0">
                <a:solidFill>
                  <a:srgbClr val="092E1E"/>
                </a:solidFill>
                <a:latin typeface="FiraGO SemiBold" panose="020B0503050000020004" pitchFamily="34" charset="0"/>
                <a:cs typeface="FiraGO SemiBold" panose="020B0503050000020004" pitchFamily="34" charset="0"/>
              </a:defRPr>
            </a:lvl1pPr>
          </a:lstStyle>
          <a:p>
            <a:pPr lvl="0"/>
            <a:r>
              <a:rPr lang="en-GB" err="1"/>
              <a:t>Fyrirsögn</a:t>
            </a:r>
            <a:r>
              <a:rPr lang="en-GB"/>
              <a:t> </a:t>
            </a:r>
            <a:r>
              <a:rPr lang="en-GB" err="1"/>
              <a:t>í</a:t>
            </a:r>
            <a:endParaRPr lang="en-GB"/>
          </a:p>
          <a:p>
            <a:pPr lvl="0"/>
            <a:r>
              <a:rPr lang="en-GB" err="1"/>
              <a:t>tveimur</a:t>
            </a:r>
            <a:r>
              <a:rPr lang="en-GB"/>
              <a:t> </a:t>
            </a:r>
            <a:r>
              <a:rPr lang="en-GB" err="1"/>
              <a:t>línum</a:t>
            </a:r>
            <a:endParaRPr lang="en-GB"/>
          </a:p>
        </p:txBody>
      </p:sp>
      <p:sp>
        <p:nvSpPr>
          <p:cNvPr id="10" name="Text Placeholder 9">
            <a:extLst>
              <a:ext uri="{FF2B5EF4-FFF2-40B4-BE49-F238E27FC236}">
                <a16:creationId xmlns:a16="http://schemas.microsoft.com/office/drawing/2014/main" id="{6DB5F931-388D-E84A-BE82-E8D7C4709E74}"/>
              </a:ext>
            </a:extLst>
          </p:cNvPr>
          <p:cNvSpPr>
            <a:spLocks noGrp="1"/>
          </p:cNvSpPr>
          <p:nvPr>
            <p:ph type="body" sz="quarter" idx="11" hasCustomPrompt="1"/>
          </p:nvPr>
        </p:nvSpPr>
        <p:spPr>
          <a:xfrm>
            <a:off x="1078095" y="2531889"/>
            <a:ext cx="3073400" cy="681037"/>
          </a:xfrm>
          <a:prstGeom prst="rect">
            <a:avLst/>
          </a:prstGeom>
        </p:spPr>
        <p:txBody>
          <a:bodyPr/>
          <a:lstStyle>
            <a:lvl1pPr marL="0" indent="0">
              <a:buFontTx/>
              <a:buNone/>
              <a:defRPr sz="2400" b="0" i="0">
                <a:solidFill>
                  <a:srgbClr val="F18921"/>
                </a:solidFill>
                <a:latin typeface="FiraGO Book" panose="020B0503050000020004" pitchFamily="34" charset="0"/>
                <a:cs typeface="FiraGO Book" panose="020B0503050000020004" pitchFamily="34" charset="0"/>
              </a:defRPr>
            </a:lvl1pPr>
          </a:lstStyle>
          <a:p>
            <a:pPr lvl="0"/>
            <a:r>
              <a:rPr lang="en-GB" err="1"/>
              <a:t>Dæmi</a:t>
            </a:r>
            <a:r>
              <a:rPr lang="en-GB"/>
              <a:t> 1</a:t>
            </a:r>
            <a:endParaRPr lang="en-IS"/>
          </a:p>
        </p:txBody>
      </p:sp>
    </p:spTree>
    <p:extLst>
      <p:ext uri="{BB962C8B-B14F-4D97-AF65-F5344CB8AC3E}">
        <p14:creationId xmlns:p14="http://schemas.microsoft.com/office/powerpoint/2010/main" val="921758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Forsida">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EEB1F7E-2A8D-504D-B0F6-19363E52AB3C}"/>
              </a:ext>
            </a:extLst>
          </p:cNvPr>
          <p:cNvSpPr>
            <a:spLocks noGrp="1"/>
          </p:cNvSpPr>
          <p:nvPr>
            <p:ph type="body" sz="quarter" idx="10" hasCustomPrompt="1"/>
          </p:nvPr>
        </p:nvSpPr>
        <p:spPr>
          <a:xfrm>
            <a:off x="1078095" y="3154770"/>
            <a:ext cx="3772579" cy="1304019"/>
          </a:xfrm>
          <a:prstGeom prst="rect">
            <a:avLst/>
          </a:prstGeom>
        </p:spPr>
        <p:txBody>
          <a:bodyPr/>
          <a:lstStyle>
            <a:lvl1pPr marL="0" indent="0">
              <a:lnSpc>
                <a:spcPct val="80000"/>
              </a:lnSpc>
              <a:buFontTx/>
              <a:buNone/>
              <a:defRPr sz="3800" b="1" i="0">
                <a:solidFill>
                  <a:schemeClr val="bg1"/>
                </a:solidFill>
                <a:latin typeface="FiraGO SemiBold" panose="020B0503050000020004" pitchFamily="34" charset="0"/>
                <a:cs typeface="FiraGO SemiBold" panose="020B0503050000020004" pitchFamily="34" charset="0"/>
              </a:defRPr>
            </a:lvl1pPr>
          </a:lstStyle>
          <a:p>
            <a:pPr lvl="0"/>
            <a:r>
              <a:rPr lang="en-GB" err="1"/>
              <a:t>Fyrirsögn</a:t>
            </a:r>
            <a:r>
              <a:rPr lang="en-GB"/>
              <a:t> </a:t>
            </a:r>
            <a:r>
              <a:rPr lang="en-GB" err="1"/>
              <a:t>í</a:t>
            </a:r>
            <a:r>
              <a:rPr lang="en-GB"/>
              <a:t> </a:t>
            </a:r>
          </a:p>
          <a:p>
            <a:pPr lvl="0"/>
            <a:r>
              <a:rPr lang="en-GB" err="1"/>
              <a:t>tveimur</a:t>
            </a:r>
            <a:r>
              <a:rPr lang="en-GB"/>
              <a:t> </a:t>
            </a:r>
            <a:r>
              <a:rPr lang="en-GB" err="1"/>
              <a:t>línum</a:t>
            </a:r>
            <a:endParaRPr lang="en-GB"/>
          </a:p>
        </p:txBody>
      </p:sp>
    </p:spTree>
    <p:extLst>
      <p:ext uri="{BB962C8B-B14F-4D97-AF65-F5344CB8AC3E}">
        <p14:creationId xmlns:p14="http://schemas.microsoft.com/office/powerpoint/2010/main" val="4195243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flur">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87EC839-5CF3-704B-9536-32ADFB848510}"/>
              </a:ext>
            </a:extLst>
          </p:cNvPr>
          <p:cNvCxnSpPr>
            <a:cxnSpLocks/>
          </p:cNvCxnSpPr>
          <p:nvPr userDrawn="1"/>
        </p:nvCxnSpPr>
        <p:spPr>
          <a:xfrm>
            <a:off x="1141591" y="4326111"/>
            <a:ext cx="350007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Vertical Text Placeholder 16">
            <a:extLst>
              <a:ext uri="{FF2B5EF4-FFF2-40B4-BE49-F238E27FC236}">
                <a16:creationId xmlns:a16="http://schemas.microsoft.com/office/drawing/2014/main" id="{D2228170-6F7F-D142-92D2-C221A362C7A8}"/>
              </a:ext>
            </a:extLst>
          </p:cNvPr>
          <p:cNvSpPr>
            <a:spLocks noGrp="1"/>
          </p:cNvSpPr>
          <p:nvPr>
            <p:ph type="body" orient="vert" sz="quarter" idx="10" hasCustomPrompt="1"/>
          </p:nvPr>
        </p:nvSpPr>
        <p:spPr>
          <a:xfrm rot="10800000">
            <a:off x="504327" y="1151731"/>
            <a:ext cx="558119" cy="4554538"/>
          </a:xfrm>
          <a:prstGeom prst="rect">
            <a:avLst/>
          </a:prstGeom>
        </p:spPr>
        <p:txBody>
          <a:bodyPr vert="eaVert"/>
          <a:lstStyle>
            <a:lvl1pPr marL="0" indent="0" algn="r">
              <a:buFontTx/>
              <a:buNone/>
              <a:defRPr sz="2400" b="1" i="0">
                <a:solidFill>
                  <a:srgbClr val="092E1E"/>
                </a:solidFill>
                <a:latin typeface="FiraGO SemiBold" panose="020B0503050000020004" pitchFamily="34" charset="0"/>
                <a:cs typeface="FiraGO SemiBold" panose="020B0503050000020004" pitchFamily="34" charset="0"/>
              </a:defRPr>
            </a:lvl1pPr>
          </a:lstStyle>
          <a:p>
            <a:pPr lvl="0"/>
            <a:r>
              <a:rPr lang="en-GB" err="1"/>
              <a:t>Fyrirsögn</a:t>
            </a:r>
            <a:endParaRPr lang="en-IS"/>
          </a:p>
        </p:txBody>
      </p:sp>
      <p:cxnSp>
        <p:nvCxnSpPr>
          <p:cNvPr id="19" name="Straight Connector 18">
            <a:extLst>
              <a:ext uri="{FF2B5EF4-FFF2-40B4-BE49-F238E27FC236}">
                <a16:creationId xmlns:a16="http://schemas.microsoft.com/office/drawing/2014/main" id="{B93921FA-5355-B145-9C06-84D7CC6A9FF7}"/>
              </a:ext>
            </a:extLst>
          </p:cNvPr>
          <p:cNvCxnSpPr>
            <a:cxnSpLocks/>
          </p:cNvCxnSpPr>
          <p:nvPr userDrawn="1"/>
        </p:nvCxnSpPr>
        <p:spPr>
          <a:xfrm flipH="1">
            <a:off x="504327" y="1010194"/>
            <a:ext cx="557711" cy="0"/>
          </a:xfrm>
          <a:prstGeom prst="line">
            <a:avLst/>
          </a:prstGeom>
          <a:ln w="19050">
            <a:solidFill>
              <a:srgbClr val="092E1E"/>
            </a:solidFill>
          </a:ln>
        </p:spPr>
        <p:style>
          <a:lnRef idx="1">
            <a:schemeClr val="accent1"/>
          </a:lnRef>
          <a:fillRef idx="0">
            <a:schemeClr val="accent1"/>
          </a:fillRef>
          <a:effectRef idx="0">
            <a:schemeClr val="accent1"/>
          </a:effectRef>
          <a:fontRef idx="minor">
            <a:schemeClr val="tx1"/>
          </a:fontRef>
        </p:style>
      </p:cxnSp>
      <p:sp>
        <p:nvSpPr>
          <p:cNvPr id="21" name="Text Placeholder 20">
            <a:extLst>
              <a:ext uri="{FF2B5EF4-FFF2-40B4-BE49-F238E27FC236}">
                <a16:creationId xmlns:a16="http://schemas.microsoft.com/office/drawing/2014/main" id="{7535E584-2FF1-0A46-9542-248C304C3A78}"/>
              </a:ext>
            </a:extLst>
          </p:cNvPr>
          <p:cNvSpPr>
            <a:spLocks noGrp="1"/>
          </p:cNvSpPr>
          <p:nvPr>
            <p:ph type="body" sz="quarter" idx="11" hasCustomPrompt="1"/>
          </p:nvPr>
        </p:nvSpPr>
        <p:spPr>
          <a:xfrm>
            <a:off x="503917" y="512388"/>
            <a:ext cx="558121" cy="427038"/>
          </a:xfrm>
          <a:prstGeom prst="rect">
            <a:avLst/>
          </a:prstGeom>
        </p:spPr>
        <p:txBody>
          <a:bodyPr/>
          <a:lstStyle>
            <a:lvl1pPr marL="0" indent="0" algn="ctr">
              <a:buFontTx/>
              <a:buNone/>
              <a:defRPr sz="2400" b="1" i="0">
                <a:solidFill>
                  <a:srgbClr val="092E1E"/>
                </a:solidFill>
                <a:latin typeface="FiraGO SemiBold" panose="020B0503050000020004" pitchFamily="34" charset="0"/>
                <a:cs typeface="FiraGO SemiBold" panose="020B0503050000020004" pitchFamily="34" charset="0"/>
              </a:defRPr>
            </a:lvl1pPr>
          </a:lstStyle>
          <a:p>
            <a:pPr lvl="0"/>
            <a:r>
              <a:rPr lang="en-GB"/>
              <a:t>1.1</a:t>
            </a:r>
            <a:endParaRPr lang="en-IS"/>
          </a:p>
        </p:txBody>
      </p:sp>
    </p:spTree>
    <p:extLst>
      <p:ext uri="{BB962C8B-B14F-4D97-AF65-F5344CB8AC3E}">
        <p14:creationId xmlns:p14="http://schemas.microsoft.com/office/powerpoint/2010/main" val="64518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eginmal">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87EC839-5CF3-704B-9536-32ADFB848510}"/>
              </a:ext>
            </a:extLst>
          </p:cNvPr>
          <p:cNvCxnSpPr>
            <a:cxnSpLocks/>
          </p:cNvCxnSpPr>
          <p:nvPr userDrawn="1"/>
        </p:nvCxnSpPr>
        <p:spPr>
          <a:xfrm>
            <a:off x="1141591" y="4326111"/>
            <a:ext cx="350007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BD189600-914D-D942-B5F9-3D7DCF2AE249}"/>
              </a:ext>
            </a:extLst>
          </p:cNvPr>
          <p:cNvSpPr>
            <a:spLocks noGrp="1"/>
          </p:cNvSpPr>
          <p:nvPr>
            <p:ph type="body" sz="quarter" idx="12"/>
          </p:nvPr>
        </p:nvSpPr>
        <p:spPr>
          <a:xfrm>
            <a:off x="1141590" y="888146"/>
            <a:ext cx="9901547" cy="789927"/>
          </a:xfrm>
          <a:prstGeom prst="rect">
            <a:avLst/>
          </a:prstGeom>
        </p:spPr>
        <p:txBody>
          <a:bodyPr/>
          <a:lstStyle>
            <a:lvl1pPr marL="0" indent="0">
              <a:buFontTx/>
              <a:buNone/>
              <a:defRPr sz="3300" b="1" i="0">
                <a:solidFill>
                  <a:srgbClr val="09501E"/>
                </a:solidFill>
                <a:latin typeface="FiraGO SemiBold" panose="020B0503050000020004" pitchFamily="34" charset="0"/>
                <a:cs typeface="FiraGO SemiBold" panose="020B0503050000020004" pitchFamily="34" charset="0"/>
              </a:defRPr>
            </a:lvl1pPr>
            <a:lvl2pPr>
              <a:defRPr b="1" i="0">
                <a:latin typeface="FiraGO SemiBold" panose="020B0503050000020004" pitchFamily="34" charset="0"/>
                <a:cs typeface="FiraGO SemiBold" panose="020B0503050000020004" pitchFamily="34" charset="0"/>
              </a:defRPr>
            </a:lvl2pPr>
            <a:lvl3pPr>
              <a:defRPr b="1" i="0">
                <a:latin typeface="FiraGO SemiBold" panose="020B0503050000020004" pitchFamily="34" charset="0"/>
                <a:cs typeface="FiraGO SemiBold" panose="020B0503050000020004" pitchFamily="34" charset="0"/>
              </a:defRPr>
            </a:lvl3pPr>
            <a:lvl4pPr>
              <a:defRPr b="1" i="0">
                <a:latin typeface="FiraGO SemiBold" panose="020B0503050000020004" pitchFamily="34" charset="0"/>
                <a:cs typeface="FiraGO SemiBold" panose="020B0503050000020004" pitchFamily="34" charset="0"/>
              </a:defRPr>
            </a:lvl4pPr>
            <a:lvl5pPr>
              <a:defRPr b="1" i="0">
                <a:latin typeface="FiraGO SemiBold" panose="020B0503050000020004" pitchFamily="34" charset="0"/>
                <a:cs typeface="FiraGO SemiBold" panose="020B0503050000020004" pitchFamily="34" charset="0"/>
              </a:defRPr>
            </a:lvl5pPr>
          </a:lstStyle>
          <a:p>
            <a:pPr lvl="0"/>
            <a:r>
              <a:rPr lang="en-GB"/>
              <a:t>Click to edit Master text style</a:t>
            </a:r>
          </a:p>
        </p:txBody>
      </p:sp>
      <p:sp>
        <p:nvSpPr>
          <p:cNvPr id="7" name="Text Placeholder 6">
            <a:extLst>
              <a:ext uri="{FF2B5EF4-FFF2-40B4-BE49-F238E27FC236}">
                <a16:creationId xmlns:a16="http://schemas.microsoft.com/office/drawing/2014/main" id="{85000A2C-81C2-ED4C-9871-E489B4AE0E6E}"/>
              </a:ext>
            </a:extLst>
          </p:cNvPr>
          <p:cNvSpPr>
            <a:spLocks noGrp="1"/>
          </p:cNvSpPr>
          <p:nvPr>
            <p:ph type="body" sz="quarter" idx="13"/>
          </p:nvPr>
        </p:nvSpPr>
        <p:spPr>
          <a:xfrm>
            <a:off x="1141413" y="1838325"/>
            <a:ext cx="5601031" cy="4592638"/>
          </a:xfrm>
          <a:prstGeom prst="rect">
            <a:avLst/>
          </a:prstGeom>
        </p:spPr>
        <p:txBody>
          <a:bodyPr/>
          <a:lstStyle>
            <a:lvl1pPr marL="0" indent="0">
              <a:lnSpc>
                <a:spcPts val="2400"/>
              </a:lnSpc>
              <a:buFontTx/>
              <a:buNone/>
              <a:defRPr sz="1600" b="0" i="0">
                <a:latin typeface="FiraGO Book" panose="020B0503050000020004" pitchFamily="34" charset="0"/>
                <a:cs typeface="FiraGO Book" panose="020B0503050000020004" pitchFamily="34" charset="0"/>
              </a:defRPr>
            </a:lvl1pPr>
            <a:lvl2pPr marL="457200" indent="0">
              <a:buFontTx/>
              <a:buNone/>
              <a:defRPr sz="1800" b="0" i="0">
                <a:latin typeface="FiraGO Book" panose="020B0503050000020004" pitchFamily="34" charset="0"/>
                <a:cs typeface="FiraGO Book" panose="020B0503050000020004" pitchFamily="34" charset="0"/>
              </a:defRPr>
            </a:lvl2pPr>
            <a:lvl3pPr marL="914400" indent="0">
              <a:buFontTx/>
              <a:buNone/>
              <a:defRPr sz="1800" b="0" i="0">
                <a:latin typeface="FiraGO Book" panose="020B0503050000020004" pitchFamily="34" charset="0"/>
                <a:cs typeface="FiraGO Book" panose="020B0503050000020004" pitchFamily="34" charset="0"/>
              </a:defRPr>
            </a:lvl3pPr>
            <a:lvl4pPr marL="1371600" indent="0">
              <a:buFontTx/>
              <a:buNone/>
              <a:defRPr sz="1800" b="0" i="0">
                <a:latin typeface="FiraGO Book" panose="020B0503050000020004" pitchFamily="34" charset="0"/>
                <a:cs typeface="FiraGO Book" panose="020B0503050000020004" pitchFamily="34" charset="0"/>
              </a:defRPr>
            </a:lvl4pPr>
            <a:lvl5pPr marL="1828800" indent="0">
              <a:buFontTx/>
              <a:buNone/>
              <a:defRPr sz="1800" b="0" i="0">
                <a:latin typeface="FiraGO Book" panose="020B0503050000020004" pitchFamily="34" charset="0"/>
                <a:cs typeface="FiraGO Book" panose="020B0503050000020004" pitchFamily="34" charset="0"/>
              </a:defRPr>
            </a:lvl5pPr>
          </a:lstStyle>
          <a:p>
            <a:pPr lvl="0"/>
            <a:r>
              <a:rPr lang="en-GB"/>
              <a:t>Click to edit Master text styles</a:t>
            </a:r>
          </a:p>
        </p:txBody>
      </p:sp>
    </p:spTree>
    <p:extLst>
      <p:ext uri="{BB962C8B-B14F-4D97-AF65-F5344CB8AC3E}">
        <p14:creationId xmlns:p14="http://schemas.microsoft.com/office/powerpoint/2010/main" val="2790614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82337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97283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79828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C764DE79-268F-4C1A-8933-263129D2AF90}" type="datetimeFigureOut">
              <a:rPr lang="en-US" dirty="0"/>
              <a:t>11/18/2020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0717773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4.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3E3345-620F-924C-9C6F-3594FA1D39EF}"/>
              </a:ext>
            </a:extLst>
          </p:cNvPr>
          <p:cNvSpPr/>
          <p:nvPr userDrawn="1"/>
        </p:nvSpPr>
        <p:spPr>
          <a:xfrm>
            <a:off x="1107062" y="0"/>
            <a:ext cx="11084938" cy="870509"/>
          </a:xfrm>
          <a:prstGeom prst="rect">
            <a:avLst/>
          </a:prstGeom>
          <a:solidFill>
            <a:srgbClr val="85A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3" name="Rectangle 2">
            <a:extLst>
              <a:ext uri="{FF2B5EF4-FFF2-40B4-BE49-F238E27FC236}">
                <a16:creationId xmlns:a16="http://schemas.microsoft.com/office/drawing/2014/main" id="{DA4C8394-0C1B-434D-A40F-6E3464670AB2}"/>
              </a:ext>
            </a:extLst>
          </p:cNvPr>
          <p:cNvSpPr/>
          <p:nvPr userDrawn="1"/>
        </p:nvSpPr>
        <p:spPr>
          <a:xfrm>
            <a:off x="0" y="870509"/>
            <a:ext cx="12189533" cy="5987491"/>
          </a:xfrm>
          <a:prstGeom prst="rect">
            <a:avLst/>
          </a:prstGeom>
          <a:solidFill>
            <a:srgbClr val="032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4" name="TextBox 3">
            <a:extLst>
              <a:ext uri="{FF2B5EF4-FFF2-40B4-BE49-F238E27FC236}">
                <a16:creationId xmlns:a16="http://schemas.microsoft.com/office/drawing/2014/main" id="{EF08CC02-F212-5D47-988A-164B9E6C8623}"/>
              </a:ext>
            </a:extLst>
          </p:cNvPr>
          <p:cNvSpPr txBox="1"/>
          <p:nvPr userDrawn="1"/>
        </p:nvSpPr>
        <p:spPr>
          <a:xfrm>
            <a:off x="56729" y="289796"/>
            <a:ext cx="1017386" cy="353943"/>
          </a:xfrm>
          <a:prstGeom prst="rect">
            <a:avLst/>
          </a:prstGeom>
          <a:noFill/>
        </p:spPr>
        <p:txBody>
          <a:bodyPr wrap="square" rtlCol="0">
            <a:spAutoFit/>
          </a:bodyPr>
          <a:lstStyle/>
          <a:p>
            <a:r>
              <a:rPr lang="en-IS" sz="1700" b="1" i="0">
                <a:solidFill>
                  <a:srgbClr val="092E1E"/>
                </a:solidFill>
                <a:latin typeface="FiraGO SemiBold" panose="020B0503050000020004" pitchFamily="34" charset="0"/>
                <a:cs typeface="FiraGO SemiBold" panose="020B0503050000020004" pitchFamily="34" charset="0"/>
              </a:rPr>
              <a:t>01.05.21</a:t>
            </a:r>
          </a:p>
        </p:txBody>
      </p:sp>
      <p:sp>
        <p:nvSpPr>
          <p:cNvPr id="6" name="TextBox 5">
            <a:extLst>
              <a:ext uri="{FF2B5EF4-FFF2-40B4-BE49-F238E27FC236}">
                <a16:creationId xmlns:a16="http://schemas.microsoft.com/office/drawing/2014/main" id="{2C30AB85-6DF9-3D4F-A827-C2A20B09CB70}"/>
              </a:ext>
            </a:extLst>
          </p:cNvPr>
          <p:cNvSpPr txBox="1"/>
          <p:nvPr userDrawn="1"/>
        </p:nvSpPr>
        <p:spPr>
          <a:xfrm>
            <a:off x="10065085" y="289796"/>
            <a:ext cx="2039706" cy="353943"/>
          </a:xfrm>
          <a:prstGeom prst="rect">
            <a:avLst/>
          </a:prstGeom>
          <a:noFill/>
        </p:spPr>
        <p:txBody>
          <a:bodyPr wrap="square" rtlCol="0">
            <a:spAutoFit/>
          </a:bodyPr>
          <a:lstStyle/>
          <a:p>
            <a:r>
              <a:rPr lang="en-GB" sz="1700" b="1" i="0">
                <a:solidFill>
                  <a:srgbClr val="092E1E"/>
                </a:solidFill>
                <a:latin typeface="FiraGO SemiBold" panose="020B0503050000020004" pitchFamily="34" charset="0"/>
                <a:cs typeface="FiraGO SemiBold" panose="020B0503050000020004" pitchFamily="34" charset="0"/>
              </a:rPr>
              <a:t>b</a:t>
            </a:r>
            <a:r>
              <a:rPr lang="en-IS" sz="1700" b="1" i="0">
                <a:solidFill>
                  <a:srgbClr val="092E1E"/>
                </a:solidFill>
                <a:latin typeface="FiraGO SemiBold" panose="020B0503050000020004" pitchFamily="34" charset="0"/>
                <a:cs typeface="FiraGO SemiBold" panose="020B0503050000020004" pitchFamily="34" charset="0"/>
              </a:rPr>
              <a:t>etrivinnutimi.is</a:t>
            </a:r>
          </a:p>
        </p:txBody>
      </p:sp>
    </p:spTree>
    <p:extLst>
      <p:ext uri="{BB962C8B-B14F-4D97-AF65-F5344CB8AC3E}">
        <p14:creationId xmlns:p14="http://schemas.microsoft.com/office/powerpoint/2010/main" val="2798056941"/>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3E3345-620F-924C-9C6F-3594FA1D39EF}"/>
              </a:ext>
            </a:extLst>
          </p:cNvPr>
          <p:cNvSpPr/>
          <p:nvPr userDrawn="1"/>
        </p:nvSpPr>
        <p:spPr>
          <a:xfrm>
            <a:off x="1107062" y="0"/>
            <a:ext cx="11084938" cy="870509"/>
          </a:xfrm>
          <a:prstGeom prst="rect">
            <a:avLst/>
          </a:prstGeom>
          <a:solidFill>
            <a:srgbClr val="032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3" name="Rectangle 2">
            <a:extLst>
              <a:ext uri="{FF2B5EF4-FFF2-40B4-BE49-F238E27FC236}">
                <a16:creationId xmlns:a16="http://schemas.microsoft.com/office/drawing/2014/main" id="{DA4C8394-0C1B-434D-A40F-6E3464670AB2}"/>
              </a:ext>
            </a:extLst>
          </p:cNvPr>
          <p:cNvSpPr/>
          <p:nvPr userDrawn="1"/>
        </p:nvSpPr>
        <p:spPr>
          <a:xfrm>
            <a:off x="0" y="870509"/>
            <a:ext cx="12189533" cy="5987491"/>
          </a:xfrm>
          <a:prstGeom prst="rect">
            <a:avLst/>
          </a:prstGeom>
          <a:solidFill>
            <a:srgbClr val="85A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4" name="TextBox 3">
            <a:extLst>
              <a:ext uri="{FF2B5EF4-FFF2-40B4-BE49-F238E27FC236}">
                <a16:creationId xmlns:a16="http://schemas.microsoft.com/office/drawing/2014/main" id="{EF08CC02-F212-5D47-988A-164B9E6C8623}"/>
              </a:ext>
            </a:extLst>
          </p:cNvPr>
          <p:cNvSpPr txBox="1"/>
          <p:nvPr userDrawn="1"/>
        </p:nvSpPr>
        <p:spPr>
          <a:xfrm>
            <a:off x="249951" y="289796"/>
            <a:ext cx="724205" cy="353943"/>
          </a:xfrm>
          <a:prstGeom prst="rect">
            <a:avLst/>
          </a:prstGeom>
          <a:noFill/>
        </p:spPr>
        <p:txBody>
          <a:bodyPr wrap="square" rtlCol="0">
            <a:spAutoFit/>
          </a:bodyPr>
          <a:lstStyle/>
          <a:p>
            <a:r>
              <a:rPr lang="en-IS" sz="1700" b="1" i="0">
                <a:solidFill>
                  <a:srgbClr val="092E1E"/>
                </a:solidFill>
                <a:latin typeface="FiraGO SemiBold" panose="020B0503050000020004" pitchFamily="34" charset="0"/>
                <a:cs typeface="FiraGO SemiBold" panose="020B0503050000020004" pitchFamily="34" charset="0"/>
              </a:rPr>
              <a:t>2020</a:t>
            </a:r>
          </a:p>
        </p:txBody>
      </p:sp>
      <p:sp>
        <p:nvSpPr>
          <p:cNvPr id="6" name="TextBox 5">
            <a:extLst>
              <a:ext uri="{FF2B5EF4-FFF2-40B4-BE49-F238E27FC236}">
                <a16:creationId xmlns:a16="http://schemas.microsoft.com/office/drawing/2014/main" id="{2C30AB85-6DF9-3D4F-A827-C2A20B09CB70}"/>
              </a:ext>
            </a:extLst>
          </p:cNvPr>
          <p:cNvSpPr txBox="1"/>
          <p:nvPr userDrawn="1"/>
        </p:nvSpPr>
        <p:spPr>
          <a:xfrm>
            <a:off x="10065085" y="289796"/>
            <a:ext cx="2039706" cy="353943"/>
          </a:xfrm>
          <a:prstGeom prst="rect">
            <a:avLst/>
          </a:prstGeom>
          <a:noFill/>
        </p:spPr>
        <p:txBody>
          <a:bodyPr wrap="square" rtlCol="0">
            <a:spAutoFit/>
          </a:bodyPr>
          <a:lstStyle/>
          <a:p>
            <a:r>
              <a:rPr lang="en-GB" sz="1700" b="1" i="0">
                <a:solidFill>
                  <a:schemeClr val="bg1"/>
                </a:solidFill>
                <a:latin typeface="FiraGO SemiBold" panose="020B0503050000020004" pitchFamily="34" charset="0"/>
                <a:cs typeface="FiraGO SemiBold" panose="020B0503050000020004" pitchFamily="34" charset="0"/>
              </a:rPr>
              <a:t>b</a:t>
            </a:r>
            <a:r>
              <a:rPr lang="en-IS" sz="1700" b="1" i="0">
                <a:solidFill>
                  <a:schemeClr val="bg1"/>
                </a:solidFill>
                <a:latin typeface="FiraGO SemiBold" panose="020B0503050000020004" pitchFamily="34" charset="0"/>
                <a:cs typeface="FiraGO SemiBold" panose="020B0503050000020004" pitchFamily="34" charset="0"/>
              </a:rPr>
              <a:t>etrivinnutimi.is</a:t>
            </a:r>
          </a:p>
        </p:txBody>
      </p:sp>
    </p:spTree>
    <p:extLst>
      <p:ext uri="{BB962C8B-B14F-4D97-AF65-F5344CB8AC3E}">
        <p14:creationId xmlns:p14="http://schemas.microsoft.com/office/powerpoint/2010/main" val="3953160712"/>
      </p:ext>
    </p:extLst>
  </p:cSld>
  <p:clrMap bg1="lt1" tx1="dk1" bg2="lt2" tx2="dk2" accent1="accent1" accent2="accent2" accent3="accent3" accent4="accent4" accent5="accent5" accent6="accent6" hlink="hlink" folHlink="folHlink"/>
  <p:sldLayoutIdLst>
    <p:sldLayoutId id="2147483665" r:id="rId1"/>
    <p:sldLayoutId id="214748366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3E3345-620F-924C-9C6F-3594FA1D39EF}"/>
              </a:ext>
            </a:extLst>
          </p:cNvPr>
          <p:cNvSpPr/>
          <p:nvPr userDrawn="1"/>
        </p:nvSpPr>
        <p:spPr>
          <a:xfrm>
            <a:off x="1107062" y="1"/>
            <a:ext cx="11084938" cy="243839"/>
          </a:xfrm>
          <a:prstGeom prst="rect">
            <a:avLst/>
          </a:prstGeom>
          <a:solidFill>
            <a:srgbClr val="032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9" name="Rectangle 8">
            <a:extLst>
              <a:ext uri="{FF2B5EF4-FFF2-40B4-BE49-F238E27FC236}">
                <a16:creationId xmlns:a16="http://schemas.microsoft.com/office/drawing/2014/main" id="{8615EA64-0CC3-0D42-BA21-3327A7DF9861}"/>
              </a:ext>
            </a:extLst>
          </p:cNvPr>
          <p:cNvSpPr/>
          <p:nvPr userDrawn="1"/>
        </p:nvSpPr>
        <p:spPr>
          <a:xfrm>
            <a:off x="1073" y="1"/>
            <a:ext cx="1105989" cy="243839"/>
          </a:xfrm>
          <a:prstGeom prst="rect">
            <a:avLst/>
          </a:prstGeom>
          <a:solidFill>
            <a:srgbClr val="85A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Tree>
    <p:extLst>
      <p:ext uri="{BB962C8B-B14F-4D97-AF65-F5344CB8AC3E}">
        <p14:creationId xmlns:p14="http://schemas.microsoft.com/office/powerpoint/2010/main" val="2965237722"/>
      </p:ext>
    </p:extLst>
  </p:cSld>
  <p:clrMap bg1="lt1" tx1="dk1" bg2="lt2" tx2="dk2" accent1="accent1" accent2="accent2" accent3="accent3" accent4="accent4" accent5="accent5" accent6="accent6" hlink="hlink" folHlink="folHlink"/>
  <p:sldLayoutIdLst>
    <p:sldLayoutId id="2147483661" r:id="rId1"/>
    <p:sldLayoutId id="214748366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11/18/2020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
        <p:nvSpPr>
          <p:cNvPr id="7" name="Rectangle 6">
            <a:extLst>
              <a:ext uri="{FF2B5EF4-FFF2-40B4-BE49-F238E27FC236}">
                <a16:creationId xmlns:a16="http://schemas.microsoft.com/office/drawing/2014/main" id="{1594FAE5-4079-5646-B13A-1FC350CCB2F3}"/>
              </a:ext>
            </a:extLst>
          </p:cNvPr>
          <p:cNvSpPr/>
          <p:nvPr userDrawn="1"/>
        </p:nvSpPr>
        <p:spPr>
          <a:xfrm>
            <a:off x="1107062" y="0"/>
            <a:ext cx="11084938" cy="870509"/>
          </a:xfrm>
          <a:prstGeom prst="rect">
            <a:avLst/>
          </a:prstGeom>
          <a:solidFill>
            <a:srgbClr val="85A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8" name="Rectangle 7">
            <a:extLst>
              <a:ext uri="{FF2B5EF4-FFF2-40B4-BE49-F238E27FC236}">
                <a16:creationId xmlns:a16="http://schemas.microsoft.com/office/drawing/2014/main" id="{5F0F2FD0-4EDE-6243-B967-36AFC3E2C3C1}"/>
              </a:ext>
            </a:extLst>
          </p:cNvPr>
          <p:cNvSpPr/>
          <p:nvPr userDrawn="1"/>
        </p:nvSpPr>
        <p:spPr>
          <a:xfrm>
            <a:off x="0" y="870509"/>
            <a:ext cx="12189533" cy="5987491"/>
          </a:xfrm>
          <a:prstGeom prst="rect">
            <a:avLst/>
          </a:prstGeom>
          <a:solidFill>
            <a:srgbClr val="032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9" name="TextBox 8">
            <a:extLst>
              <a:ext uri="{FF2B5EF4-FFF2-40B4-BE49-F238E27FC236}">
                <a16:creationId xmlns:a16="http://schemas.microsoft.com/office/drawing/2014/main" id="{D1869A90-EEF2-424F-9FDF-B3ADFF3882AA}"/>
              </a:ext>
            </a:extLst>
          </p:cNvPr>
          <p:cNvSpPr txBox="1"/>
          <p:nvPr userDrawn="1"/>
        </p:nvSpPr>
        <p:spPr>
          <a:xfrm>
            <a:off x="56729" y="289796"/>
            <a:ext cx="1017386" cy="353943"/>
          </a:xfrm>
          <a:prstGeom prst="rect">
            <a:avLst/>
          </a:prstGeom>
          <a:noFill/>
        </p:spPr>
        <p:txBody>
          <a:bodyPr wrap="square" rtlCol="0">
            <a:spAutoFit/>
          </a:bodyPr>
          <a:lstStyle/>
          <a:p>
            <a:r>
              <a:rPr lang="en-IS" sz="1700" b="1" i="0">
                <a:solidFill>
                  <a:srgbClr val="092E1E"/>
                </a:solidFill>
                <a:latin typeface="FiraGO SemiBold" panose="020B0503050000020004" pitchFamily="34" charset="0"/>
                <a:cs typeface="FiraGO SemiBold" panose="020B0503050000020004" pitchFamily="34" charset="0"/>
              </a:rPr>
              <a:t>01.05.21</a:t>
            </a:r>
          </a:p>
        </p:txBody>
      </p:sp>
      <p:sp>
        <p:nvSpPr>
          <p:cNvPr id="10" name="TextBox 9">
            <a:extLst>
              <a:ext uri="{FF2B5EF4-FFF2-40B4-BE49-F238E27FC236}">
                <a16:creationId xmlns:a16="http://schemas.microsoft.com/office/drawing/2014/main" id="{2878350F-255E-0842-8F92-C674A127AD72}"/>
              </a:ext>
            </a:extLst>
          </p:cNvPr>
          <p:cNvSpPr txBox="1"/>
          <p:nvPr userDrawn="1"/>
        </p:nvSpPr>
        <p:spPr>
          <a:xfrm>
            <a:off x="10065085" y="289796"/>
            <a:ext cx="2039706" cy="353943"/>
          </a:xfrm>
          <a:prstGeom prst="rect">
            <a:avLst/>
          </a:prstGeom>
          <a:noFill/>
        </p:spPr>
        <p:txBody>
          <a:bodyPr wrap="square" rtlCol="0">
            <a:spAutoFit/>
          </a:bodyPr>
          <a:lstStyle/>
          <a:p>
            <a:r>
              <a:rPr lang="en-GB" sz="1700" b="1" i="0">
                <a:solidFill>
                  <a:srgbClr val="092E1E"/>
                </a:solidFill>
                <a:latin typeface="FiraGO SemiBold" panose="020B0503050000020004" pitchFamily="34" charset="0"/>
                <a:cs typeface="FiraGO SemiBold" panose="020B0503050000020004" pitchFamily="34" charset="0"/>
              </a:rPr>
              <a:t>b</a:t>
            </a:r>
            <a:r>
              <a:rPr lang="en-IS" sz="1700" b="1" i="0">
                <a:solidFill>
                  <a:srgbClr val="092E1E"/>
                </a:solidFill>
                <a:latin typeface="FiraGO SemiBold" panose="020B0503050000020004" pitchFamily="34" charset="0"/>
                <a:cs typeface="FiraGO SemiBold" panose="020B0503050000020004" pitchFamily="34" charset="0"/>
              </a:rPr>
              <a:t>etrivinnutimi.is</a:t>
            </a:r>
          </a:p>
        </p:txBody>
      </p:sp>
    </p:spTree>
    <p:extLst>
      <p:ext uri="{BB962C8B-B14F-4D97-AF65-F5344CB8AC3E}">
        <p14:creationId xmlns:p14="http://schemas.microsoft.com/office/powerpoint/2010/main" val="134908322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 Id="rId4" Type="http://schemas.openxmlformats.org/officeDocument/2006/relationships/hyperlink" Target="http://www.betrivinnutimi.is/"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betrivinnutimi.is/vaktavinna/"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betrivinnutimi.is/library/Skrar/umbotasamtal_handrit_fyrir_stjornendur_okt_2020.pdf"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A7A135A-C741-4542-8664-141FB8F21C29}"/>
              </a:ext>
            </a:extLst>
          </p:cNvPr>
          <p:cNvSpPr>
            <a:spLocks noGrp="1"/>
          </p:cNvSpPr>
          <p:nvPr>
            <p:ph type="body" sz="quarter" idx="10"/>
          </p:nvPr>
        </p:nvSpPr>
        <p:spPr>
          <a:xfrm>
            <a:off x="1078094" y="2246811"/>
            <a:ext cx="4002951" cy="1304019"/>
          </a:xfrm>
        </p:spPr>
        <p:txBody>
          <a:bodyPr/>
          <a:lstStyle/>
          <a:p>
            <a:r>
              <a:rPr lang="en-GB" noProof="1"/>
              <a:t>Betri vinnutími í vaktavinnu</a:t>
            </a:r>
          </a:p>
          <a:p>
            <a:endParaRPr lang="en-IS"/>
          </a:p>
        </p:txBody>
      </p:sp>
      <p:sp>
        <p:nvSpPr>
          <p:cNvPr id="4" name="Text Placeholder 4">
            <a:extLst>
              <a:ext uri="{FF2B5EF4-FFF2-40B4-BE49-F238E27FC236}">
                <a16:creationId xmlns:a16="http://schemas.microsoft.com/office/drawing/2014/main" id="{C13EA183-29E8-450A-81BB-D5E890D4675A}"/>
              </a:ext>
            </a:extLst>
          </p:cNvPr>
          <p:cNvSpPr txBox="1">
            <a:spLocks/>
          </p:cNvSpPr>
          <p:nvPr/>
        </p:nvSpPr>
        <p:spPr>
          <a:xfrm>
            <a:off x="1078095" y="4384686"/>
            <a:ext cx="3994090" cy="1304019"/>
          </a:xfrm>
          <a:prstGeom prst="rect">
            <a:avLst/>
          </a:prstGeom>
        </p:spPr>
        <p:txBody>
          <a:bodyPr/>
          <a:lstStyle>
            <a:lvl1pPr marL="0" indent="0" algn="l" defTabSz="914400" rtl="0" eaLnBrk="1" latinLnBrk="0" hangingPunct="1">
              <a:lnSpc>
                <a:spcPct val="80000"/>
              </a:lnSpc>
              <a:spcBef>
                <a:spcPts val="1000"/>
              </a:spcBef>
              <a:buFontTx/>
              <a:buNone/>
              <a:defRPr sz="3800" b="1" i="0" kern="1200">
                <a:solidFill>
                  <a:schemeClr val="bg1"/>
                </a:solidFill>
                <a:latin typeface="FiraGO SemiBold" panose="020B0503050000020004" pitchFamily="34" charset="0"/>
                <a:ea typeface="+mn-ea"/>
                <a:cs typeface="FiraGO SemiBold" panose="020B05030500000200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noProof="1"/>
          </a:p>
        </p:txBody>
      </p:sp>
      <p:sp>
        <p:nvSpPr>
          <p:cNvPr id="7" name="Text Placeholder 4">
            <a:extLst>
              <a:ext uri="{FF2B5EF4-FFF2-40B4-BE49-F238E27FC236}">
                <a16:creationId xmlns:a16="http://schemas.microsoft.com/office/drawing/2014/main" id="{1A5696CA-1D6E-4C60-AA5E-77944EA0C741}"/>
              </a:ext>
            </a:extLst>
          </p:cNvPr>
          <p:cNvSpPr txBox="1">
            <a:spLocks/>
          </p:cNvSpPr>
          <p:nvPr/>
        </p:nvSpPr>
        <p:spPr>
          <a:xfrm>
            <a:off x="1078094" y="4093828"/>
            <a:ext cx="4500585" cy="2055302"/>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80000"/>
              </a:lnSpc>
              <a:spcBef>
                <a:spcPts val="1000"/>
              </a:spcBef>
              <a:buFontTx/>
              <a:buNone/>
              <a:defRPr sz="3800" b="1" i="0" kern="1200">
                <a:solidFill>
                  <a:schemeClr val="bg1"/>
                </a:solidFill>
                <a:latin typeface="FiraGO SemiBold" panose="020B0503050000020004" pitchFamily="34" charset="0"/>
                <a:ea typeface="+mn-ea"/>
                <a:cs typeface="FiraGO SemiBold" panose="020B05030500000200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70000"/>
              </a:lnSpc>
              <a:spcAft>
                <a:spcPts val="600"/>
              </a:spcAft>
            </a:pPr>
            <a:r>
              <a:rPr lang="en-GB" sz="2600" b="0" noProof="1"/>
              <a:t>Þriðji fundur verkefnastjórnar og fulltrúa launagreiðenda</a:t>
            </a:r>
          </a:p>
          <a:p>
            <a:endParaRPr lang="en-GB" sz="2400" b="0" noProof="1"/>
          </a:p>
          <a:p>
            <a:r>
              <a:rPr lang="en-GB" sz="2400" b="0" dirty="0"/>
              <a:t>18. </a:t>
            </a:r>
            <a:r>
              <a:rPr lang="en-GB" sz="2400" b="0" dirty="0" err="1"/>
              <a:t>nóvember</a:t>
            </a:r>
            <a:r>
              <a:rPr lang="en-GB" sz="2400" b="0" dirty="0"/>
              <a:t> 2020</a:t>
            </a:r>
            <a:endParaRPr lang="en-IS" sz="2400" b="0" dirty="0"/>
          </a:p>
        </p:txBody>
      </p:sp>
      <p:pic>
        <p:nvPicPr>
          <p:cNvPr id="3" name="Mynd 2" descr="Mynd sem inniheldur klukka, hlutur, appels�nugulur, st�rt&#10;&#10;Lýsing sjálfkrafa búin til">
            <a:extLst>
              <a:ext uri="{FF2B5EF4-FFF2-40B4-BE49-F238E27FC236}">
                <a16:creationId xmlns:a16="http://schemas.microsoft.com/office/drawing/2014/main" id="{E658ACF5-1B2C-442F-A6D3-59772FBE8880}"/>
              </a:ext>
            </a:extLst>
          </p:cNvPr>
          <p:cNvPicPr>
            <a:picLocks noChangeAspect="1"/>
          </p:cNvPicPr>
          <p:nvPr/>
        </p:nvPicPr>
        <p:blipFill>
          <a:blip r:embed="rId3"/>
          <a:stretch>
            <a:fillRect/>
          </a:stretch>
        </p:blipFill>
        <p:spPr>
          <a:xfrm>
            <a:off x="4838699" y="0"/>
            <a:ext cx="7779895" cy="7779895"/>
          </a:xfrm>
          <a:prstGeom prst="rect">
            <a:avLst/>
          </a:prstGeom>
        </p:spPr>
      </p:pic>
    </p:spTree>
    <p:extLst>
      <p:ext uri="{BB962C8B-B14F-4D97-AF65-F5344CB8AC3E}">
        <p14:creationId xmlns:p14="http://schemas.microsoft.com/office/powerpoint/2010/main" val="2241934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353AF5C0-CCDE-4492-9FA7-E741A4BD4F94}"/>
              </a:ext>
            </a:extLst>
          </p:cNvPr>
          <p:cNvSpPr>
            <a:spLocks noGrp="1"/>
          </p:cNvSpPr>
          <p:nvPr>
            <p:ph type="body" sz="quarter" idx="12"/>
          </p:nvPr>
        </p:nvSpPr>
        <p:spPr>
          <a:xfrm>
            <a:off x="1088073" y="522617"/>
            <a:ext cx="10681132" cy="789927"/>
          </a:xfrm>
        </p:spPr>
        <p:txBody>
          <a:bodyPr/>
          <a:lstStyle/>
          <a:p>
            <a:r>
              <a:rPr lang="is-IS" dirty="0">
                <a:solidFill>
                  <a:srgbClr val="032742"/>
                </a:solidFill>
              </a:rPr>
              <a:t>Hópar sem þarfnast sérstakrar skoðunar</a:t>
            </a:r>
          </a:p>
        </p:txBody>
      </p:sp>
      <p:sp>
        <p:nvSpPr>
          <p:cNvPr id="3" name="Textastaðgengill 2">
            <a:extLst>
              <a:ext uri="{FF2B5EF4-FFF2-40B4-BE49-F238E27FC236}">
                <a16:creationId xmlns:a16="http://schemas.microsoft.com/office/drawing/2014/main" id="{70819CE7-0FB5-4F33-ADD2-C332793E5516}"/>
              </a:ext>
            </a:extLst>
          </p:cNvPr>
          <p:cNvSpPr>
            <a:spLocks noGrp="1"/>
          </p:cNvSpPr>
          <p:nvPr>
            <p:ph type="body" sz="quarter" idx="13"/>
          </p:nvPr>
        </p:nvSpPr>
        <p:spPr>
          <a:xfrm>
            <a:off x="743955" y="2013391"/>
            <a:ext cx="6349864" cy="3837361"/>
          </a:xfrm>
        </p:spPr>
        <p:txBody>
          <a:bodyPr/>
          <a:lstStyle/>
          <a:p>
            <a:pPr marL="742950" indent="-285750">
              <a:lnSpc>
                <a:spcPct val="107000"/>
              </a:lnSpc>
              <a:buFont typeface="Arial" panose="020B0604020202020204" pitchFamily="34" charset="0"/>
              <a:buChar char="•"/>
            </a:pPr>
            <a:r>
              <a:rPr lang="is-IS" sz="1800" dirty="0">
                <a:effectLst/>
                <a:latin typeface="Arial" panose="020B0604020202020204" pitchFamily="34" charset="0"/>
                <a:ea typeface="Calibri" panose="020F0502020204030204" pitchFamily="34" charset="0"/>
                <a:cs typeface="Arial" panose="020B0604020202020204" pitchFamily="34" charset="0"/>
              </a:rPr>
              <a:t>H</a:t>
            </a:r>
            <a:r>
              <a:rPr lang="is-IS" sz="1800" dirty="0">
                <a:latin typeface="Arial" panose="020B0604020202020204" pitchFamily="34" charset="0"/>
                <a:ea typeface="Calibri" panose="020F0502020204030204" pitchFamily="34" charset="0"/>
                <a:cs typeface="Arial" panose="020B0604020202020204" pitchFamily="34" charset="0"/>
              </a:rPr>
              <a:t>ópar starfsfólks sem eru skilgreindir vaktavinnumenn en vinna eingöngu dagvinnu.</a:t>
            </a:r>
          </a:p>
          <a:p>
            <a:pPr marL="742950" indent="-285750">
              <a:lnSpc>
                <a:spcPct val="107000"/>
              </a:lnSpc>
              <a:buFont typeface="Arial" panose="020B0604020202020204" pitchFamily="34" charset="0"/>
              <a:buChar char="•"/>
            </a:pPr>
            <a:r>
              <a:rPr lang="is-IS" sz="1800" dirty="0">
                <a:effectLst/>
                <a:latin typeface="Arial" panose="020B0604020202020204" pitchFamily="34" charset="0"/>
                <a:ea typeface="Calibri" panose="020F0502020204030204" pitchFamily="34" charset="0"/>
                <a:cs typeface="Arial" panose="020B0604020202020204" pitchFamily="34" charset="0"/>
              </a:rPr>
              <a:t>Hópar starfsfólks sem er</a:t>
            </a:r>
            <a:r>
              <a:rPr lang="is-IS" sz="1800" dirty="0">
                <a:latin typeface="Arial" panose="020B0604020202020204" pitchFamily="34" charset="0"/>
                <a:ea typeface="Calibri" panose="020F0502020204030204" pitchFamily="34" charset="0"/>
                <a:cs typeface="Arial" panose="020B0604020202020204" pitchFamily="34" charset="0"/>
              </a:rPr>
              <a:t>u skilgreindir dagvinnumenn en vinna reglubundið utan dagvinnutíma.</a:t>
            </a:r>
          </a:p>
          <a:p>
            <a:pPr marL="742950" indent="-285750">
              <a:lnSpc>
                <a:spcPct val="107000"/>
              </a:lnSpc>
              <a:buFont typeface="Arial" panose="020B0604020202020204" pitchFamily="34" charset="0"/>
              <a:buChar char="•"/>
            </a:pPr>
            <a:r>
              <a:rPr lang="is-IS" sz="1800" dirty="0">
                <a:effectLst/>
                <a:latin typeface="Arial" panose="020B0604020202020204" pitchFamily="34" charset="0"/>
                <a:ea typeface="Calibri" panose="020F0502020204030204" pitchFamily="34" charset="0"/>
                <a:cs typeface="Arial" panose="020B0604020202020204" pitchFamily="34" charset="0"/>
              </a:rPr>
              <a:t>Hópar starfsfólks sem eru á 12 klst. vöktum</a:t>
            </a:r>
            <a:r>
              <a:rPr lang="is-IS" sz="1800" dirty="0">
                <a:latin typeface="Arial" panose="020B0604020202020204" pitchFamily="34" charset="0"/>
                <a:ea typeface="Calibri" panose="020F0502020204030204" pitchFamily="34" charset="0"/>
                <a:cs typeface="Arial" panose="020B0604020202020204" pitchFamily="34" charset="0"/>
              </a:rPr>
              <a:t> í dag.</a:t>
            </a:r>
          </a:p>
          <a:p>
            <a:pPr marL="742950" indent="-285750">
              <a:lnSpc>
                <a:spcPct val="107000"/>
              </a:lnSpc>
              <a:buFont typeface="Arial" panose="020B0604020202020204" pitchFamily="34" charset="0"/>
              <a:buChar char="•"/>
            </a:pPr>
            <a:r>
              <a:rPr lang="is-IS" sz="1800" dirty="0">
                <a:effectLst/>
                <a:latin typeface="Arial" panose="020B0604020202020204" pitchFamily="34" charset="0"/>
                <a:ea typeface="Calibri" panose="020F0502020204030204" pitchFamily="34" charset="0"/>
                <a:cs typeface="Arial" panose="020B0604020202020204" pitchFamily="34" charset="0"/>
              </a:rPr>
              <a:t>Hópar starfsfólks í hlutastarfi samhliða töku lífeyris.</a:t>
            </a:r>
          </a:p>
          <a:p>
            <a:pPr marL="742950" indent="-285750">
              <a:lnSpc>
                <a:spcPct val="107000"/>
              </a:lnSpc>
              <a:buFont typeface="Arial" panose="020B0604020202020204" pitchFamily="34" charset="0"/>
              <a:buChar char="•"/>
            </a:pPr>
            <a:r>
              <a:rPr lang="is-IS" sz="1800" dirty="0">
                <a:effectLst/>
                <a:latin typeface="Arial" panose="020B0604020202020204" pitchFamily="34" charset="0"/>
                <a:ea typeface="Calibri" panose="020F0502020204030204" pitchFamily="34" charset="0"/>
                <a:cs typeface="Arial" panose="020B0604020202020204" pitchFamily="34" charset="0"/>
              </a:rPr>
              <a:t>…..fleiri</a:t>
            </a:r>
            <a:r>
              <a:rPr lang="is-IS" sz="1800" dirty="0">
                <a:latin typeface="Arial" panose="020B0604020202020204" pitchFamily="34" charset="0"/>
                <a:ea typeface="Calibri" panose="020F0502020204030204" pitchFamily="34" charset="0"/>
                <a:cs typeface="Arial" panose="020B0604020202020204" pitchFamily="34" charset="0"/>
              </a:rPr>
              <a:t>?</a:t>
            </a:r>
            <a:endParaRPr lang="is-IS" sz="1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6" name="Mynd 5" descr="Mynd sem inniheldur st�ll, bor�, t�lva&#10;&#10;Lýsing sjálfkrafa búin til">
            <a:extLst>
              <a:ext uri="{FF2B5EF4-FFF2-40B4-BE49-F238E27FC236}">
                <a16:creationId xmlns:a16="http://schemas.microsoft.com/office/drawing/2014/main" id="{38B3C268-A73E-463C-B60C-39A1C0D0C82A}"/>
              </a:ext>
            </a:extLst>
          </p:cNvPr>
          <p:cNvPicPr>
            <a:picLocks noChangeAspect="1"/>
          </p:cNvPicPr>
          <p:nvPr/>
        </p:nvPicPr>
        <p:blipFill>
          <a:blip r:embed="rId2"/>
          <a:stretch>
            <a:fillRect/>
          </a:stretch>
        </p:blipFill>
        <p:spPr>
          <a:xfrm>
            <a:off x="7387683" y="1528761"/>
            <a:ext cx="4804317" cy="4806622"/>
          </a:xfrm>
          <a:prstGeom prst="rect">
            <a:avLst/>
          </a:prstGeom>
        </p:spPr>
      </p:pic>
    </p:spTree>
    <p:extLst>
      <p:ext uri="{BB962C8B-B14F-4D97-AF65-F5344CB8AC3E}">
        <p14:creationId xmlns:p14="http://schemas.microsoft.com/office/powerpoint/2010/main" val="1299284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astaðgengill 3">
            <a:extLst>
              <a:ext uri="{FF2B5EF4-FFF2-40B4-BE49-F238E27FC236}">
                <a16:creationId xmlns:a16="http://schemas.microsoft.com/office/drawing/2014/main" id="{25B4C649-74D6-41B7-8240-6DD325F8D3A8}"/>
              </a:ext>
            </a:extLst>
          </p:cNvPr>
          <p:cNvSpPr>
            <a:spLocks noGrp="1"/>
          </p:cNvSpPr>
          <p:nvPr>
            <p:ph type="body" sz="quarter" idx="12"/>
          </p:nvPr>
        </p:nvSpPr>
        <p:spPr>
          <a:xfrm>
            <a:off x="774570" y="435352"/>
            <a:ext cx="6741966" cy="1002484"/>
          </a:xfrm>
        </p:spPr>
        <p:txBody>
          <a:bodyPr/>
          <a:lstStyle/>
          <a:p>
            <a:r>
              <a:rPr lang="is-IS" dirty="0">
                <a:solidFill>
                  <a:srgbClr val="032742"/>
                </a:solidFill>
              </a:rPr>
              <a:t>Verkfæri í vinnslu</a:t>
            </a:r>
          </a:p>
        </p:txBody>
      </p:sp>
      <p:graphicFrame>
        <p:nvGraphicFramePr>
          <p:cNvPr id="9" name="Línurit 8">
            <a:extLst>
              <a:ext uri="{FF2B5EF4-FFF2-40B4-BE49-F238E27FC236}">
                <a16:creationId xmlns:a16="http://schemas.microsoft.com/office/drawing/2014/main" id="{8538C9D5-E72D-4076-96C2-75563CC72997}"/>
              </a:ext>
            </a:extLst>
          </p:cNvPr>
          <p:cNvGraphicFramePr/>
          <p:nvPr>
            <p:extLst>
              <p:ext uri="{D42A27DB-BD31-4B8C-83A1-F6EECF244321}">
                <p14:modId xmlns:p14="http://schemas.microsoft.com/office/powerpoint/2010/main" val="476524825"/>
              </p:ext>
            </p:extLst>
          </p:nvPr>
        </p:nvGraphicFramePr>
        <p:xfrm>
          <a:off x="1935992" y="719161"/>
          <a:ext cx="8890466" cy="5763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étthyrningur: Ávöl horn 9">
            <a:extLst>
              <a:ext uri="{FF2B5EF4-FFF2-40B4-BE49-F238E27FC236}">
                <a16:creationId xmlns:a16="http://schemas.microsoft.com/office/drawing/2014/main" id="{F6914044-C516-42DA-85D3-62E7801B97FA}"/>
              </a:ext>
            </a:extLst>
          </p:cNvPr>
          <p:cNvSpPr/>
          <p:nvPr/>
        </p:nvSpPr>
        <p:spPr>
          <a:xfrm>
            <a:off x="774570" y="5513665"/>
            <a:ext cx="5931017" cy="1002484"/>
          </a:xfrm>
          <a:prstGeom prst="roundRect">
            <a:avLst/>
          </a:prstGeom>
          <a:solidFill>
            <a:srgbClr val="0327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400" b="1" dirty="0"/>
              <a:t>Boðið verður upp á námskeið og fræðslumyndbönd – des. til jan.</a:t>
            </a:r>
          </a:p>
        </p:txBody>
      </p:sp>
    </p:spTree>
    <p:extLst>
      <p:ext uri="{BB962C8B-B14F-4D97-AF65-F5344CB8AC3E}">
        <p14:creationId xmlns:p14="http://schemas.microsoft.com/office/powerpoint/2010/main" val="2854540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FC6EC78D-BF3A-4228-8179-BED0AF6D7DDE}"/>
              </a:ext>
            </a:extLst>
          </p:cNvPr>
          <p:cNvSpPr>
            <a:spLocks noGrp="1"/>
          </p:cNvSpPr>
          <p:nvPr>
            <p:ph type="body" sz="quarter" idx="12"/>
          </p:nvPr>
        </p:nvSpPr>
        <p:spPr>
          <a:xfrm>
            <a:off x="864626" y="395930"/>
            <a:ext cx="9901547" cy="789927"/>
          </a:xfrm>
        </p:spPr>
        <p:txBody>
          <a:bodyPr/>
          <a:lstStyle/>
          <a:p>
            <a:pPr>
              <a:lnSpc>
                <a:spcPct val="100000"/>
              </a:lnSpc>
              <a:spcBef>
                <a:spcPts val="0"/>
              </a:spcBef>
            </a:pPr>
            <a:r>
              <a:rPr lang="is-IS" dirty="0">
                <a:solidFill>
                  <a:srgbClr val="032742"/>
                </a:solidFill>
              </a:rPr>
              <a:t>Mönnunarlíkan</a:t>
            </a:r>
          </a:p>
          <a:p>
            <a:pPr>
              <a:lnSpc>
                <a:spcPct val="100000"/>
              </a:lnSpc>
              <a:spcBef>
                <a:spcPts val="0"/>
              </a:spcBef>
            </a:pPr>
            <a:r>
              <a:rPr lang="is-IS" sz="2400" dirty="0">
                <a:solidFill>
                  <a:srgbClr val="032742"/>
                </a:solidFill>
              </a:rPr>
              <a:t>Skref 1 - þörf fyrir starfsfólk</a:t>
            </a:r>
          </a:p>
        </p:txBody>
      </p:sp>
      <p:pic>
        <p:nvPicPr>
          <p:cNvPr id="5" name="Mynd 4">
            <a:extLst>
              <a:ext uri="{FF2B5EF4-FFF2-40B4-BE49-F238E27FC236}">
                <a16:creationId xmlns:a16="http://schemas.microsoft.com/office/drawing/2014/main" id="{E10ED7FB-26AD-4E3A-951D-972CDE1020C5}"/>
              </a:ext>
            </a:extLst>
          </p:cNvPr>
          <p:cNvPicPr>
            <a:picLocks noChangeAspect="1"/>
          </p:cNvPicPr>
          <p:nvPr/>
        </p:nvPicPr>
        <p:blipFill>
          <a:blip r:embed="rId2"/>
          <a:stretch>
            <a:fillRect/>
          </a:stretch>
        </p:blipFill>
        <p:spPr>
          <a:xfrm>
            <a:off x="946758" y="1678073"/>
            <a:ext cx="9737284" cy="4610742"/>
          </a:xfrm>
          <a:prstGeom prst="rect">
            <a:avLst/>
          </a:prstGeom>
        </p:spPr>
      </p:pic>
    </p:spTree>
    <p:extLst>
      <p:ext uri="{BB962C8B-B14F-4D97-AF65-F5344CB8AC3E}">
        <p14:creationId xmlns:p14="http://schemas.microsoft.com/office/powerpoint/2010/main" val="1520033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77A95C67-2848-4D76-8EE6-CBF3ED14D17E}"/>
              </a:ext>
            </a:extLst>
          </p:cNvPr>
          <p:cNvSpPr>
            <a:spLocks noGrp="1"/>
          </p:cNvSpPr>
          <p:nvPr>
            <p:ph type="body" sz="quarter" idx="12"/>
          </p:nvPr>
        </p:nvSpPr>
        <p:spPr>
          <a:xfrm>
            <a:off x="1004430" y="518160"/>
            <a:ext cx="9901547" cy="789927"/>
          </a:xfrm>
        </p:spPr>
        <p:txBody>
          <a:bodyPr/>
          <a:lstStyle/>
          <a:p>
            <a:pPr>
              <a:lnSpc>
                <a:spcPct val="100000"/>
              </a:lnSpc>
              <a:spcBef>
                <a:spcPts val="0"/>
              </a:spcBef>
            </a:pPr>
            <a:r>
              <a:rPr lang="is-IS" dirty="0" err="1">
                <a:solidFill>
                  <a:srgbClr val="032742"/>
                </a:solidFill>
              </a:rPr>
              <a:t>Mönnunarlíkan</a:t>
            </a:r>
            <a:endParaRPr lang="is-IS" dirty="0">
              <a:solidFill>
                <a:srgbClr val="032742"/>
              </a:solidFill>
            </a:endParaRPr>
          </a:p>
          <a:p>
            <a:pPr>
              <a:lnSpc>
                <a:spcPct val="100000"/>
              </a:lnSpc>
              <a:spcBef>
                <a:spcPts val="0"/>
              </a:spcBef>
            </a:pPr>
            <a:r>
              <a:rPr lang="is-IS" sz="2400" dirty="0">
                <a:solidFill>
                  <a:srgbClr val="032742"/>
                </a:solidFill>
              </a:rPr>
              <a:t>Skref 2 – þörf fyrir starfsfólk heildarmynd</a:t>
            </a:r>
          </a:p>
        </p:txBody>
      </p:sp>
      <p:pic>
        <p:nvPicPr>
          <p:cNvPr id="4" name="Mynd 3">
            <a:extLst>
              <a:ext uri="{FF2B5EF4-FFF2-40B4-BE49-F238E27FC236}">
                <a16:creationId xmlns:a16="http://schemas.microsoft.com/office/drawing/2014/main" id="{ECA01151-AA8D-4739-AB45-D92CD38EF71C}"/>
              </a:ext>
            </a:extLst>
          </p:cNvPr>
          <p:cNvPicPr>
            <a:picLocks noChangeAspect="1"/>
          </p:cNvPicPr>
          <p:nvPr/>
        </p:nvPicPr>
        <p:blipFill>
          <a:blip r:embed="rId2"/>
          <a:stretch>
            <a:fillRect/>
          </a:stretch>
        </p:blipFill>
        <p:spPr>
          <a:xfrm>
            <a:off x="243334" y="1893082"/>
            <a:ext cx="11671877" cy="4446758"/>
          </a:xfrm>
          <a:prstGeom prst="rect">
            <a:avLst/>
          </a:prstGeom>
        </p:spPr>
      </p:pic>
    </p:spTree>
    <p:extLst>
      <p:ext uri="{BB962C8B-B14F-4D97-AF65-F5344CB8AC3E}">
        <p14:creationId xmlns:p14="http://schemas.microsoft.com/office/powerpoint/2010/main" val="2444659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0E855FE4-0CFD-41AE-8100-36BE45FD31C6}"/>
              </a:ext>
            </a:extLst>
          </p:cNvPr>
          <p:cNvSpPr>
            <a:spLocks noGrp="1"/>
          </p:cNvSpPr>
          <p:nvPr>
            <p:ph type="body" sz="quarter" idx="12"/>
          </p:nvPr>
        </p:nvSpPr>
        <p:spPr>
          <a:xfrm>
            <a:off x="1145226" y="618639"/>
            <a:ext cx="9901547" cy="789927"/>
          </a:xfrm>
        </p:spPr>
        <p:txBody>
          <a:bodyPr/>
          <a:lstStyle/>
          <a:p>
            <a:pPr>
              <a:lnSpc>
                <a:spcPct val="100000"/>
              </a:lnSpc>
              <a:spcBef>
                <a:spcPts val="0"/>
              </a:spcBef>
            </a:pPr>
            <a:r>
              <a:rPr lang="is-IS">
                <a:solidFill>
                  <a:srgbClr val="032742"/>
                </a:solidFill>
              </a:rPr>
              <a:t>Mönnunarlíkan</a:t>
            </a:r>
          </a:p>
          <a:p>
            <a:pPr>
              <a:lnSpc>
                <a:spcPct val="100000"/>
              </a:lnSpc>
              <a:spcBef>
                <a:spcPts val="0"/>
              </a:spcBef>
            </a:pPr>
            <a:r>
              <a:rPr lang="is-IS" sz="2400">
                <a:solidFill>
                  <a:srgbClr val="032742"/>
                </a:solidFill>
              </a:rPr>
              <a:t>Skref 3 – Starfsmannahópurinn </a:t>
            </a:r>
          </a:p>
        </p:txBody>
      </p:sp>
      <p:pic>
        <p:nvPicPr>
          <p:cNvPr id="5" name="Mynd 4">
            <a:extLst>
              <a:ext uri="{FF2B5EF4-FFF2-40B4-BE49-F238E27FC236}">
                <a16:creationId xmlns:a16="http://schemas.microsoft.com/office/drawing/2014/main" id="{BF516E54-E215-444C-BB41-DA35CA2EC92F}"/>
              </a:ext>
            </a:extLst>
          </p:cNvPr>
          <p:cNvPicPr>
            <a:picLocks noChangeAspect="1"/>
          </p:cNvPicPr>
          <p:nvPr/>
        </p:nvPicPr>
        <p:blipFill>
          <a:blip r:embed="rId2"/>
          <a:stretch>
            <a:fillRect/>
          </a:stretch>
        </p:blipFill>
        <p:spPr>
          <a:xfrm>
            <a:off x="406149" y="2187805"/>
            <a:ext cx="11442355" cy="3365972"/>
          </a:xfrm>
          <a:prstGeom prst="rect">
            <a:avLst/>
          </a:prstGeom>
        </p:spPr>
      </p:pic>
    </p:spTree>
    <p:extLst>
      <p:ext uri="{BB962C8B-B14F-4D97-AF65-F5344CB8AC3E}">
        <p14:creationId xmlns:p14="http://schemas.microsoft.com/office/powerpoint/2010/main" val="343872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9F231F18-E78F-419D-9102-16FB6098EFFD}"/>
              </a:ext>
            </a:extLst>
          </p:cNvPr>
          <p:cNvSpPr>
            <a:spLocks noGrp="1"/>
          </p:cNvSpPr>
          <p:nvPr>
            <p:ph type="body" sz="quarter" idx="12"/>
          </p:nvPr>
        </p:nvSpPr>
        <p:spPr>
          <a:xfrm>
            <a:off x="1141413" y="560887"/>
            <a:ext cx="9901547" cy="789927"/>
          </a:xfrm>
        </p:spPr>
        <p:txBody>
          <a:bodyPr/>
          <a:lstStyle/>
          <a:p>
            <a:pPr>
              <a:lnSpc>
                <a:spcPct val="100000"/>
              </a:lnSpc>
              <a:spcBef>
                <a:spcPts val="0"/>
              </a:spcBef>
            </a:pPr>
            <a:r>
              <a:rPr lang="is-IS" err="1">
                <a:solidFill>
                  <a:srgbClr val="032742"/>
                </a:solidFill>
              </a:rPr>
              <a:t>Mönnunarlíkan</a:t>
            </a:r>
            <a:r>
              <a:rPr lang="is-IS">
                <a:solidFill>
                  <a:srgbClr val="032742"/>
                </a:solidFill>
              </a:rPr>
              <a:t> </a:t>
            </a:r>
          </a:p>
          <a:p>
            <a:pPr>
              <a:lnSpc>
                <a:spcPct val="100000"/>
              </a:lnSpc>
              <a:spcBef>
                <a:spcPts val="0"/>
              </a:spcBef>
            </a:pPr>
            <a:r>
              <a:rPr lang="is-IS" sz="2400">
                <a:solidFill>
                  <a:srgbClr val="032742"/>
                </a:solidFill>
              </a:rPr>
              <a:t>Skref 4 - </a:t>
            </a:r>
            <a:r>
              <a:rPr lang="is-IS" sz="2400" err="1">
                <a:solidFill>
                  <a:srgbClr val="032742"/>
                </a:solidFill>
              </a:rPr>
              <a:t>Mönnunargat</a:t>
            </a:r>
            <a:endParaRPr lang="is-IS" sz="2400">
              <a:solidFill>
                <a:srgbClr val="032742"/>
              </a:solidFill>
            </a:endParaRPr>
          </a:p>
        </p:txBody>
      </p:sp>
      <p:pic>
        <p:nvPicPr>
          <p:cNvPr id="4" name="Mynd 3">
            <a:extLst>
              <a:ext uri="{FF2B5EF4-FFF2-40B4-BE49-F238E27FC236}">
                <a16:creationId xmlns:a16="http://schemas.microsoft.com/office/drawing/2014/main" id="{2CABD432-23D8-4EA7-AE42-7EDCD85F3328}"/>
              </a:ext>
            </a:extLst>
          </p:cNvPr>
          <p:cNvPicPr>
            <a:picLocks noChangeAspect="1"/>
          </p:cNvPicPr>
          <p:nvPr/>
        </p:nvPicPr>
        <p:blipFill>
          <a:blip r:embed="rId2"/>
          <a:stretch>
            <a:fillRect/>
          </a:stretch>
        </p:blipFill>
        <p:spPr>
          <a:xfrm>
            <a:off x="1259902" y="1617331"/>
            <a:ext cx="9664567" cy="5067763"/>
          </a:xfrm>
          <a:prstGeom prst="rect">
            <a:avLst/>
          </a:prstGeom>
        </p:spPr>
      </p:pic>
    </p:spTree>
    <p:extLst>
      <p:ext uri="{BB962C8B-B14F-4D97-AF65-F5344CB8AC3E}">
        <p14:creationId xmlns:p14="http://schemas.microsoft.com/office/powerpoint/2010/main" val="2882254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1B46AD01-443E-42D8-A28C-A8C376334E6D}"/>
              </a:ext>
            </a:extLst>
          </p:cNvPr>
          <p:cNvSpPr>
            <a:spLocks noGrp="1"/>
          </p:cNvSpPr>
          <p:nvPr>
            <p:ph type="body" sz="quarter" idx="12"/>
          </p:nvPr>
        </p:nvSpPr>
        <p:spPr>
          <a:xfrm>
            <a:off x="805508" y="483484"/>
            <a:ext cx="9901547" cy="789927"/>
          </a:xfrm>
        </p:spPr>
        <p:txBody>
          <a:bodyPr/>
          <a:lstStyle/>
          <a:p>
            <a:r>
              <a:rPr lang="is-IS" dirty="0" err="1">
                <a:solidFill>
                  <a:srgbClr val="032742"/>
                </a:solidFill>
              </a:rPr>
              <a:t>Mönnunarlíkan</a:t>
            </a:r>
            <a:endParaRPr lang="is-IS" dirty="0">
              <a:solidFill>
                <a:srgbClr val="032742"/>
              </a:solidFill>
            </a:endParaRPr>
          </a:p>
          <a:p>
            <a:r>
              <a:rPr lang="is-IS" dirty="0">
                <a:solidFill>
                  <a:srgbClr val="032742"/>
                </a:solidFill>
              </a:rPr>
              <a:t>Skref 5 – Sýn starfsfólks</a:t>
            </a:r>
          </a:p>
        </p:txBody>
      </p:sp>
      <p:pic>
        <p:nvPicPr>
          <p:cNvPr id="4" name="Mynd 3">
            <a:extLst>
              <a:ext uri="{FF2B5EF4-FFF2-40B4-BE49-F238E27FC236}">
                <a16:creationId xmlns:a16="http://schemas.microsoft.com/office/drawing/2014/main" id="{95E1515B-7FB1-4D8B-AA38-2146E59908AF}"/>
              </a:ext>
            </a:extLst>
          </p:cNvPr>
          <p:cNvPicPr>
            <a:picLocks noChangeAspect="1"/>
          </p:cNvPicPr>
          <p:nvPr/>
        </p:nvPicPr>
        <p:blipFill>
          <a:blip r:embed="rId2"/>
          <a:stretch>
            <a:fillRect/>
          </a:stretch>
        </p:blipFill>
        <p:spPr>
          <a:xfrm>
            <a:off x="6585686" y="357919"/>
            <a:ext cx="4800806" cy="1474856"/>
          </a:xfrm>
          <a:prstGeom prst="rect">
            <a:avLst/>
          </a:prstGeom>
        </p:spPr>
      </p:pic>
      <p:pic>
        <p:nvPicPr>
          <p:cNvPr id="6" name="Mynd 5">
            <a:extLst>
              <a:ext uri="{FF2B5EF4-FFF2-40B4-BE49-F238E27FC236}">
                <a16:creationId xmlns:a16="http://schemas.microsoft.com/office/drawing/2014/main" id="{DC6D98D3-11F0-4B68-9AE0-6EF30C7A1964}"/>
              </a:ext>
            </a:extLst>
          </p:cNvPr>
          <p:cNvPicPr>
            <a:picLocks noChangeAspect="1"/>
          </p:cNvPicPr>
          <p:nvPr/>
        </p:nvPicPr>
        <p:blipFill>
          <a:blip r:embed="rId3"/>
          <a:stretch>
            <a:fillRect/>
          </a:stretch>
        </p:blipFill>
        <p:spPr>
          <a:xfrm>
            <a:off x="805508" y="2026920"/>
            <a:ext cx="9306232" cy="4633181"/>
          </a:xfrm>
          <a:prstGeom prst="rect">
            <a:avLst/>
          </a:prstGeom>
        </p:spPr>
      </p:pic>
      <p:sp>
        <p:nvSpPr>
          <p:cNvPr id="7" name="Rétthyrningur 6">
            <a:extLst>
              <a:ext uri="{FF2B5EF4-FFF2-40B4-BE49-F238E27FC236}">
                <a16:creationId xmlns:a16="http://schemas.microsoft.com/office/drawing/2014/main" id="{7CC952E5-BD20-4DEC-9EA2-8C9451E57B12}"/>
              </a:ext>
            </a:extLst>
          </p:cNvPr>
          <p:cNvSpPr/>
          <p:nvPr/>
        </p:nvSpPr>
        <p:spPr>
          <a:xfrm>
            <a:off x="7360920" y="2941320"/>
            <a:ext cx="533400" cy="3524636"/>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Tree>
    <p:extLst>
      <p:ext uri="{BB962C8B-B14F-4D97-AF65-F5344CB8AC3E}">
        <p14:creationId xmlns:p14="http://schemas.microsoft.com/office/powerpoint/2010/main" val="1515910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astaðgengill 21">
            <a:extLst>
              <a:ext uri="{FF2B5EF4-FFF2-40B4-BE49-F238E27FC236}">
                <a16:creationId xmlns:a16="http://schemas.microsoft.com/office/drawing/2014/main" id="{CAF8178E-AF7A-40FE-A278-382359B7D8EB}"/>
              </a:ext>
            </a:extLst>
          </p:cNvPr>
          <p:cNvSpPr>
            <a:spLocks noGrp="1"/>
          </p:cNvSpPr>
          <p:nvPr>
            <p:ph type="body" sz="quarter" idx="13"/>
          </p:nvPr>
        </p:nvSpPr>
        <p:spPr>
          <a:xfrm>
            <a:off x="6688584" y="563192"/>
            <a:ext cx="5209670" cy="6056678"/>
          </a:xfrm>
        </p:spPr>
        <p:txBody>
          <a:bodyPr lIns="91440" tIns="45720" rIns="91440" bIns="45720" anchor="t"/>
          <a:lstStyle/>
          <a:p>
            <a:r>
              <a:rPr lang="is-IS" sz="2000" b="1" dirty="0">
                <a:latin typeface="Arial" panose="020B0604020202020204" pitchFamily="34" charset="0"/>
                <a:cs typeface="Arial" panose="020B0604020202020204" pitchFamily="34" charset="0"/>
              </a:rPr>
              <a:t>Á </a:t>
            </a:r>
            <a:r>
              <a:rPr lang="is-IS" sz="2000" b="1" dirty="0" err="1">
                <a:latin typeface="Arial" panose="020B0604020202020204" pitchFamily="34" charset="0"/>
                <a:cs typeface="Arial" panose="020B0604020202020204" pitchFamily="34" charset="0"/>
              </a:rPr>
              <a:t>döfunni</a:t>
            </a:r>
            <a:r>
              <a:rPr lang="is-IS" sz="2000" b="1"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is-IS" dirty="0">
                <a:latin typeface="Arial"/>
                <a:cs typeface="Arial"/>
              </a:rPr>
              <a:t>Myndskeið um breytingar, vinnustaðamenningu o.fl. </a:t>
            </a:r>
          </a:p>
          <a:p>
            <a:pPr marL="742950" lvl="1" indent="-285750">
              <a:buFont typeface="Arial" panose="020B0604020202020204" pitchFamily="34" charset="0"/>
              <a:buChar char="•"/>
            </a:pPr>
            <a:r>
              <a:rPr lang="is-IS" sz="1600" b="1" dirty="0">
                <a:solidFill>
                  <a:srgbClr val="60986E"/>
                </a:solidFill>
                <a:latin typeface="Arial"/>
                <a:cs typeface="Arial"/>
              </a:rPr>
              <a:t>Koma inn 4-5 fyrirlestrar á vef 1. desember næstkomandi</a:t>
            </a:r>
            <a:endParaRPr lang="is-IS" sz="1600" b="1" dirty="0">
              <a:solidFill>
                <a:srgbClr val="60986E"/>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is-IS" dirty="0">
                <a:latin typeface="Arial" panose="020B0604020202020204" pitchFamily="34" charset="0"/>
                <a:cs typeface="Arial" panose="020B0604020202020204" pitchFamily="34" charset="0"/>
              </a:rPr>
              <a:t>Námskeið fyrir stjórnendur – breytingar, vinnustaðamenning o.fl.</a:t>
            </a:r>
          </a:p>
          <a:p>
            <a:pPr marL="742950" lvl="1" indent="-285750">
              <a:buFont typeface="Arial" panose="020B0604020202020204" pitchFamily="34" charset="0"/>
              <a:buChar char="•"/>
            </a:pPr>
            <a:r>
              <a:rPr lang="is-IS" sz="1600" b="1" dirty="0">
                <a:solidFill>
                  <a:srgbClr val="60986E"/>
                </a:solidFill>
                <a:latin typeface="Arial" panose="020B0604020202020204" pitchFamily="34" charset="0"/>
                <a:cs typeface="Arial" panose="020B0604020202020204" pitchFamily="34" charset="0"/>
              </a:rPr>
              <a:t>5 námskeið í boði fyrir stjórnendur</a:t>
            </a:r>
          </a:p>
          <a:p>
            <a:pPr marL="742950" lvl="1" indent="-285750">
              <a:buFont typeface="Arial" panose="020B0604020202020204" pitchFamily="34" charset="0"/>
              <a:buChar char="•"/>
            </a:pPr>
            <a:r>
              <a:rPr lang="is-IS" sz="1600" b="1" dirty="0">
                <a:solidFill>
                  <a:srgbClr val="60986E"/>
                </a:solidFill>
                <a:latin typeface="Arial" panose="020B0604020202020204" pitchFamily="34" charset="0"/>
                <a:cs typeface="Arial" panose="020B0604020202020204" pitchFamily="34" charset="0"/>
              </a:rPr>
              <a:t>Hefjast 7.-15. desember</a:t>
            </a:r>
          </a:p>
          <a:p>
            <a:pPr marL="742950" lvl="1" indent="-285750">
              <a:buFont typeface="Arial" panose="020B0604020202020204" pitchFamily="34" charset="0"/>
              <a:buChar char="•"/>
            </a:pPr>
            <a:r>
              <a:rPr lang="is-IS" sz="1600" b="1" dirty="0">
                <a:solidFill>
                  <a:srgbClr val="60986E"/>
                </a:solidFill>
                <a:latin typeface="Arial" panose="020B0604020202020204" pitchFamily="34" charset="0"/>
                <a:cs typeface="Arial" panose="020B0604020202020204" pitchFamily="34" charset="0"/>
              </a:rPr>
              <a:t>Áframhald í byrjun janúar</a:t>
            </a:r>
          </a:p>
          <a:p>
            <a:pPr marL="285750" indent="-285750">
              <a:buFont typeface="Arial" panose="020B0604020202020204" pitchFamily="34" charset="0"/>
              <a:buChar char="•"/>
            </a:pPr>
            <a:r>
              <a:rPr lang="is-IS" b="1" dirty="0">
                <a:solidFill>
                  <a:srgbClr val="60986E"/>
                </a:solidFill>
                <a:latin typeface="Arial" panose="020B0604020202020204" pitchFamily="34" charset="0"/>
                <a:cs typeface="Arial" panose="020B0604020202020204" pitchFamily="34" charset="0"/>
              </a:rPr>
              <a:t>Námskeið fyrir stjórnendur – </a:t>
            </a:r>
            <a:r>
              <a:rPr lang="is-IS" b="1" dirty="0" err="1">
                <a:solidFill>
                  <a:srgbClr val="60986E"/>
                </a:solidFill>
                <a:latin typeface="Arial" panose="020B0604020202020204" pitchFamily="34" charset="0"/>
                <a:cs typeface="Arial" panose="020B0604020202020204" pitchFamily="34" charset="0"/>
              </a:rPr>
              <a:t>mönnunarlíkan</a:t>
            </a:r>
            <a:endParaRPr lang="is-IS" b="1" dirty="0">
              <a:solidFill>
                <a:srgbClr val="60986E"/>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is-IS" sz="1400" dirty="0">
                <a:latin typeface="Arial" panose="020B0604020202020204" pitchFamily="34" charset="0"/>
                <a:cs typeface="Arial" panose="020B0604020202020204" pitchFamily="34" charset="0"/>
              </a:rPr>
              <a:t>Möguleg útkoma fyrir fjölbreytta hópa, t.d. </a:t>
            </a:r>
          </a:p>
          <a:p>
            <a:pPr marL="742950" lvl="1" indent="-285750">
              <a:buFont typeface="Arial" panose="020B0604020202020204" pitchFamily="34" charset="0"/>
              <a:buChar char="•"/>
            </a:pPr>
            <a:r>
              <a:rPr lang="is-IS" sz="1400" dirty="0">
                <a:solidFill>
                  <a:schemeClr val="bg1">
                    <a:lumMod val="75000"/>
                  </a:schemeClr>
                </a:solidFill>
                <a:latin typeface="Arial" panose="020B0604020202020204" pitchFamily="34" charset="0"/>
                <a:cs typeface="Arial" panose="020B0604020202020204" pitchFamily="34" charset="0"/>
              </a:rPr>
              <a:t>Hjúkrunarfræðinga</a:t>
            </a:r>
          </a:p>
          <a:p>
            <a:pPr marL="742950" lvl="1" indent="-285750">
              <a:buFont typeface="Arial" panose="020B0604020202020204" pitchFamily="34" charset="0"/>
              <a:buChar char="•"/>
            </a:pPr>
            <a:r>
              <a:rPr lang="is-IS" sz="1400" dirty="0" err="1">
                <a:solidFill>
                  <a:schemeClr val="bg1">
                    <a:lumMod val="75000"/>
                  </a:schemeClr>
                </a:solidFill>
                <a:latin typeface="Arial" panose="020B0604020202020204" pitchFamily="34" charset="0"/>
                <a:cs typeface="Arial" panose="020B0604020202020204" pitchFamily="34" charset="0"/>
              </a:rPr>
              <a:t>Stætisvagnabílstjóra</a:t>
            </a:r>
            <a:endParaRPr lang="is-IS" sz="1400" dirty="0">
              <a:solidFill>
                <a:schemeClr val="bg1">
                  <a:lumMod val="75000"/>
                </a:schemeClr>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is-IS" sz="1400" dirty="0">
                <a:latin typeface="Arial" panose="020B0604020202020204" pitchFamily="34" charset="0"/>
                <a:cs typeface="Arial" panose="020B0604020202020204" pitchFamily="34" charset="0"/>
              </a:rPr>
              <a:t>Starfsmenn á heimilum fyrir fatlaða</a:t>
            </a:r>
          </a:p>
          <a:p>
            <a:pPr marL="742950" lvl="1" indent="-285750">
              <a:buFont typeface="Arial" panose="020B0604020202020204" pitchFamily="34" charset="0"/>
              <a:buChar char="•"/>
            </a:pPr>
            <a:r>
              <a:rPr lang="is-IS" sz="1400" dirty="0" err="1">
                <a:latin typeface="Arial" panose="020B0604020202020204" pitchFamily="34" charset="0"/>
                <a:cs typeface="Arial" panose="020B0604020202020204" pitchFamily="34" charset="0"/>
              </a:rPr>
              <a:t>Þroskaþjálfa</a:t>
            </a:r>
            <a:endParaRPr lang="is-IS" sz="14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is-IS" sz="1400" dirty="0">
                <a:latin typeface="Arial" panose="020B0604020202020204" pitchFamily="34" charset="0"/>
                <a:cs typeface="Arial" panose="020B0604020202020204" pitchFamily="34" charset="0"/>
              </a:rPr>
              <a:t>Lífeindafræðinga</a:t>
            </a:r>
          </a:p>
          <a:p>
            <a:pPr marL="742950" lvl="1" indent="-285750">
              <a:buFont typeface="Arial" panose="020B0604020202020204" pitchFamily="34" charset="0"/>
              <a:buChar char="•"/>
            </a:pPr>
            <a:r>
              <a:rPr lang="is-IS" sz="1400" dirty="0">
                <a:latin typeface="Arial" panose="020B0604020202020204" pitchFamily="34" charset="0"/>
                <a:cs typeface="Arial" panose="020B0604020202020204" pitchFamily="34" charset="0"/>
              </a:rPr>
              <a:t>Starfsmann í </a:t>
            </a:r>
            <a:r>
              <a:rPr lang="is-IS" sz="1400" dirty="0" err="1">
                <a:latin typeface="Arial" panose="020B0604020202020204" pitchFamily="34" charset="0"/>
                <a:cs typeface="Arial" panose="020B0604020202020204" pitchFamily="34" charset="0"/>
              </a:rPr>
              <a:t>ræstingu</a:t>
            </a:r>
            <a:endParaRPr lang="is-IS" sz="14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is-IS" sz="1400" dirty="0">
                <a:latin typeface="Arial" panose="020B0604020202020204" pitchFamily="34" charset="0"/>
                <a:cs typeface="Arial" panose="020B0604020202020204" pitchFamily="34" charset="0"/>
              </a:rPr>
              <a:t>49,9% starfsmaður</a:t>
            </a:r>
          </a:p>
          <a:p>
            <a:pPr marL="285750" indent="-285750">
              <a:buFont typeface="Arial" panose="020B0604020202020204" pitchFamily="34" charset="0"/>
              <a:buChar char="•"/>
            </a:pPr>
            <a:r>
              <a:rPr lang="is-IS" sz="1400" dirty="0">
                <a:latin typeface="Arial" panose="020B0604020202020204" pitchFamily="34" charset="0"/>
                <a:cs typeface="Arial" panose="020B0604020202020204" pitchFamily="34" charset="0"/>
              </a:rPr>
              <a:t>Óskavaktir/valfrjálst vaktakerfi </a:t>
            </a:r>
            <a:r>
              <a:rPr lang="is-IS" sz="1400" dirty="0" err="1">
                <a:latin typeface="Arial" panose="020B0604020202020204" pitchFamily="34" charset="0"/>
                <a:cs typeface="Arial" panose="020B0604020202020204" pitchFamily="34" charset="0"/>
              </a:rPr>
              <a:t>vs</a:t>
            </a:r>
            <a:r>
              <a:rPr lang="is-IS" sz="1400" dirty="0">
                <a:latin typeface="Arial" panose="020B0604020202020204" pitchFamily="34" charset="0"/>
                <a:cs typeface="Arial" panose="020B0604020202020204" pitchFamily="34" charset="0"/>
              </a:rPr>
              <a:t>. fast vaktakerfi</a:t>
            </a:r>
          </a:p>
          <a:p>
            <a:endParaRPr lang="is-IS" dirty="0"/>
          </a:p>
        </p:txBody>
      </p:sp>
      <p:pic>
        <p:nvPicPr>
          <p:cNvPr id="5" name="Mynd 4">
            <a:extLst>
              <a:ext uri="{FF2B5EF4-FFF2-40B4-BE49-F238E27FC236}">
                <a16:creationId xmlns:a16="http://schemas.microsoft.com/office/drawing/2014/main" id="{9B4CB77C-803A-4CE7-A788-57968BB09C13}"/>
              </a:ext>
            </a:extLst>
          </p:cNvPr>
          <p:cNvPicPr>
            <a:picLocks noChangeAspect="1"/>
          </p:cNvPicPr>
          <p:nvPr/>
        </p:nvPicPr>
        <p:blipFill>
          <a:blip r:embed="rId2"/>
          <a:stretch>
            <a:fillRect/>
          </a:stretch>
        </p:blipFill>
        <p:spPr>
          <a:xfrm>
            <a:off x="883878" y="1379558"/>
            <a:ext cx="4490031" cy="4423947"/>
          </a:xfrm>
          <a:prstGeom prst="rect">
            <a:avLst/>
          </a:prstGeom>
        </p:spPr>
      </p:pic>
      <p:pic>
        <p:nvPicPr>
          <p:cNvPr id="7" name="Mynd 6">
            <a:extLst>
              <a:ext uri="{FF2B5EF4-FFF2-40B4-BE49-F238E27FC236}">
                <a16:creationId xmlns:a16="http://schemas.microsoft.com/office/drawing/2014/main" id="{27DF5313-E781-4E4F-A3D7-C6810C7491E8}"/>
              </a:ext>
            </a:extLst>
          </p:cNvPr>
          <p:cNvPicPr>
            <a:picLocks noChangeAspect="1"/>
          </p:cNvPicPr>
          <p:nvPr/>
        </p:nvPicPr>
        <p:blipFill rotWithShape="1">
          <a:blip r:embed="rId3"/>
          <a:srcRect t="38167"/>
          <a:stretch/>
        </p:blipFill>
        <p:spPr>
          <a:xfrm>
            <a:off x="1074378" y="4397742"/>
            <a:ext cx="5066368" cy="2460258"/>
          </a:xfrm>
          <a:prstGeom prst="rect">
            <a:avLst/>
          </a:prstGeom>
        </p:spPr>
      </p:pic>
      <p:sp>
        <p:nvSpPr>
          <p:cNvPr id="3" name="Textastaðgengill 2">
            <a:extLst>
              <a:ext uri="{FF2B5EF4-FFF2-40B4-BE49-F238E27FC236}">
                <a16:creationId xmlns:a16="http://schemas.microsoft.com/office/drawing/2014/main" id="{DD0D8C21-454C-4127-83CD-F30294005AC6}"/>
              </a:ext>
            </a:extLst>
          </p:cNvPr>
          <p:cNvSpPr>
            <a:spLocks noGrp="1"/>
          </p:cNvSpPr>
          <p:nvPr>
            <p:ph type="body" sz="quarter" idx="12"/>
          </p:nvPr>
        </p:nvSpPr>
        <p:spPr>
          <a:xfrm>
            <a:off x="1095831" y="325063"/>
            <a:ext cx="4146730" cy="843267"/>
          </a:xfrm>
        </p:spPr>
        <p:txBody>
          <a:bodyPr/>
          <a:lstStyle/>
          <a:p>
            <a:r>
              <a:rPr lang="is-IS" sz="2400" dirty="0">
                <a:solidFill>
                  <a:schemeClr val="tx1"/>
                </a:solidFill>
                <a:hlinkClick r:id="rId4">
                  <a:extLst>
                    <a:ext uri="{A12FA001-AC4F-418D-AE19-62706E023703}">
                      <ahyp:hlinkClr xmlns:ahyp="http://schemas.microsoft.com/office/drawing/2018/hyperlinkcolor" val="tx"/>
                    </a:ext>
                  </a:extLst>
                </a:hlinkClick>
              </a:rPr>
              <a:t>www.betrivinnutimi.is</a:t>
            </a:r>
            <a:endParaRPr lang="is-IS" dirty="0">
              <a:solidFill>
                <a:schemeClr val="tx1"/>
              </a:solidFill>
            </a:endParaRPr>
          </a:p>
          <a:p>
            <a:r>
              <a:rPr lang="is-IS" sz="2800" dirty="0">
                <a:solidFill>
                  <a:srgbClr val="60986E"/>
                </a:solidFill>
              </a:rPr>
              <a:t>Verkfæri stjórnenda</a:t>
            </a:r>
          </a:p>
        </p:txBody>
      </p:sp>
    </p:spTree>
    <p:extLst>
      <p:ext uri="{BB962C8B-B14F-4D97-AF65-F5344CB8AC3E}">
        <p14:creationId xmlns:p14="http://schemas.microsoft.com/office/powerpoint/2010/main" val="559057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3A144227-6060-4646-936A-C0F2CA3D9683}"/>
              </a:ext>
            </a:extLst>
          </p:cNvPr>
          <p:cNvSpPr>
            <a:spLocks noGrp="1"/>
          </p:cNvSpPr>
          <p:nvPr>
            <p:ph type="body" sz="quarter" idx="12"/>
          </p:nvPr>
        </p:nvSpPr>
        <p:spPr>
          <a:xfrm>
            <a:off x="653819" y="935651"/>
            <a:ext cx="6226949" cy="789927"/>
          </a:xfrm>
        </p:spPr>
        <p:txBody>
          <a:bodyPr/>
          <a:lstStyle/>
          <a:p>
            <a:r>
              <a:rPr lang="is-IS" dirty="0">
                <a:solidFill>
                  <a:srgbClr val="032742"/>
                </a:solidFill>
              </a:rPr>
              <a:t>Efni næsta fundar</a:t>
            </a:r>
            <a:r>
              <a:rPr lang="is-IS" dirty="0"/>
              <a:t>	</a:t>
            </a:r>
          </a:p>
        </p:txBody>
      </p:sp>
      <p:sp>
        <p:nvSpPr>
          <p:cNvPr id="3" name="Textastaðgengill 2">
            <a:extLst>
              <a:ext uri="{FF2B5EF4-FFF2-40B4-BE49-F238E27FC236}">
                <a16:creationId xmlns:a16="http://schemas.microsoft.com/office/drawing/2014/main" id="{7A64CB28-FA26-4E62-BC02-A96C606E9CF3}"/>
              </a:ext>
            </a:extLst>
          </p:cNvPr>
          <p:cNvSpPr>
            <a:spLocks noGrp="1"/>
          </p:cNvSpPr>
          <p:nvPr>
            <p:ph type="body" sz="quarter" idx="13"/>
          </p:nvPr>
        </p:nvSpPr>
        <p:spPr>
          <a:xfrm>
            <a:off x="6723991" y="3617007"/>
            <a:ext cx="5247303" cy="2969247"/>
          </a:xfrm>
        </p:spPr>
        <p:txBody>
          <a:bodyPr lIns="91440" tIns="45720" rIns="91440" bIns="45720" anchor="t"/>
          <a:lstStyle/>
          <a:p>
            <a:pPr marL="285750" marR="0" indent="-285750">
              <a:spcBef>
                <a:spcPts val="0"/>
              </a:spcBef>
              <a:spcAft>
                <a:spcPts val="0"/>
              </a:spcAft>
              <a:buFont typeface="Arial" panose="020B0604020202020204" pitchFamily="34" charset="0"/>
              <a:buChar char="•"/>
            </a:pPr>
            <a:r>
              <a:rPr lang="en-US" dirty="0" err="1">
                <a:latin typeface="Arial" panose="020B0604020202020204" pitchFamily="34" charset="0"/>
                <a:cs typeface="Arial" panose="020B0604020202020204" pitchFamily="34" charset="0"/>
              </a:rPr>
              <a:t>Hópar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sem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þarfnast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sérstakrar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skoðunar</a:t>
            </a:r>
            <a:endParaRPr lang="en-US" dirty="0">
              <a:latin typeface="Arial" panose="020B0604020202020204" pitchFamily="34" charset="0"/>
              <a:cs typeface="Arial" panose="020B0604020202020204" pitchFamily="34" charset="0"/>
            </a:endParaRPr>
          </a:p>
          <a:p>
            <a:pPr marL="742950" lvl="1" indent="-285750">
              <a:spcBef>
                <a:spcPts val="0"/>
              </a:spcBef>
              <a:buFont typeface="Courier New" panose="02070309020205020404" pitchFamily="49" charset="0"/>
              <a:buChar char="o"/>
            </a:pPr>
            <a:r>
              <a:rPr lang="en-US" sz="1600" dirty="0" err="1">
                <a:effectLst/>
                <a:latin typeface="Arial"/>
                <a:cs typeface="Arial"/>
              </a:rPr>
              <a:t>Dagvinnumen</a:t>
            </a:r>
            <a:r>
              <a:rPr lang="en-US" sz="1600" dirty="0" err="1">
                <a:latin typeface="Arial"/>
                <a:cs typeface="Arial"/>
              </a:rPr>
              <a:t>n</a:t>
            </a:r>
            <a:r>
              <a:rPr lang="en-US" sz="1600" dirty="0">
                <a:latin typeface="Arial"/>
                <a:cs typeface="Arial"/>
              </a:rPr>
              <a:t> á </a:t>
            </a:r>
            <a:r>
              <a:rPr lang="en-US" sz="1600" dirty="0" err="1">
                <a:latin typeface="Arial"/>
                <a:cs typeface="Arial"/>
              </a:rPr>
              <a:t>vöktum</a:t>
            </a:r>
            <a:endParaRPr lang="en-US" sz="1600" dirty="0">
              <a:latin typeface="Arial"/>
              <a:cs typeface="Arial"/>
            </a:endParaRPr>
          </a:p>
          <a:p>
            <a:pPr marL="742950" lvl="1" indent="-285750">
              <a:spcBef>
                <a:spcPts val="0"/>
              </a:spcBef>
              <a:buFont typeface="Courier New" panose="02070309020205020404" pitchFamily="49" charset="0"/>
              <a:buChar char="o"/>
            </a:pPr>
            <a:r>
              <a:rPr lang="en-US" sz="1600" dirty="0" err="1">
                <a:latin typeface="Arial"/>
                <a:cs typeface="Arial"/>
              </a:rPr>
              <a:t>Dagvinnumenn</a:t>
            </a:r>
            <a:r>
              <a:rPr lang="en-US" sz="1600" dirty="0">
                <a:latin typeface="Arial"/>
                <a:cs typeface="Arial"/>
              </a:rPr>
              <a:t> </a:t>
            </a:r>
            <a:r>
              <a:rPr lang="en-US" sz="1600" dirty="0" err="1">
                <a:latin typeface="Arial"/>
                <a:cs typeface="Arial"/>
              </a:rPr>
              <a:t>með</a:t>
            </a:r>
            <a:r>
              <a:rPr lang="en-US" sz="1600" dirty="0">
                <a:latin typeface="Arial"/>
                <a:cs typeface="Arial"/>
              </a:rPr>
              <a:t> </a:t>
            </a:r>
            <a:r>
              <a:rPr lang="en-US" sz="1600" dirty="0" err="1">
                <a:latin typeface="Arial"/>
                <a:cs typeface="Arial"/>
              </a:rPr>
              <a:t>vinnuskyldu</a:t>
            </a:r>
            <a:r>
              <a:rPr lang="en-US" sz="1600" dirty="0">
                <a:latin typeface="Arial"/>
                <a:cs typeface="Arial"/>
              </a:rPr>
              <a:t> </a:t>
            </a:r>
            <a:r>
              <a:rPr lang="en-US" sz="1600" dirty="0" err="1">
                <a:latin typeface="Arial"/>
                <a:cs typeface="Arial"/>
              </a:rPr>
              <a:t>utan</a:t>
            </a:r>
            <a:r>
              <a:rPr lang="en-US" sz="1600" dirty="0">
                <a:latin typeface="Arial"/>
                <a:cs typeface="Arial"/>
              </a:rPr>
              <a:t> </a:t>
            </a:r>
            <a:r>
              <a:rPr lang="en-US" sz="1600" dirty="0" err="1">
                <a:latin typeface="Arial"/>
                <a:cs typeface="Arial"/>
              </a:rPr>
              <a:t>dagvinnumarka</a:t>
            </a:r>
            <a:endParaRPr lang="en-US" sz="1600" dirty="0">
              <a:latin typeface="Arial"/>
              <a:cs typeface="Arial"/>
            </a:endParaRPr>
          </a:p>
          <a:p>
            <a:pPr marL="742950" lvl="1" indent="-285750">
              <a:spcBef>
                <a:spcPts val="0"/>
              </a:spcBef>
              <a:buFont typeface="Courier New" panose="02070309020205020404" pitchFamily="49" charset="0"/>
              <a:buChar char="o"/>
            </a:pPr>
            <a:r>
              <a:rPr lang="en-US" sz="1600" dirty="0" err="1">
                <a:latin typeface="Arial"/>
                <a:cs typeface="Arial"/>
              </a:rPr>
              <a:t>Vaktavinnumenn</a:t>
            </a:r>
            <a:r>
              <a:rPr lang="en-US" sz="1600" dirty="0">
                <a:latin typeface="Arial"/>
                <a:cs typeface="Arial"/>
              </a:rPr>
              <a:t> </a:t>
            </a:r>
            <a:r>
              <a:rPr lang="en-US" sz="1600" dirty="0" err="1">
                <a:latin typeface="Arial"/>
                <a:cs typeface="Arial"/>
              </a:rPr>
              <a:t>sem</a:t>
            </a:r>
            <a:r>
              <a:rPr lang="en-US" sz="1600" dirty="0">
                <a:latin typeface="Arial"/>
                <a:cs typeface="Arial"/>
              </a:rPr>
              <a:t> </a:t>
            </a:r>
            <a:r>
              <a:rPr lang="en-US" sz="1600" dirty="0" err="1">
                <a:latin typeface="Arial"/>
                <a:cs typeface="Arial"/>
              </a:rPr>
              <a:t>vinna</a:t>
            </a:r>
            <a:r>
              <a:rPr lang="en-US" sz="1600" dirty="0">
                <a:latin typeface="Arial"/>
                <a:cs typeface="Arial"/>
              </a:rPr>
              <a:t> ekki </a:t>
            </a:r>
            <a:r>
              <a:rPr lang="en-US" sz="1600" dirty="0" err="1">
                <a:latin typeface="Arial"/>
                <a:cs typeface="Arial"/>
              </a:rPr>
              <a:t>rauða</a:t>
            </a:r>
            <a:r>
              <a:rPr lang="en-US" sz="1600" dirty="0">
                <a:latin typeface="Arial"/>
                <a:cs typeface="Arial"/>
              </a:rPr>
              <a:t> </a:t>
            </a:r>
            <a:r>
              <a:rPr lang="en-US" sz="1600" dirty="0" err="1">
                <a:latin typeface="Arial"/>
                <a:cs typeface="Arial"/>
              </a:rPr>
              <a:t>daga</a:t>
            </a:r>
            <a:endParaRPr lang="en-US" sz="1600" dirty="0">
              <a:effectLst/>
              <a:latin typeface="Arial" panose="020B0604020202020204" pitchFamily="34" charset="0"/>
              <a:cs typeface="Arial" panose="020B0604020202020204" pitchFamily="34" charset="0"/>
            </a:endParaRPr>
          </a:p>
          <a:p>
            <a:pPr marL="285750" marR="0" indent="-285750">
              <a:spcBef>
                <a:spcPts val="0"/>
              </a:spcBef>
              <a:spcAft>
                <a:spcPts val="0"/>
              </a:spcAft>
              <a:buFont typeface="Arial" panose="020B0604020202020204" pitchFamily="34" charset="0"/>
              <a:buChar char="•"/>
            </a:pPr>
            <a:r>
              <a:rPr lang="en-US" dirty="0" err="1">
                <a:solidFill>
                  <a:schemeClr val="bg1">
                    <a:lumMod val="65000"/>
                  </a:schemeClr>
                </a:solidFill>
                <a:effectLst/>
                <a:latin typeface="Arial" panose="020B0604020202020204" pitchFamily="34" charset="0"/>
                <a:cs typeface="Arial" panose="020B0604020202020204" pitchFamily="34" charset="0"/>
              </a:rPr>
              <a:t>Flækjustig</a:t>
            </a:r>
            <a:r>
              <a:rPr lang="en-US" dirty="0">
                <a:solidFill>
                  <a:schemeClr val="bg1">
                    <a:lumMod val="65000"/>
                  </a:schemeClr>
                </a:solidFill>
                <a:effectLst/>
                <a:latin typeface="Arial" panose="020B0604020202020204" pitchFamily="34" charset="0"/>
                <a:cs typeface="Arial" panose="020B0604020202020204" pitchFamily="34" charset="0"/>
              </a:rPr>
              <a:t> </a:t>
            </a:r>
            <a:r>
              <a:rPr lang="en-US" dirty="0" err="1">
                <a:solidFill>
                  <a:schemeClr val="bg1">
                    <a:lumMod val="65000"/>
                  </a:schemeClr>
                </a:solidFill>
                <a:effectLst/>
                <a:latin typeface="Arial" panose="020B0604020202020204" pitchFamily="34" charset="0"/>
                <a:cs typeface="Arial" panose="020B0604020202020204" pitchFamily="34" charset="0"/>
              </a:rPr>
              <a:t>stofnana</a:t>
            </a:r>
            <a:r>
              <a:rPr lang="en-US" dirty="0">
                <a:solidFill>
                  <a:schemeClr val="bg1">
                    <a:lumMod val="65000"/>
                  </a:schemeClr>
                </a:solidFill>
                <a:effectLst/>
                <a:latin typeface="Arial" panose="020B0604020202020204" pitchFamily="34" charset="0"/>
                <a:cs typeface="Arial" panose="020B0604020202020204" pitchFamily="34" charset="0"/>
              </a:rPr>
              <a:t> </a:t>
            </a:r>
            <a:r>
              <a:rPr lang="en-US" dirty="0" err="1">
                <a:solidFill>
                  <a:schemeClr val="bg1">
                    <a:lumMod val="65000"/>
                  </a:schemeClr>
                </a:solidFill>
                <a:effectLst/>
                <a:latin typeface="Arial" panose="020B0604020202020204" pitchFamily="34" charset="0"/>
                <a:cs typeface="Arial" panose="020B0604020202020204" pitchFamily="34" charset="0"/>
              </a:rPr>
              <a:t>með</a:t>
            </a:r>
            <a:r>
              <a:rPr lang="en-US" dirty="0">
                <a:solidFill>
                  <a:schemeClr val="bg1">
                    <a:lumMod val="65000"/>
                  </a:schemeClr>
                </a:solidFill>
                <a:effectLst/>
                <a:latin typeface="Arial" panose="020B0604020202020204" pitchFamily="34" charset="0"/>
                <a:cs typeface="Arial" panose="020B0604020202020204" pitchFamily="34" charset="0"/>
              </a:rPr>
              <a:t> </a:t>
            </a:r>
            <a:r>
              <a:rPr lang="en-US" dirty="0" err="1">
                <a:solidFill>
                  <a:schemeClr val="bg1">
                    <a:lumMod val="65000"/>
                  </a:schemeClr>
                </a:solidFill>
                <a:effectLst/>
                <a:latin typeface="Arial" panose="020B0604020202020204" pitchFamily="34" charset="0"/>
                <a:cs typeface="Arial" panose="020B0604020202020204" pitchFamily="34" charset="0"/>
              </a:rPr>
              <a:t>blandaða</a:t>
            </a:r>
            <a:r>
              <a:rPr lang="en-US" dirty="0">
                <a:solidFill>
                  <a:schemeClr val="bg1">
                    <a:lumMod val="65000"/>
                  </a:schemeClr>
                </a:solidFill>
                <a:effectLst/>
                <a:latin typeface="Arial" panose="020B0604020202020204" pitchFamily="34" charset="0"/>
                <a:cs typeface="Arial" panose="020B0604020202020204" pitchFamily="34" charset="0"/>
              </a:rPr>
              <a:t> </a:t>
            </a:r>
            <a:r>
              <a:rPr lang="en-US" dirty="0" err="1">
                <a:solidFill>
                  <a:schemeClr val="bg1">
                    <a:lumMod val="65000"/>
                  </a:schemeClr>
                </a:solidFill>
                <a:effectLst/>
                <a:latin typeface="Arial" panose="020B0604020202020204" pitchFamily="34" charset="0"/>
                <a:cs typeface="Arial" panose="020B0604020202020204" pitchFamily="34" charset="0"/>
              </a:rPr>
              <a:t>hópa</a:t>
            </a:r>
            <a:r>
              <a:rPr lang="en-US" dirty="0">
                <a:solidFill>
                  <a:schemeClr val="bg1">
                    <a:lumMod val="65000"/>
                  </a:schemeClr>
                </a:solidFill>
                <a:effectLst/>
                <a:latin typeface="Arial" panose="020B0604020202020204" pitchFamily="34" charset="0"/>
                <a:cs typeface="Arial" panose="020B0604020202020204" pitchFamily="34" charset="0"/>
              </a:rPr>
              <a:t> </a:t>
            </a:r>
            <a:r>
              <a:rPr lang="en-US" dirty="0" err="1">
                <a:solidFill>
                  <a:schemeClr val="bg1">
                    <a:lumMod val="65000"/>
                  </a:schemeClr>
                </a:solidFill>
                <a:effectLst/>
                <a:latin typeface="Arial" panose="020B0604020202020204" pitchFamily="34" charset="0"/>
                <a:cs typeface="Arial" panose="020B0604020202020204" pitchFamily="34" charset="0"/>
              </a:rPr>
              <a:t>dagvinnufólks</a:t>
            </a:r>
            <a:r>
              <a:rPr lang="en-US" dirty="0">
                <a:solidFill>
                  <a:schemeClr val="bg1">
                    <a:lumMod val="65000"/>
                  </a:schemeClr>
                </a:solidFill>
                <a:effectLst/>
                <a:latin typeface="Arial" panose="020B0604020202020204" pitchFamily="34" charset="0"/>
                <a:cs typeface="Arial" panose="020B0604020202020204" pitchFamily="34" charset="0"/>
              </a:rPr>
              <a:t> og </a:t>
            </a:r>
            <a:r>
              <a:rPr lang="en-US" dirty="0" err="1">
                <a:solidFill>
                  <a:schemeClr val="bg1">
                    <a:lumMod val="65000"/>
                  </a:schemeClr>
                </a:solidFill>
                <a:effectLst/>
                <a:latin typeface="Arial" panose="020B0604020202020204" pitchFamily="34" charset="0"/>
                <a:cs typeface="Arial" panose="020B0604020202020204" pitchFamily="34" charset="0"/>
              </a:rPr>
              <a:t>vaktavinnufólks</a:t>
            </a:r>
            <a:r>
              <a:rPr lang="en-US" dirty="0">
                <a:solidFill>
                  <a:schemeClr val="bg1">
                    <a:lumMod val="65000"/>
                  </a:schemeClr>
                </a:solidFill>
                <a:effectLst/>
                <a:latin typeface="Arial" panose="020B0604020202020204" pitchFamily="34" charset="0"/>
                <a:cs typeface="Arial" panose="020B0604020202020204" pitchFamily="34" charset="0"/>
              </a:rPr>
              <a:t> og </a:t>
            </a:r>
            <a:r>
              <a:rPr lang="en-US" dirty="0" err="1">
                <a:solidFill>
                  <a:schemeClr val="bg1">
                    <a:lumMod val="65000"/>
                  </a:schemeClr>
                </a:solidFill>
                <a:effectLst/>
                <a:latin typeface="Arial" panose="020B0604020202020204" pitchFamily="34" charset="0"/>
                <a:cs typeface="Arial" panose="020B0604020202020204" pitchFamily="34" charset="0"/>
              </a:rPr>
              <a:t>ólíka</a:t>
            </a:r>
            <a:r>
              <a:rPr lang="en-US" dirty="0">
                <a:solidFill>
                  <a:schemeClr val="bg1">
                    <a:lumMod val="65000"/>
                  </a:schemeClr>
                </a:solidFill>
                <a:effectLst/>
                <a:latin typeface="Arial" panose="020B0604020202020204" pitchFamily="34" charset="0"/>
                <a:cs typeface="Arial" panose="020B0604020202020204" pitchFamily="34" charset="0"/>
              </a:rPr>
              <a:t> </a:t>
            </a:r>
            <a:r>
              <a:rPr lang="en-US" dirty="0" err="1">
                <a:solidFill>
                  <a:schemeClr val="bg1">
                    <a:lumMod val="65000"/>
                  </a:schemeClr>
                </a:solidFill>
                <a:effectLst/>
                <a:latin typeface="Arial" panose="020B0604020202020204" pitchFamily="34" charset="0"/>
                <a:cs typeface="Arial" panose="020B0604020202020204" pitchFamily="34" charset="0"/>
              </a:rPr>
              <a:t>gildistíma</a:t>
            </a:r>
            <a:r>
              <a:rPr lang="en-US" dirty="0">
                <a:solidFill>
                  <a:schemeClr val="bg1">
                    <a:lumMod val="65000"/>
                  </a:schemeClr>
                </a:solidFill>
                <a:effectLst/>
                <a:latin typeface="Arial" panose="020B0604020202020204" pitchFamily="34" charset="0"/>
                <a:cs typeface="Arial" panose="020B0604020202020204" pitchFamily="34" charset="0"/>
              </a:rPr>
              <a:t> á </a:t>
            </a:r>
            <a:r>
              <a:rPr lang="en-US" dirty="0" err="1">
                <a:solidFill>
                  <a:schemeClr val="bg1">
                    <a:lumMod val="65000"/>
                  </a:schemeClr>
                </a:solidFill>
                <a:effectLst/>
                <a:latin typeface="Arial" panose="020B0604020202020204" pitchFamily="34" charset="0"/>
                <a:cs typeface="Arial" panose="020B0604020202020204" pitchFamily="34" charset="0"/>
              </a:rPr>
              <a:t>fylgiskjali</a:t>
            </a:r>
            <a:r>
              <a:rPr lang="en-US" dirty="0">
                <a:solidFill>
                  <a:schemeClr val="bg1">
                    <a:lumMod val="65000"/>
                  </a:schemeClr>
                </a:solidFill>
                <a:effectLst/>
                <a:latin typeface="Arial" panose="020B0604020202020204" pitchFamily="34" charset="0"/>
                <a:cs typeface="Arial" panose="020B0604020202020204" pitchFamily="34" charset="0"/>
              </a:rPr>
              <a:t> 1 og 2</a:t>
            </a:r>
            <a:endParaRPr lang="en-US" dirty="0">
              <a:solidFill>
                <a:srgbClr val="000000"/>
              </a:solidFill>
              <a:effectLst/>
              <a:latin typeface="Arial" panose="020B0604020202020204" pitchFamily="34" charset="0"/>
              <a:cs typeface="Arial" panose="020B0604020202020204" pitchFamily="34" charset="0"/>
            </a:endParaRPr>
          </a:p>
          <a:p>
            <a:pPr marL="285750" marR="0" indent="-285750">
              <a:spcBef>
                <a:spcPts val="0"/>
              </a:spcBef>
              <a:spcAft>
                <a:spcPts val="0"/>
              </a:spcAft>
              <a:buFont typeface="Arial" panose="020B0604020202020204" pitchFamily="34" charset="0"/>
              <a:buChar char="•"/>
            </a:pPr>
            <a:r>
              <a:rPr lang="en-US" dirty="0" err="1">
                <a:solidFill>
                  <a:srgbClr val="000000"/>
                </a:solidFill>
                <a:effectLst/>
                <a:latin typeface="Arial" panose="020B0604020202020204" pitchFamily="34" charset="0"/>
                <a:cs typeface="Arial" panose="020B0604020202020204" pitchFamily="34" charset="0"/>
              </a:rPr>
              <a:t>Stofnanir</a:t>
            </a:r>
            <a:r>
              <a:rPr lang="en-US" dirty="0">
                <a:solidFill>
                  <a:srgbClr val="000000"/>
                </a:solidFill>
                <a:effectLst/>
                <a:latin typeface="Arial" panose="020B0604020202020204" pitchFamily="34" charset="0"/>
                <a:cs typeface="Arial" panose="020B0604020202020204" pitchFamily="34" charset="0"/>
              </a:rPr>
              <a:t> </a:t>
            </a:r>
            <a:r>
              <a:rPr lang="en-US" dirty="0" err="1">
                <a:solidFill>
                  <a:srgbClr val="000000"/>
                </a:solidFill>
                <a:effectLst/>
                <a:latin typeface="Arial" panose="020B0604020202020204" pitchFamily="34" charset="0"/>
                <a:cs typeface="Arial" panose="020B0604020202020204" pitchFamily="34" charset="0"/>
              </a:rPr>
              <a:t>með</a:t>
            </a:r>
            <a:r>
              <a:rPr lang="en-US" dirty="0">
                <a:solidFill>
                  <a:srgbClr val="000000"/>
                </a:solidFill>
                <a:effectLst/>
                <a:latin typeface="Arial" panose="020B0604020202020204" pitchFamily="34" charset="0"/>
                <a:cs typeface="Arial" panose="020B0604020202020204" pitchFamily="34" charset="0"/>
              </a:rPr>
              <a:t> </a:t>
            </a:r>
            <a:r>
              <a:rPr lang="en-US" dirty="0" err="1">
                <a:solidFill>
                  <a:srgbClr val="000000"/>
                </a:solidFill>
                <a:effectLst/>
                <a:latin typeface="Arial" panose="020B0604020202020204" pitchFamily="34" charset="0"/>
                <a:cs typeface="Arial" panose="020B0604020202020204" pitchFamily="34" charset="0"/>
              </a:rPr>
              <a:t>næturvaktarþrep</a:t>
            </a:r>
            <a:r>
              <a:rPr lang="en-US" dirty="0">
                <a:solidFill>
                  <a:srgbClr val="000000"/>
                </a:solidFill>
                <a:effectLst/>
                <a:latin typeface="Arial" panose="020B0604020202020204" pitchFamily="34" charset="0"/>
                <a:cs typeface="Arial" panose="020B0604020202020204" pitchFamily="34" charset="0"/>
              </a:rPr>
              <a:t> í </a:t>
            </a:r>
            <a:r>
              <a:rPr lang="en-US" dirty="0" err="1">
                <a:solidFill>
                  <a:srgbClr val="000000"/>
                </a:solidFill>
                <a:effectLst/>
                <a:latin typeface="Arial" panose="020B0604020202020204" pitchFamily="34" charset="0"/>
                <a:cs typeface="Arial" panose="020B0604020202020204" pitchFamily="34" charset="0"/>
              </a:rPr>
              <a:t>stofnanasamningum</a:t>
            </a:r>
            <a:endParaRPr lang="en-US" dirty="0">
              <a:solidFill>
                <a:srgbClr val="000000"/>
              </a:solidFill>
              <a:effectLst/>
              <a:latin typeface="Arial" panose="020B0604020202020204" pitchFamily="34" charset="0"/>
              <a:cs typeface="Arial" panose="020B0604020202020204" pitchFamily="34" charset="0"/>
            </a:endParaRPr>
          </a:p>
          <a:p>
            <a:pPr marL="285750" marR="0" indent="-285750">
              <a:spcBef>
                <a:spcPts val="0"/>
              </a:spcBef>
              <a:spcAft>
                <a:spcPts val="0"/>
              </a:spcAft>
              <a:buFont typeface="Arial" panose="020B0604020202020204" pitchFamily="34" charset="0"/>
              <a:buChar char="•"/>
            </a:pPr>
            <a:r>
              <a:rPr lang="en-US" dirty="0" err="1">
                <a:solidFill>
                  <a:srgbClr val="000000"/>
                </a:solidFill>
                <a:effectLst/>
                <a:latin typeface="Arial" panose="020B0604020202020204" pitchFamily="34" charset="0"/>
                <a:cs typeface="Arial" panose="020B0604020202020204" pitchFamily="34" charset="0"/>
              </a:rPr>
              <a:t>Hópar</a:t>
            </a:r>
            <a:r>
              <a:rPr lang="en-US" dirty="0">
                <a:solidFill>
                  <a:srgbClr val="000000"/>
                </a:solidFill>
                <a:effectLst/>
                <a:latin typeface="Arial" panose="020B0604020202020204" pitchFamily="34" charset="0"/>
                <a:cs typeface="Arial" panose="020B0604020202020204" pitchFamily="34" charset="0"/>
              </a:rPr>
              <a:t> </a:t>
            </a:r>
            <a:r>
              <a:rPr lang="en-US" dirty="0" err="1">
                <a:solidFill>
                  <a:srgbClr val="000000"/>
                </a:solidFill>
                <a:effectLst/>
                <a:latin typeface="Arial" panose="020B0604020202020204" pitchFamily="34" charset="0"/>
                <a:cs typeface="Arial" panose="020B0604020202020204" pitchFamily="34" charset="0"/>
              </a:rPr>
              <a:t>sem</a:t>
            </a:r>
            <a:r>
              <a:rPr lang="en-US" dirty="0">
                <a:solidFill>
                  <a:srgbClr val="000000"/>
                </a:solidFill>
                <a:effectLst/>
                <a:latin typeface="Arial" panose="020B0604020202020204" pitchFamily="34" charset="0"/>
                <a:cs typeface="Arial" panose="020B0604020202020204" pitchFamily="34" charset="0"/>
              </a:rPr>
              <a:t> </a:t>
            </a:r>
            <a:r>
              <a:rPr lang="en-US" dirty="0" err="1">
                <a:solidFill>
                  <a:srgbClr val="000000"/>
                </a:solidFill>
                <a:effectLst/>
                <a:latin typeface="Arial" panose="020B0604020202020204" pitchFamily="34" charset="0"/>
                <a:cs typeface="Arial" panose="020B0604020202020204" pitchFamily="34" charset="0"/>
              </a:rPr>
              <a:t>eru</a:t>
            </a:r>
            <a:r>
              <a:rPr lang="en-US" dirty="0">
                <a:solidFill>
                  <a:srgbClr val="000000"/>
                </a:solidFill>
                <a:effectLst/>
                <a:latin typeface="Arial" panose="020B0604020202020204" pitchFamily="34" charset="0"/>
                <a:cs typeface="Arial" panose="020B0604020202020204" pitchFamily="34" charset="0"/>
              </a:rPr>
              <a:t> á 12 </a:t>
            </a:r>
            <a:r>
              <a:rPr lang="en-US" dirty="0" err="1">
                <a:solidFill>
                  <a:srgbClr val="000000"/>
                </a:solidFill>
                <a:effectLst/>
                <a:latin typeface="Arial" panose="020B0604020202020204" pitchFamily="34" charset="0"/>
                <a:cs typeface="Arial" panose="020B0604020202020204" pitchFamily="34" charset="0"/>
              </a:rPr>
              <a:t>klst</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vaktakerfum</a:t>
            </a:r>
            <a:endParaRPr lang="en-US" dirty="0">
              <a:solidFill>
                <a:srgbClr val="000000"/>
              </a:solidFill>
              <a:effectLst/>
              <a:latin typeface="Arial" panose="020B0604020202020204" pitchFamily="34" charset="0"/>
              <a:cs typeface="Arial" panose="020B0604020202020204" pitchFamily="34" charset="0"/>
            </a:endParaRPr>
          </a:p>
        </p:txBody>
      </p:sp>
      <p:sp>
        <p:nvSpPr>
          <p:cNvPr id="4" name="Textastaðgengill 2">
            <a:extLst>
              <a:ext uri="{FF2B5EF4-FFF2-40B4-BE49-F238E27FC236}">
                <a16:creationId xmlns:a16="http://schemas.microsoft.com/office/drawing/2014/main" id="{CF2A1269-C7EB-4DC0-850C-29AF5336B328}"/>
              </a:ext>
            </a:extLst>
          </p:cNvPr>
          <p:cNvSpPr txBox="1">
            <a:spLocks/>
          </p:cNvSpPr>
          <p:nvPr/>
        </p:nvSpPr>
        <p:spPr>
          <a:xfrm>
            <a:off x="757255" y="1881365"/>
            <a:ext cx="4591985" cy="789927"/>
          </a:xfrm>
          <a:prstGeom prst="rect">
            <a:avLst/>
          </a:prstGeom>
        </p:spPr>
        <p:style>
          <a:lnRef idx="2">
            <a:schemeClr val="accent1"/>
          </a:lnRef>
          <a:fillRef idx="1">
            <a:schemeClr val="lt1"/>
          </a:fillRef>
          <a:effectRef idx="0">
            <a:schemeClr val="accent1"/>
          </a:effectRef>
          <a:fontRef idx="minor">
            <a:schemeClr val="dk1"/>
          </a:fontRef>
        </p:style>
        <p:txBody>
          <a:bodyPr/>
          <a:lstStyle>
            <a:lvl1pPr marL="0" indent="0" algn="l" defTabSz="914400" rtl="0" eaLnBrk="1" latinLnBrk="0" hangingPunct="1">
              <a:lnSpc>
                <a:spcPts val="2400"/>
              </a:lnSpc>
              <a:spcBef>
                <a:spcPts val="1000"/>
              </a:spcBef>
              <a:buFontTx/>
              <a:buNone/>
              <a:defRPr sz="1600" b="0" i="0" kern="1200">
                <a:solidFill>
                  <a:schemeClr val="tx1"/>
                </a:solidFill>
                <a:latin typeface="FiraGO Book" panose="020B0503050000020004" pitchFamily="34" charset="0"/>
                <a:ea typeface="+mn-ea"/>
                <a:cs typeface="FiraGO Book" panose="020B0503050000020004" pitchFamily="34" charset="0"/>
              </a:defRPr>
            </a:lvl1pPr>
            <a:lvl2pPr marL="4572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2pPr>
            <a:lvl3pPr marL="9144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3pPr>
            <a:lvl4pPr marL="13716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4pPr>
            <a:lvl5pPr marL="18288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indent="-342900">
              <a:spcBef>
                <a:spcPts val="0"/>
              </a:spcBef>
              <a:spcAft>
                <a:spcPts val="0"/>
              </a:spcAft>
              <a:buFont typeface="Arial" panose="020B0604020202020204" pitchFamily="34" charset="0"/>
              <a:buChar char="•"/>
            </a:pPr>
            <a:r>
              <a:rPr lang="en-US" sz="2000" dirty="0" err="1">
                <a:solidFill>
                  <a:srgbClr val="000000"/>
                </a:solidFill>
                <a:effectLst/>
                <a:latin typeface="Arial" panose="020B0604020202020204" pitchFamily="34" charset="0"/>
                <a:cs typeface="Arial" panose="020B0604020202020204" pitchFamily="34" charset="0"/>
              </a:rPr>
              <a:t>Verkfæri</a:t>
            </a:r>
            <a:r>
              <a:rPr lang="en-US" sz="2000" dirty="0">
                <a:solidFill>
                  <a:srgbClr val="000000"/>
                </a:solidFill>
                <a:effectLst/>
                <a:latin typeface="Arial" panose="020B0604020202020204" pitchFamily="34" charset="0"/>
                <a:cs typeface="Arial" panose="020B0604020202020204" pitchFamily="34" charset="0"/>
              </a:rPr>
              <a:t> </a:t>
            </a:r>
            <a:r>
              <a:rPr lang="en-US" sz="2000" dirty="0" err="1">
                <a:solidFill>
                  <a:srgbClr val="000000"/>
                </a:solidFill>
                <a:effectLst/>
                <a:latin typeface="Arial" panose="020B0604020202020204" pitchFamily="34" charset="0"/>
                <a:cs typeface="Arial" panose="020B0604020202020204" pitchFamily="34" charset="0"/>
              </a:rPr>
              <a:t>fyrir</a:t>
            </a:r>
            <a:r>
              <a:rPr lang="en-US" sz="2000" dirty="0">
                <a:solidFill>
                  <a:srgbClr val="000000"/>
                </a:solidFill>
                <a:effectLst/>
                <a:latin typeface="Arial" panose="020B0604020202020204" pitchFamily="34" charset="0"/>
                <a:cs typeface="Arial" panose="020B0604020202020204" pitchFamily="34" charset="0"/>
              </a:rPr>
              <a:t> </a:t>
            </a:r>
            <a:r>
              <a:rPr lang="en-US" sz="2000" dirty="0" err="1">
                <a:solidFill>
                  <a:srgbClr val="000000"/>
                </a:solidFill>
                <a:effectLst/>
                <a:latin typeface="Arial" panose="020B0604020202020204" pitchFamily="34" charset="0"/>
                <a:cs typeface="Arial" panose="020B0604020202020204" pitchFamily="34" charset="0"/>
              </a:rPr>
              <a:t>stjórnendur</a:t>
            </a:r>
            <a:endParaRPr lang="en-US" sz="2400" dirty="0">
              <a:solidFill>
                <a:srgbClr val="000000"/>
              </a:solidFill>
              <a:effectLst/>
              <a:latin typeface="Arial" panose="020B0604020202020204" pitchFamily="34" charset="0"/>
              <a:cs typeface="Arial" panose="020B0604020202020204" pitchFamily="34" charset="0"/>
            </a:endParaRPr>
          </a:p>
          <a:p>
            <a:pPr marL="285750" marR="0" indent="-285750">
              <a:spcBef>
                <a:spcPts val="0"/>
              </a:spcBef>
              <a:spcAft>
                <a:spcPts val="0"/>
              </a:spcAft>
              <a:buFont typeface="Arial" panose="020B0604020202020204" pitchFamily="34" charset="0"/>
              <a:buChar char="•"/>
            </a:pPr>
            <a:r>
              <a:rPr lang="en-US" sz="2000" dirty="0" err="1">
                <a:solidFill>
                  <a:srgbClr val="000000"/>
                </a:solidFill>
                <a:latin typeface="Arial" panose="020B0604020202020204" pitchFamily="34" charset="0"/>
                <a:cs typeface="Arial" panose="020B0604020202020204" pitchFamily="34" charset="0"/>
              </a:rPr>
              <a:t>Umbótasamtal</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framhald</a:t>
            </a:r>
            <a:r>
              <a:rPr lang="en-US" sz="2000" dirty="0">
                <a:solidFill>
                  <a:srgbClr val="000000"/>
                </a:solidFill>
                <a:latin typeface="Arial" panose="020B0604020202020204" pitchFamily="34" charset="0"/>
                <a:cs typeface="Arial" panose="020B0604020202020204" pitchFamily="34" charset="0"/>
              </a:rPr>
              <a:t> </a:t>
            </a:r>
            <a:endParaRPr lang="en-US" sz="1800" dirty="0">
              <a:solidFill>
                <a:srgbClr val="000000"/>
              </a:solidFill>
              <a:effectLst/>
              <a:latin typeface="Arial" panose="020B0604020202020204" pitchFamily="34" charset="0"/>
              <a:cs typeface="Arial" panose="020B0604020202020204" pitchFamily="34" charset="0"/>
            </a:endParaRPr>
          </a:p>
        </p:txBody>
      </p:sp>
      <p:pic>
        <p:nvPicPr>
          <p:cNvPr id="6" name="Mynd 5" descr="Mynd sem inniheldur sushi, herbergi, matur, skilti&#10;&#10;Lýsing sjálfkrafa búin til">
            <a:extLst>
              <a:ext uri="{FF2B5EF4-FFF2-40B4-BE49-F238E27FC236}">
                <a16:creationId xmlns:a16="http://schemas.microsoft.com/office/drawing/2014/main" id="{A577F6DD-85B5-4767-A27D-0F47D686C2F6}"/>
              </a:ext>
            </a:extLst>
          </p:cNvPr>
          <p:cNvPicPr>
            <a:picLocks noChangeAspect="1"/>
          </p:cNvPicPr>
          <p:nvPr/>
        </p:nvPicPr>
        <p:blipFill>
          <a:blip r:embed="rId2"/>
          <a:stretch>
            <a:fillRect/>
          </a:stretch>
        </p:blipFill>
        <p:spPr>
          <a:xfrm>
            <a:off x="6454143" y="-764680"/>
            <a:ext cx="5517151" cy="5517151"/>
          </a:xfrm>
          <a:prstGeom prst="rect">
            <a:avLst/>
          </a:prstGeom>
        </p:spPr>
      </p:pic>
      <p:sp>
        <p:nvSpPr>
          <p:cNvPr id="5" name="Textastaðgengill 2">
            <a:extLst>
              <a:ext uri="{FF2B5EF4-FFF2-40B4-BE49-F238E27FC236}">
                <a16:creationId xmlns:a16="http://schemas.microsoft.com/office/drawing/2014/main" id="{C50CAA1C-750E-4FEA-AEA3-18418EB815F5}"/>
              </a:ext>
            </a:extLst>
          </p:cNvPr>
          <p:cNvSpPr txBox="1">
            <a:spLocks/>
          </p:cNvSpPr>
          <p:nvPr/>
        </p:nvSpPr>
        <p:spPr>
          <a:xfrm>
            <a:off x="757256" y="4521115"/>
            <a:ext cx="4591984" cy="1161030"/>
          </a:xfrm>
          <a:prstGeom prst="rect">
            <a:avLst/>
          </a:prstGeom>
        </p:spPr>
        <p:style>
          <a:lnRef idx="2">
            <a:schemeClr val="accent1"/>
          </a:lnRef>
          <a:fillRef idx="1">
            <a:schemeClr val="lt1"/>
          </a:fillRef>
          <a:effectRef idx="0">
            <a:schemeClr val="accent1"/>
          </a:effectRef>
          <a:fontRef idx="minor">
            <a:schemeClr val="dk1"/>
          </a:fontRef>
        </p:style>
        <p:txBody>
          <a:bodyPr/>
          <a:lstStyle>
            <a:lvl1pPr marL="0" indent="0" algn="l" defTabSz="914400" rtl="0" eaLnBrk="1" latinLnBrk="0" hangingPunct="1">
              <a:lnSpc>
                <a:spcPts val="2400"/>
              </a:lnSpc>
              <a:spcBef>
                <a:spcPts val="1000"/>
              </a:spcBef>
              <a:buFontTx/>
              <a:buNone/>
              <a:defRPr sz="1600" b="0" i="0" kern="1200">
                <a:solidFill>
                  <a:schemeClr val="tx1"/>
                </a:solidFill>
                <a:latin typeface="FiraGO Book" panose="020B0503050000020004" pitchFamily="34" charset="0"/>
                <a:ea typeface="+mn-ea"/>
                <a:cs typeface="FiraGO Book" panose="020B0503050000020004" pitchFamily="34" charset="0"/>
              </a:defRPr>
            </a:lvl1pPr>
            <a:lvl2pPr marL="4572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2pPr>
            <a:lvl3pPr marL="9144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3pPr>
            <a:lvl4pPr marL="13716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4pPr>
            <a:lvl5pPr marL="18288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indent="-285750">
              <a:spcBef>
                <a:spcPts val="0"/>
              </a:spcBef>
              <a:spcAft>
                <a:spcPts val="0"/>
              </a:spcAft>
              <a:buFont typeface="Arial" panose="020B0604020202020204" pitchFamily="34" charset="0"/>
              <a:buChar char="•"/>
            </a:pPr>
            <a:r>
              <a:rPr lang="en-US" sz="2000" dirty="0" err="1">
                <a:solidFill>
                  <a:srgbClr val="000000"/>
                </a:solidFill>
                <a:effectLst/>
                <a:latin typeface="Arial" panose="020B0604020202020204" pitchFamily="34" charset="0"/>
                <a:cs typeface="Arial" panose="020B0604020202020204" pitchFamily="34" charset="0"/>
              </a:rPr>
              <a:t>Hópa</a:t>
            </a:r>
            <a:r>
              <a:rPr lang="en-US" sz="2000" dirty="0">
                <a:solidFill>
                  <a:srgbClr val="000000"/>
                </a:solidFill>
                <a:effectLst/>
                <a:latin typeface="Arial" panose="020B0604020202020204" pitchFamily="34" charset="0"/>
                <a:cs typeface="Arial" panose="020B0604020202020204" pitchFamily="34" charset="0"/>
              </a:rPr>
              <a:t> </a:t>
            </a:r>
            <a:r>
              <a:rPr lang="en-US" sz="2000" dirty="0" err="1">
                <a:solidFill>
                  <a:srgbClr val="000000"/>
                </a:solidFill>
                <a:effectLst/>
                <a:latin typeface="Arial" panose="020B0604020202020204" pitchFamily="34" charset="0"/>
                <a:cs typeface="Arial" panose="020B0604020202020204" pitchFamily="34" charset="0"/>
              </a:rPr>
              <a:t>sem</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eru</a:t>
            </a:r>
            <a:r>
              <a:rPr lang="en-US" sz="2000" dirty="0">
                <a:solidFill>
                  <a:srgbClr val="000000"/>
                </a:solidFill>
                <a:latin typeface="Arial" panose="020B0604020202020204" pitchFamily="34" charset="0"/>
                <a:cs typeface="Arial" panose="020B0604020202020204" pitchFamily="34" charset="0"/>
              </a:rPr>
              <a:t> í 12 </a:t>
            </a:r>
            <a:r>
              <a:rPr lang="en-US" sz="2000" dirty="0" err="1">
                <a:solidFill>
                  <a:srgbClr val="000000"/>
                </a:solidFill>
                <a:latin typeface="Arial" panose="020B0604020202020204" pitchFamily="34" charset="0"/>
                <a:cs typeface="Arial" panose="020B0604020202020204" pitchFamily="34" charset="0"/>
              </a:rPr>
              <a:t>klst</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vaktakerfum</a:t>
            </a:r>
            <a:r>
              <a:rPr lang="en-US" sz="2000" dirty="0">
                <a:solidFill>
                  <a:srgbClr val="000000"/>
                </a:solidFill>
                <a:latin typeface="Arial" panose="020B0604020202020204" pitchFamily="34" charset="0"/>
                <a:cs typeface="Arial" panose="020B0604020202020204" pitchFamily="34" charset="0"/>
              </a:rPr>
              <a:t> </a:t>
            </a:r>
          </a:p>
          <a:p>
            <a:pPr marL="285750" marR="0" indent="-285750">
              <a:spcBef>
                <a:spcPts val="0"/>
              </a:spcBef>
              <a:spcAft>
                <a:spcPts val="0"/>
              </a:spcAft>
              <a:buFont typeface="Arial" panose="020B0604020202020204" pitchFamily="34" charset="0"/>
              <a:buChar char="•"/>
            </a:pPr>
            <a:r>
              <a:rPr lang="en-US" sz="2000" dirty="0" err="1">
                <a:solidFill>
                  <a:srgbClr val="000000"/>
                </a:solidFill>
                <a:effectLst/>
                <a:latin typeface="Arial" panose="020B0604020202020204" pitchFamily="34" charset="0"/>
                <a:cs typeface="Arial" panose="020B0604020202020204" pitchFamily="34" charset="0"/>
              </a:rPr>
              <a:t>Stofnanir</a:t>
            </a:r>
            <a:r>
              <a:rPr lang="en-US" sz="2000" dirty="0">
                <a:solidFill>
                  <a:srgbClr val="000000"/>
                </a:solidFill>
                <a:effectLst/>
                <a:latin typeface="Arial" panose="020B0604020202020204" pitchFamily="34" charset="0"/>
                <a:cs typeface="Arial" panose="020B0604020202020204" pitchFamily="34" charset="0"/>
              </a:rPr>
              <a:t> </a:t>
            </a:r>
            <a:r>
              <a:rPr lang="en-US" sz="2000" dirty="0" err="1">
                <a:solidFill>
                  <a:srgbClr val="000000"/>
                </a:solidFill>
                <a:effectLst/>
                <a:latin typeface="Arial" panose="020B0604020202020204" pitchFamily="34" charset="0"/>
                <a:cs typeface="Arial" panose="020B0604020202020204" pitchFamily="34" charset="0"/>
              </a:rPr>
              <a:t>með</a:t>
            </a:r>
            <a:r>
              <a:rPr lang="en-US" sz="2000" dirty="0">
                <a:solidFill>
                  <a:srgbClr val="000000"/>
                </a:solidFill>
                <a:effectLst/>
                <a:latin typeface="Arial" panose="020B0604020202020204" pitchFamily="34" charset="0"/>
                <a:cs typeface="Arial" panose="020B0604020202020204" pitchFamily="34" charset="0"/>
              </a:rPr>
              <a:t> </a:t>
            </a:r>
            <a:r>
              <a:rPr lang="en-US" sz="2000" dirty="0" err="1">
                <a:solidFill>
                  <a:srgbClr val="000000"/>
                </a:solidFill>
                <a:effectLst/>
                <a:latin typeface="Arial" panose="020B0604020202020204" pitchFamily="34" charset="0"/>
                <a:cs typeface="Arial" panose="020B0604020202020204" pitchFamily="34" charset="0"/>
              </a:rPr>
              <a:t>næturvaktarþrep</a:t>
            </a:r>
            <a:r>
              <a:rPr lang="en-US" sz="2000" dirty="0">
                <a:solidFill>
                  <a:srgbClr val="000000"/>
                </a:solidFill>
                <a:effectLst/>
                <a:latin typeface="Arial" panose="020B0604020202020204" pitchFamily="34" charset="0"/>
                <a:cs typeface="Arial" panose="020B0604020202020204" pitchFamily="34" charset="0"/>
              </a:rPr>
              <a:t> í </a:t>
            </a:r>
            <a:r>
              <a:rPr lang="en-US" sz="2000" dirty="0" err="1">
                <a:solidFill>
                  <a:srgbClr val="000000"/>
                </a:solidFill>
                <a:effectLst/>
                <a:latin typeface="Arial" panose="020B0604020202020204" pitchFamily="34" charset="0"/>
                <a:cs typeface="Arial" panose="020B0604020202020204" pitchFamily="34" charset="0"/>
              </a:rPr>
              <a:t>stofnanasamningum</a:t>
            </a:r>
            <a:endParaRPr lang="en-US" sz="2000" dirty="0">
              <a:solidFill>
                <a:srgbClr val="000000"/>
              </a:solidFill>
              <a:effectLst/>
              <a:latin typeface="Arial" panose="020B0604020202020204" pitchFamily="34" charset="0"/>
              <a:cs typeface="Arial" panose="020B0604020202020204" pitchFamily="34" charset="0"/>
            </a:endParaRPr>
          </a:p>
        </p:txBody>
      </p:sp>
      <p:sp>
        <p:nvSpPr>
          <p:cNvPr id="8" name="Textastaðgengill 1">
            <a:extLst>
              <a:ext uri="{FF2B5EF4-FFF2-40B4-BE49-F238E27FC236}">
                <a16:creationId xmlns:a16="http://schemas.microsoft.com/office/drawing/2014/main" id="{E4B7E647-802C-45F6-AB68-A3D2DE3D9627}"/>
              </a:ext>
            </a:extLst>
          </p:cNvPr>
          <p:cNvSpPr txBox="1">
            <a:spLocks/>
          </p:cNvSpPr>
          <p:nvPr/>
        </p:nvSpPr>
        <p:spPr>
          <a:xfrm>
            <a:off x="653819" y="3617007"/>
            <a:ext cx="6226949" cy="789927"/>
          </a:xfrm>
          <a:prstGeom prst="rect">
            <a:avLst/>
          </a:prstGeom>
        </p:spPr>
        <p:txBody>
          <a:bodyPr/>
          <a:lstStyle>
            <a:lvl1pPr marL="0" indent="0" algn="l" defTabSz="914400" rtl="0" eaLnBrk="1" latinLnBrk="0" hangingPunct="1">
              <a:lnSpc>
                <a:spcPct val="90000"/>
              </a:lnSpc>
              <a:spcBef>
                <a:spcPts val="1000"/>
              </a:spcBef>
              <a:buFontTx/>
              <a:buNone/>
              <a:defRPr sz="3300" b="1" i="0" kern="1200">
                <a:solidFill>
                  <a:srgbClr val="09501E"/>
                </a:solidFill>
                <a:latin typeface="FiraGO SemiBold" panose="020B0503050000020004" pitchFamily="34" charset="0"/>
                <a:ea typeface="+mn-ea"/>
                <a:cs typeface="FiraGO SemiBold" panose="020B05030500000200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FiraGO SemiBold" panose="020B0503050000020004" pitchFamily="34" charset="0"/>
                <a:ea typeface="+mn-ea"/>
                <a:cs typeface="FiraGO SemiBold" panose="020B05030500000200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FiraGO SemiBold" panose="020B0503050000020004" pitchFamily="34" charset="0"/>
                <a:ea typeface="+mn-ea"/>
                <a:cs typeface="FiraGO SemiBold" panose="020B05030500000200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FiraGO SemiBold" panose="020B0503050000020004" pitchFamily="34" charset="0"/>
                <a:ea typeface="+mn-ea"/>
                <a:cs typeface="FiraGO SemiBold" panose="020B05030500000200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FiraGO SemiBold" panose="020B0503050000020004" pitchFamily="34" charset="0"/>
                <a:ea typeface="+mn-ea"/>
                <a:cs typeface="FiraGO SemiBold" panose="020B050305000002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s-IS" sz="3200" dirty="0">
                <a:solidFill>
                  <a:srgbClr val="032742"/>
                </a:solidFill>
              </a:rPr>
              <a:t>Sérstakir fundir</a:t>
            </a:r>
            <a:r>
              <a:rPr lang="is-IS" sz="3200" dirty="0"/>
              <a:t>	</a:t>
            </a:r>
          </a:p>
        </p:txBody>
      </p:sp>
    </p:spTree>
    <p:extLst>
      <p:ext uri="{BB962C8B-B14F-4D97-AF65-F5344CB8AC3E}">
        <p14:creationId xmlns:p14="http://schemas.microsoft.com/office/powerpoint/2010/main" val="1147967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s brain questions - Google Search | Powerpoint animation, Animated  clipart, Sculpture lessons">
            <a:extLst>
              <a:ext uri="{FF2B5EF4-FFF2-40B4-BE49-F238E27FC236}">
                <a16:creationId xmlns:a16="http://schemas.microsoft.com/office/drawing/2014/main" id="{D3E22C6B-9321-4B65-91F1-BFA56BC473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5708" y="482832"/>
            <a:ext cx="5460683" cy="6240780"/>
          </a:xfrm>
          <a:prstGeom prst="rect">
            <a:avLst/>
          </a:prstGeom>
          <a:noFill/>
          <a:extLst>
            <a:ext uri="{909E8E84-426E-40DD-AFC4-6F175D3DCCD1}">
              <a14:hiddenFill xmlns:a14="http://schemas.microsoft.com/office/drawing/2010/main">
                <a:solidFill>
                  <a:srgbClr val="FFFFFF"/>
                </a:solidFill>
              </a14:hiddenFill>
            </a:ext>
          </a:extLst>
        </p:spPr>
      </p:pic>
      <p:sp>
        <p:nvSpPr>
          <p:cNvPr id="5" name="Rétthyrningur 4">
            <a:extLst>
              <a:ext uri="{FF2B5EF4-FFF2-40B4-BE49-F238E27FC236}">
                <a16:creationId xmlns:a16="http://schemas.microsoft.com/office/drawing/2014/main" id="{7E9285A6-7954-4B97-8713-3C65ECED512B}"/>
              </a:ext>
            </a:extLst>
          </p:cNvPr>
          <p:cNvSpPr/>
          <p:nvPr/>
        </p:nvSpPr>
        <p:spPr>
          <a:xfrm>
            <a:off x="426720" y="777240"/>
            <a:ext cx="1280160" cy="7391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Tree>
    <p:extLst>
      <p:ext uri="{BB962C8B-B14F-4D97-AF65-F5344CB8AC3E}">
        <p14:creationId xmlns:p14="http://schemas.microsoft.com/office/powerpoint/2010/main" val="1644580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5E3EA892-EA62-4BB8-980F-9C00B3839913}"/>
              </a:ext>
            </a:extLst>
          </p:cNvPr>
          <p:cNvSpPr>
            <a:spLocks noGrp="1"/>
          </p:cNvSpPr>
          <p:nvPr>
            <p:ph type="body" sz="quarter" idx="12"/>
          </p:nvPr>
        </p:nvSpPr>
        <p:spPr>
          <a:xfrm>
            <a:off x="1141591" y="510683"/>
            <a:ext cx="7883714" cy="789927"/>
          </a:xfrm>
        </p:spPr>
        <p:txBody>
          <a:bodyPr/>
          <a:lstStyle/>
          <a:p>
            <a:r>
              <a:rPr lang="is-IS">
                <a:solidFill>
                  <a:srgbClr val="032742"/>
                </a:solidFill>
              </a:rPr>
              <a:t>Fastir fundir – miðvikudagar kl. 10-11</a:t>
            </a:r>
          </a:p>
        </p:txBody>
      </p:sp>
      <p:sp>
        <p:nvSpPr>
          <p:cNvPr id="5" name="Textastaðgengill 2">
            <a:extLst>
              <a:ext uri="{FF2B5EF4-FFF2-40B4-BE49-F238E27FC236}">
                <a16:creationId xmlns:a16="http://schemas.microsoft.com/office/drawing/2014/main" id="{19E623A3-FF91-4AFB-BA58-FA88332C7562}"/>
              </a:ext>
            </a:extLst>
          </p:cNvPr>
          <p:cNvSpPr txBox="1">
            <a:spLocks/>
          </p:cNvSpPr>
          <p:nvPr/>
        </p:nvSpPr>
        <p:spPr>
          <a:xfrm>
            <a:off x="1141591" y="1407129"/>
            <a:ext cx="4337190" cy="1354455"/>
          </a:xfrm>
          <a:prstGeom prst="rect">
            <a:avLst/>
          </a:prstGeom>
        </p:spPr>
        <p:txBody>
          <a:bodyPr/>
          <a:lstStyle>
            <a:lvl1pPr marL="0" indent="0" algn="l" defTabSz="914400" rtl="0" eaLnBrk="1" latinLnBrk="0" hangingPunct="1">
              <a:lnSpc>
                <a:spcPts val="2400"/>
              </a:lnSpc>
              <a:spcBef>
                <a:spcPts val="1000"/>
              </a:spcBef>
              <a:buFontTx/>
              <a:buNone/>
              <a:defRPr sz="1600" b="0" i="0" kern="1200">
                <a:solidFill>
                  <a:schemeClr val="tx1"/>
                </a:solidFill>
                <a:latin typeface="FiraGO Book" panose="020B0503050000020004" pitchFamily="34" charset="0"/>
                <a:ea typeface="+mn-ea"/>
                <a:cs typeface="FiraGO Book" panose="020B0503050000020004" pitchFamily="34" charset="0"/>
              </a:defRPr>
            </a:lvl1pPr>
            <a:lvl2pPr marL="4572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2pPr>
            <a:lvl3pPr marL="9144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3pPr>
            <a:lvl4pPr marL="13716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4pPr>
            <a:lvl5pPr marL="18288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450215">
              <a:lnSpc>
                <a:spcPct val="107000"/>
              </a:lnSpc>
              <a:spcAft>
                <a:spcPts val="800"/>
              </a:spcAft>
            </a:pPr>
            <a:endParaRPr lang="is-IS"/>
          </a:p>
        </p:txBody>
      </p:sp>
      <p:pic>
        <p:nvPicPr>
          <p:cNvPr id="7" name="Mynd 6">
            <a:extLst>
              <a:ext uri="{FF2B5EF4-FFF2-40B4-BE49-F238E27FC236}">
                <a16:creationId xmlns:a16="http://schemas.microsoft.com/office/drawing/2014/main" id="{3F88E0F7-88F5-4E8B-B5D0-F66A9928C298}"/>
              </a:ext>
            </a:extLst>
          </p:cNvPr>
          <p:cNvPicPr>
            <a:picLocks noChangeAspect="1"/>
          </p:cNvPicPr>
          <p:nvPr/>
        </p:nvPicPr>
        <p:blipFill>
          <a:blip r:embed="rId3"/>
          <a:stretch>
            <a:fillRect/>
          </a:stretch>
        </p:blipFill>
        <p:spPr>
          <a:xfrm>
            <a:off x="5394961" y="635586"/>
            <a:ext cx="6858000" cy="6858000"/>
          </a:xfrm>
          <a:prstGeom prst="rect">
            <a:avLst/>
          </a:prstGeom>
        </p:spPr>
      </p:pic>
      <p:sp>
        <p:nvSpPr>
          <p:cNvPr id="10" name="Textastaðgengill 9">
            <a:extLst>
              <a:ext uri="{FF2B5EF4-FFF2-40B4-BE49-F238E27FC236}">
                <a16:creationId xmlns:a16="http://schemas.microsoft.com/office/drawing/2014/main" id="{77EC13D2-50C7-4289-906B-48F7959FEB5F}"/>
              </a:ext>
            </a:extLst>
          </p:cNvPr>
          <p:cNvSpPr>
            <a:spLocks noGrp="1"/>
          </p:cNvSpPr>
          <p:nvPr>
            <p:ph type="body" sz="quarter" idx="13"/>
          </p:nvPr>
        </p:nvSpPr>
        <p:spPr>
          <a:xfrm>
            <a:off x="1194932" y="1770978"/>
            <a:ext cx="4428628" cy="4451436"/>
          </a:xfrm>
        </p:spPr>
        <p:txBody>
          <a:bodyPr lIns="91440" tIns="45720" rIns="91440" bIns="45720" anchor="t"/>
          <a:lstStyle/>
          <a:p>
            <a:pPr>
              <a:spcBef>
                <a:spcPts val="0"/>
              </a:spcBef>
            </a:pPr>
            <a:r>
              <a:rPr lang="en-US" sz="2800" b="1" err="1">
                <a:solidFill>
                  <a:srgbClr val="032742"/>
                </a:solidFill>
                <a:latin typeface="Arial" panose="020B0604020202020204" pitchFamily="34" charset="0"/>
                <a:cs typeface="Arial" panose="020B0604020202020204" pitchFamily="34" charset="0"/>
              </a:rPr>
              <a:t>Dagskrá</a:t>
            </a:r>
            <a:r>
              <a:rPr lang="en-US" sz="2800" b="1">
                <a:solidFill>
                  <a:srgbClr val="032742"/>
                </a:solidFill>
                <a:latin typeface="Arial" panose="020B0604020202020204" pitchFamily="34" charset="0"/>
                <a:cs typeface="Arial" panose="020B0604020202020204" pitchFamily="34" charset="0"/>
              </a:rPr>
              <a:t> </a:t>
            </a:r>
            <a:r>
              <a:rPr lang="en-US" sz="2800" b="1" err="1">
                <a:solidFill>
                  <a:srgbClr val="032742"/>
                </a:solidFill>
                <a:latin typeface="Arial" panose="020B0604020202020204" pitchFamily="34" charset="0"/>
                <a:cs typeface="Arial" panose="020B0604020202020204" pitchFamily="34" charset="0"/>
              </a:rPr>
              <a:t>fundar</a:t>
            </a:r>
            <a:r>
              <a:rPr lang="en-US" sz="2800" b="1">
                <a:solidFill>
                  <a:srgbClr val="032742"/>
                </a:solidFill>
                <a:latin typeface="Arial" panose="020B0604020202020204" pitchFamily="34" charset="0"/>
                <a:cs typeface="Arial" panose="020B0604020202020204" pitchFamily="34" charset="0"/>
              </a:rPr>
              <a:t>:</a:t>
            </a:r>
          </a:p>
          <a:p>
            <a:pPr marL="285750" indent="-285750">
              <a:spcBef>
                <a:spcPts val="0"/>
              </a:spcBef>
              <a:buFont typeface="Arial" panose="020B0604020202020204" pitchFamily="34" charset="0"/>
              <a:buChar char="•"/>
            </a:pPr>
            <a:endParaRPr lang="en-US" sz="2800">
              <a:solidFill>
                <a:srgbClr val="000000"/>
              </a:solidFill>
              <a:latin typeface="Arial" panose="020B0604020202020204" pitchFamily="34" charset="0"/>
              <a:cs typeface="Arial" panose="020B0604020202020204" pitchFamily="34" charset="0"/>
            </a:endParaRPr>
          </a:p>
          <a:p>
            <a:pPr marL="285750" marR="0" indent="-285750">
              <a:spcBef>
                <a:spcPts val="0"/>
              </a:spcBef>
              <a:spcAft>
                <a:spcPts val="0"/>
              </a:spcAft>
              <a:buFont typeface="Arial" panose="020B0604020202020204" pitchFamily="34" charset="0"/>
              <a:buChar char="•"/>
            </a:pPr>
            <a:r>
              <a:rPr lang="en-US" sz="1800" err="1">
                <a:solidFill>
                  <a:srgbClr val="000000"/>
                </a:solidFill>
                <a:effectLst/>
                <a:latin typeface="Arial"/>
                <a:cs typeface="Arial"/>
              </a:rPr>
              <a:t>Umbótasamtal</a:t>
            </a:r>
            <a:endParaRPr lang="en-US" sz="1800">
              <a:solidFill>
                <a:srgbClr val="000000"/>
              </a:solidFill>
              <a:effectLst/>
              <a:latin typeface="Arial"/>
              <a:cs typeface="Arial"/>
            </a:endParaRPr>
          </a:p>
          <a:p>
            <a:pPr marR="0">
              <a:spcBef>
                <a:spcPts val="0"/>
              </a:spcBef>
              <a:spcAft>
                <a:spcPts val="0"/>
              </a:spcAft>
            </a:pPr>
            <a:endParaRPr lang="en-US" sz="1800">
              <a:solidFill>
                <a:srgbClr val="000000"/>
              </a:solidFill>
              <a:effectLst/>
              <a:latin typeface="Arial" panose="020B0604020202020204" pitchFamily="34" charset="0"/>
              <a:cs typeface="Arial" panose="020B0604020202020204" pitchFamily="34" charset="0"/>
            </a:endParaRPr>
          </a:p>
          <a:p>
            <a:pPr marL="285750" marR="0" indent="-285750">
              <a:spcBef>
                <a:spcPts val="0"/>
              </a:spcBef>
              <a:spcAft>
                <a:spcPts val="0"/>
              </a:spcAft>
              <a:buFont typeface="Arial" panose="020B0604020202020204" pitchFamily="34" charset="0"/>
              <a:buChar char="•"/>
            </a:pPr>
            <a:r>
              <a:rPr lang="en-US" sz="1800" err="1">
                <a:solidFill>
                  <a:srgbClr val="000000"/>
                </a:solidFill>
                <a:effectLst/>
                <a:latin typeface="Arial"/>
                <a:cs typeface="Arial"/>
              </a:rPr>
              <a:t>Flækjustig</a:t>
            </a:r>
            <a:r>
              <a:rPr lang="en-US" sz="1800">
                <a:solidFill>
                  <a:srgbClr val="000000"/>
                </a:solidFill>
                <a:effectLst/>
                <a:latin typeface="Arial"/>
                <a:cs typeface="Arial"/>
              </a:rPr>
              <a:t> </a:t>
            </a:r>
            <a:r>
              <a:rPr lang="en-US" sz="1800" err="1">
                <a:solidFill>
                  <a:srgbClr val="000000"/>
                </a:solidFill>
                <a:effectLst/>
                <a:latin typeface="Arial"/>
                <a:cs typeface="Arial"/>
              </a:rPr>
              <a:t>stofnana</a:t>
            </a:r>
            <a:r>
              <a:rPr lang="en-US" sz="1800">
                <a:solidFill>
                  <a:srgbClr val="000000"/>
                </a:solidFill>
                <a:effectLst/>
                <a:latin typeface="Arial"/>
                <a:cs typeface="Arial"/>
              </a:rPr>
              <a:t> </a:t>
            </a:r>
            <a:r>
              <a:rPr lang="en-US" sz="1800" err="1">
                <a:solidFill>
                  <a:srgbClr val="000000"/>
                </a:solidFill>
                <a:effectLst/>
                <a:latin typeface="Arial"/>
                <a:cs typeface="Arial"/>
              </a:rPr>
              <a:t>með</a:t>
            </a:r>
            <a:r>
              <a:rPr lang="en-US" sz="1800">
                <a:solidFill>
                  <a:srgbClr val="000000"/>
                </a:solidFill>
                <a:effectLst/>
                <a:latin typeface="Arial"/>
                <a:cs typeface="Arial"/>
              </a:rPr>
              <a:t> </a:t>
            </a:r>
            <a:r>
              <a:rPr lang="en-US" sz="1800" err="1">
                <a:solidFill>
                  <a:srgbClr val="000000"/>
                </a:solidFill>
                <a:effectLst/>
                <a:latin typeface="Arial"/>
                <a:cs typeface="Arial"/>
              </a:rPr>
              <a:t>blandaða</a:t>
            </a:r>
            <a:r>
              <a:rPr lang="en-US" sz="1800">
                <a:solidFill>
                  <a:srgbClr val="000000"/>
                </a:solidFill>
                <a:effectLst/>
                <a:latin typeface="Arial"/>
                <a:cs typeface="Arial"/>
              </a:rPr>
              <a:t> </a:t>
            </a:r>
            <a:r>
              <a:rPr lang="en-US" sz="1800" err="1">
                <a:solidFill>
                  <a:srgbClr val="000000"/>
                </a:solidFill>
                <a:effectLst/>
                <a:latin typeface="Arial"/>
                <a:cs typeface="Arial"/>
              </a:rPr>
              <a:t>hópa</a:t>
            </a:r>
            <a:r>
              <a:rPr lang="en-US" sz="1800">
                <a:solidFill>
                  <a:srgbClr val="000000"/>
                </a:solidFill>
                <a:effectLst/>
                <a:latin typeface="Arial"/>
                <a:cs typeface="Arial"/>
              </a:rPr>
              <a:t> </a:t>
            </a:r>
            <a:r>
              <a:rPr lang="en-US" sz="1800" err="1">
                <a:solidFill>
                  <a:srgbClr val="000000"/>
                </a:solidFill>
                <a:effectLst/>
                <a:latin typeface="Arial"/>
                <a:cs typeface="Arial"/>
              </a:rPr>
              <a:t>dagvinnufólks</a:t>
            </a:r>
            <a:r>
              <a:rPr lang="en-US" sz="1800">
                <a:solidFill>
                  <a:srgbClr val="000000"/>
                </a:solidFill>
                <a:effectLst/>
                <a:latin typeface="Arial"/>
                <a:cs typeface="Arial"/>
              </a:rPr>
              <a:t> </a:t>
            </a:r>
            <a:r>
              <a:rPr lang="en-US" sz="1800" err="1">
                <a:solidFill>
                  <a:srgbClr val="000000"/>
                </a:solidFill>
                <a:effectLst/>
                <a:latin typeface="Arial"/>
                <a:cs typeface="Arial"/>
              </a:rPr>
              <a:t>og</a:t>
            </a:r>
            <a:r>
              <a:rPr lang="en-US" sz="1800">
                <a:solidFill>
                  <a:srgbClr val="000000"/>
                </a:solidFill>
                <a:effectLst/>
                <a:latin typeface="Arial"/>
                <a:cs typeface="Arial"/>
              </a:rPr>
              <a:t> </a:t>
            </a:r>
            <a:r>
              <a:rPr lang="en-US" sz="1800" err="1">
                <a:solidFill>
                  <a:srgbClr val="000000"/>
                </a:solidFill>
                <a:effectLst/>
                <a:latin typeface="Arial"/>
                <a:cs typeface="Arial"/>
              </a:rPr>
              <a:t>vaktavinnufólks</a:t>
            </a:r>
            <a:r>
              <a:rPr lang="en-US" sz="1800">
                <a:solidFill>
                  <a:srgbClr val="000000"/>
                </a:solidFill>
                <a:effectLst/>
                <a:latin typeface="Arial"/>
                <a:cs typeface="Arial"/>
              </a:rPr>
              <a:t> </a:t>
            </a:r>
            <a:r>
              <a:rPr lang="en-US" sz="1800" err="1">
                <a:solidFill>
                  <a:srgbClr val="000000"/>
                </a:solidFill>
                <a:effectLst/>
                <a:latin typeface="Arial"/>
                <a:cs typeface="Arial"/>
              </a:rPr>
              <a:t>og</a:t>
            </a:r>
            <a:r>
              <a:rPr lang="en-US" sz="1800">
                <a:solidFill>
                  <a:srgbClr val="000000"/>
                </a:solidFill>
                <a:effectLst/>
                <a:latin typeface="Arial"/>
                <a:cs typeface="Arial"/>
              </a:rPr>
              <a:t> </a:t>
            </a:r>
            <a:r>
              <a:rPr lang="en-US" sz="1800" err="1">
                <a:solidFill>
                  <a:srgbClr val="000000"/>
                </a:solidFill>
                <a:effectLst/>
                <a:latin typeface="Arial"/>
                <a:cs typeface="Arial"/>
              </a:rPr>
              <a:t>ólíka</a:t>
            </a:r>
            <a:r>
              <a:rPr lang="en-US" sz="1800">
                <a:solidFill>
                  <a:srgbClr val="000000"/>
                </a:solidFill>
                <a:effectLst/>
                <a:latin typeface="Arial"/>
                <a:cs typeface="Arial"/>
              </a:rPr>
              <a:t> </a:t>
            </a:r>
            <a:r>
              <a:rPr lang="en-US" sz="1800" err="1">
                <a:solidFill>
                  <a:srgbClr val="000000"/>
                </a:solidFill>
                <a:effectLst/>
                <a:latin typeface="Arial"/>
                <a:cs typeface="Arial"/>
              </a:rPr>
              <a:t>gildistíma</a:t>
            </a:r>
            <a:r>
              <a:rPr lang="en-US" sz="1800">
                <a:solidFill>
                  <a:srgbClr val="000000"/>
                </a:solidFill>
                <a:effectLst/>
                <a:latin typeface="Arial"/>
                <a:cs typeface="Arial"/>
              </a:rPr>
              <a:t> á </a:t>
            </a:r>
            <a:r>
              <a:rPr lang="en-US" sz="1800" err="1">
                <a:solidFill>
                  <a:srgbClr val="000000"/>
                </a:solidFill>
                <a:effectLst/>
                <a:latin typeface="Arial"/>
                <a:cs typeface="Arial"/>
              </a:rPr>
              <a:t>fylgiskjali</a:t>
            </a:r>
            <a:r>
              <a:rPr lang="en-US" sz="1800">
                <a:solidFill>
                  <a:srgbClr val="000000"/>
                </a:solidFill>
                <a:effectLst/>
                <a:latin typeface="Arial"/>
                <a:cs typeface="Arial"/>
              </a:rPr>
              <a:t> 1 </a:t>
            </a:r>
            <a:r>
              <a:rPr lang="en-US" sz="1800" err="1">
                <a:solidFill>
                  <a:srgbClr val="000000"/>
                </a:solidFill>
                <a:effectLst/>
                <a:latin typeface="Arial"/>
                <a:cs typeface="Arial"/>
              </a:rPr>
              <a:t>og</a:t>
            </a:r>
            <a:r>
              <a:rPr lang="en-US" sz="1800">
                <a:solidFill>
                  <a:srgbClr val="000000"/>
                </a:solidFill>
                <a:effectLst/>
                <a:latin typeface="Arial"/>
                <a:cs typeface="Arial"/>
              </a:rPr>
              <a:t> 2</a:t>
            </a:r>
          </a:p>
          <a:p>
            <a:pPr marL="285750" marR="0" indent="-285750">
              <a:spcBef>
                <a:spcPts val="0"/>
              </a:spcBef>
              <a:spcAft>
                <a:spcPts val="0"/>
              </a:spcAft>
              <a:buFont typeface="Arial" panose="020B0604020202020204" pitchFamily="34" charset="0"/>
              <a:buChar char="•"/>
            </a:pPr>
            <a:endParaRPr lang="en-US" sz="1800">
              <a:solidFill>
                <a:srgbClr val="000000"/>
              </a:solidFill>
              <a:latin typeface="Arial" panose="020B0604020202020204" pitchFamily="34" charset="0"/>
              <a:cs typeface="Arial" panose="020B0604020202020204" pitchFamily="34" charset="0"/>
            </a:endParaRPr>
          </a:p>
          <a:p>
            <a:pPr marL="285750" marR="0" indent="-285750">
              <a:spcBef>
                <a:spcPts val="0"/>
              </a:spcBef>
              <a:spcAft>
                <a:spcPts val="0"/>
              </a:spcAft>
              <a:buFont typeface="Arial" panose="020B0604020202020204" pitchFamily="34" charset="0"/>
              <a:buChar char="•"/>
            </a:pPr>
            <a:r>
              <a:rPr lang="en-US" sz="1800" err="1">
                <a:solidFill>
                  <a:srgbClr val="000000"/>
                </a:solidFill>
                <a:latin typeface="Arial"/>
                <a:cs typeface="Arial"/>
              </a:rPr>
              <a:t>Hópar</a:t>
            </a:r>
            <a:r>
              <a:rPr lang="en-US" sz="1800">
                <a:solidFill>
                  <a:srgbClr val="000000"/>
                </a:solidFill>
                <a:latin typeface="Arial"/>
                <a:cs typeface="Arial"/>
              </a:rPr>
              <a:t> </a:t>
            </a:r>
            <a:r>
              <a:rPr lang="en-US" sz="1800" err="1">
                <a:solidFill>
                  <a:srgbClr val="000000"/>
                </a:solidFill>
                <a:latin typeface="Arial"/>
                <a:cs typeface="Arial"/>
              </a:rPr>
              <a:t>sem</a:t>
            </a:r>
            <a:r>
              <a:rPr lang="en-US" sz="1800">
                <a:solidFill>
                  <a:srgbClr val="000000"/>
                </a:solidFill>
                <a:latin typeface="Arial"/>
                <a:cs typeface="Arial"/>
              </a:rPr>
              <a:t> </a:t>
            </a:r>
            <a:r>
              <a:rPr lang="en-US" sz="1800" err="1">
                <a:solidFill>
                  <a:srgbClr val="000000"/>
                </a:solidFill>
                <a:latin typeface="Arial"/>
                <a:cs typeface="Arial"/>
              </a:rPr>
              <a:t>þarfnast</a:t>
            </a:r>
            <a:r>
              <a:rPr lang="en-US" sz="1800">
                <a:solidFill>
                  <a:srgbClr val="000000"/>
                </a:solidFill>
                <a:latin typeface="Arial"/>
                <a:cs typeface="Arial"/>
              </a:rPr>
              <a:t> </a:t>
            </a:r>
            <a:r>
              <a:rPr lang="en-US" sz="1800" err="1">
                <a:solidFill>
                  <a:srgbClr val="000000"/>
                </a:solidFill>
                <a:latin typeface="Arial"/>
                <a:cs typeface="Arial"/>
              </a:rPr>
              <a:t>sérstakrar</a:t>
            </a:r>
            <a:r>
              <a:rPr lang="en-US" sz="1800">
                <a:solidFill>
                  <a:srgbClr val="000000"/>
                </a:solidFill>
                <a:latin typeface="Arial"/>
                <a:cs typeface="Arial"/>
              </a:rPr>
              <a:t> </a:t>
            </a:r>
            <a:r>
              <a:rPr lang="is-IS" sz="1800">
                <a:solidFill>
                  <a:srgbClr val="000000"/>
                </a:solidFill>
                <a:latin typeface="Arial"/>
                <a:cs typeface="Arial"/>
              </a:rPr>
              <a:t>skoðunar</a:t>
            </a:r>
          </a:p>
          <a:p>
            <a:pPr marL="285750" marR="0" indent="-285750">
              <a:spcBef>
                <a:spcPts val="0"/>
              </a:spcBef>
              <a:spcAft>
                <a:spcPts val="0"/>
              </a:spcAft>
              <a:buFont typeface="Arial" panose="020B0604020202020204" pitchFamily="34" charset="0"/>
              <a:buChar char="•"/>
            </a:pPr>
            <a:endParaRPr lang="en-US" sz="1800">
              <a:solidFill>
                <a:srgbClr val="000000"/>
              </a:solidFill>
              <a:effectLst/>
              <a:latin typeface="Arial" panose="020B0604020202020204" pitchFamily="34" charset="0"/>
              <a:cs typeface="Arial" panose="020B0604020202020204" pitchFamily="34" charset="0"/>
            </a:endParaRPr>
          </a:p>
          <a:p>
            <a:pPr marL="285750" marR="0" indent="-285750">
              <a:spcBef>
                <a:spcPts val="0"/>
              </a:spcBef>
              <a:spcAft>
                <a:spcPts val="0"/>
              </a:spcAft>
              <a:buFont typeface="Arial" panose="020B0604020202020204" pitchFamily="34" charset="0"/>
              <a:buChar char="•"/>
            </a:pPr>
            <a:r>
              <a:rPr lang="en-US" sz="1800" err="1">
                <a:solidFill>
                  <a:srgbClr val="000000"/>
                </a:solidFill>
                <a:effectLst/>
                <a:latin typeface="Arial"/>
                <a:cs typeface="Arial"/>
              </a:rPr>
              <a:t>Verkfæri</a:t>
            </a:r>
            <a:r>
              <a:rPr lang="en-US" sz="1800">
                <a:solidFill>
                  <a:srgbClr val="000000"/>
                </a:solidFill>
                <a:effectLst/>
                <a:latin typeface="Arial"/>
                <a:cs typeface="Arial"/>
              </a:rPr>
              <a:t> – </a:t>
            </a:r>
            <a:r>
              <a:rPr lang="en-US" sz="1800" err="1">
                <a:solidFill>
                  <a:srgbClr val="000000"/>
                </a:solidFill>
                <a:effectLst/>
                <a:latin typeface="Arial"/>
                <a:cs typeface="Arial"/>
              </a:rPr>
              <a:t>mönnunarmódel</a:t>
            </a:r>
            <a:r>
              <a:rPr lang="en-US" sz="1800">
                <a:solidFill>
                  <a:srgbClr val="000000"/>
                </a:solidFill>
                <a:effectLst/>
                <a:latin typeface="Arial"/>
                <a:cs typeface="Arial"/>
              </a:rPr>
              <a:t>/</a:t>
            </a:r>
            <a:r>
              <a:rPr lang="en-US" sz="1800" err="1">
                <a:solidFill>
                  <a:srgbClr val="000000"/>
                </a:solidFill>
                <a:effectLst/>
                <a:latin typeface="Arial"/>
                <a:cs typeface="Arial"/>
              </a:rPr>
              <a:t>líkan</a:t>
            </a:r>
            <a:endParaRPr lang="en-US" sz="1800">
              <a:solidFill>
                <a:srgbClr val="000000"/>
              </a:solidFill>
              <a:effectLst/>
              <a:latin typeface="Arial"/>
              <a:cs typeface="Arial"/>
            </a:endParaRPr>
          </a:p>
          <a:p>
            <a:endParaRPr lang="is-IS"/>
          </a:p>
        </p:txBody>
      </p:sp>
    </p:spTree>
    <p:extLst>
      <p:ext uri="{BB962C8B-B14F-4D97-AF65-F5344CB8AC3E}">
        <p14:creationId xmlns:p14="http://schemas.microsoft.com/office/powerpoint/2010/main" val="3400733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ynd 3" descr="Mynd sem inniheldur v���ma, klukka&#10;&#10;Lýsing sjálfkrafa búin til">
            <a:extLst>
              <a:ext uri="{FF2B5EF4-FFF2-40B4-BE49-F238E27FC236}">
                <a16:creationId xmlns:a16="http://schemas.microsoft.com/office/drawing/2014/main" id="{629CCACF-B6F8-4826-A0F2-E8C7283F5E65}"/>
              </a:ext>
            </a:extLst>
          </p:cNvPr>
          <p:cNvPicPr>
            <a:picLocks noChangeAspect="1"/>
          </p:cNvPicPr>
          <p:nvPr/>
        </p:nvPicPr>
        <p:blipFill>
          <a:blip r:embed="rId2"/>
          <a:stretch>
            <a:fillRect/>
          </a:stretch>
        </p:blipFill>
        <p:spPr>
          <a:xfrm>
            <a:off x="3147052" y="772947"/>
            <a:ext cx="6355093" cy="6355093"/>
          </a:xfrm>
          <a:prstGeom prst="rect">
            <a:avLst/>
          </a:prstGeom>
        </p:spPr>
      </p:pic>
    </p:spTree>
    <p:extLst>
      <p:ext uri="{BB962C8B-B14F-4D97-AF65-F5344CB8AC3E}">
        <p14:creationId xmlns:p14="http://schemas.microsoft.com/office/powerpoint/2010/main" val="201527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6F73AA2C-C17A-448D-AA5F-95C71DC35B54}"/>
              </a:ext>
            </a:extLst>
          </p:cNvPr>
          <p:cNvSpPr>
            <a:spLocks noGrp="1"/>
          </p:cNvSpPr>
          <p:nvPr>
            <p:ph type="body" sz="quarter" idx="12"/>
          </p:nvPr>
        </p:nvSpPr>
        <p:spPr>
          <a:xfrm>
            <a:off x="1276079" y="461557"/>
            <a:ext cx="10103953" cy="789927"/>
          </a:xfrm>
        </p:spPr>
        <p:txBody>
          <a:bodyPr/>
          <a:lstStyle/>
          <a:p>
            <a:r>
              <a:rPr lang="is-IS">
                <a:solidFill>
                  <a:srgbClr val="032742"/>
                </a:solidFill>
                <a:hlinkClick r:id="rId2">
                  <a:extLst>
                    <a:ext uri="{A12FA001-AC4F-418D-AE19-62706E023703}">
                      <ahyp:hlinkClr xmlns:ahyp="http://schemas.microsoft.com/office/drawing/2018/hyperlinkcolor" val="tx"/>
                    </a:ext>
                  </a:extLst>
                </a:hlinkClick>
              </a:rPr>
              <a:t>Ferill við innleiðingu betri vinnutíma í vaktavinnu</a:t>
            </a:r>
            <a:endParaRPr lang="is-IS">
              <a:solidFill>
                <a:srgbClr val="032742"/>
              </a:solidFill>
            </a:endParaRPr>
          </a:p>
        </p:txBody>
      </p:sp>
      <p:pic>
        <p:nvPicPr>
          <p:cNvPr id="5" name="Mynd 4">
            <a:extLst>
              <a:ext uri="{FF2B5EF4-FFF2-40B4-BE49-F238E27FC236}">
                <a16:creationId xmlns:a16="http://schemas.microsoft.com/office/drawing/2014/main" id="{EFD2968F-D6DA-48CC-8F87-08DBDF459E47}"/>
              </a:ext>
            </a:extLst>
          </p:cNvPr>
          <p:cNvPicPr>
            <a:picLocks noChangeAspect="1"/>
          </p:cNvPicPr>
          <p:nvPr/>
        </p:nvPicPr>
        <p:blipFill rotWithShape="1">
          <a:blip r:embed="rId3"/>
          <a:srcRect t="10380"/>
          <a:stretch/>
        </p:blipFill>
        <p:spPr>
          <a:xfrm>
            <a:off x="4332995" y="1176982"/>
            <a:ext cx="7211916" cy="5371117"/>
          </a:xfrm>
          <a:prstGeom prst="rect">
            <a:avLst/>
          </a:prstGeom>
        </p:spPr>
      </p:pic>
      <p:sp>
        <p:nvSpPr>
          <p:cNvPr id="3" name="Rétthyrningur: Ávöl horn 2">
            <a:extLst>
              <a:ext uri="{FF2B5EF4-FFF2-40B4-BE49-F238E27FC236}">
                <a16:creationId xmlns:a16="http://schemas.microsoft.com/office/drawing/2014/main" id="{DE41CCF6-4086-4A95-B265-BE964EA6C235}"/>
              </a:ext>
            </a:extLst>
          </p:cNvPr>
          <p:cNvSpPr/>
          <p:nvPr/>
        </p:nvSpPr>
        <p:spPr>
          <a:xfrm>
            <a:off x="3971979" y="2263140"/>
            <a:ext cx="2484120" cy="1165860"/>
          </a:xfrm>
          <a:prstGeom prst="roundRect">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is-IS"/>
          </a:p>
        </p:txBody>
      </p:sp>
      <p:sp>
        <p:nvSpPr>
          <p:cNvPr id="6" name="Sporaskja 5">
            <a:extLst>
              <a:ext uri="{FF2B5EF4-FFF2-40B4-BE49-F238E27FC236}">
                <a16:creationId xmlns:a16="http://schemas.microsoft.com/office/drawing/2014/main" id="{C57DB253-392F-4039-A453-B6794A271686}"/>
              </a:ext>
            </a:extLst>
          </p:cNvPr>
          <p:cNvSpPr/>
          <p:nvPr/>
        </p:nvSpPr>
        <p:spPr>
          <a:xfrm>
            <a:off x="587229" y="2189526"/>
            <a:ext cx="3095538" cy="2936147"/>
          </a:xfrm>
          <a:prstGeom prst="ellipse">
            <a:avLst/>
          </a:prstGeom>
          <a:solidFill>
            <a:srgbClr val="85ABCD"/>
          </a:solidFill>
          <a:ln>
            <a:solidFill>
              <a:srgbClr val="0327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600" b="1">
                <a:solidFill>
                  <a:srgbClr val="032742"/>
                </a:solidFill>
              </a:rPr>
              <a:t>Fetum okkur saman í átt að betri vinnutíma!</a:t>
            </a:r>
          </a:p>
        </p:txBody>
      </p:sp>
      <p:sp>
        <p:nvSpPr>
          <p:cNvPr id="4" name="Rétthyrningur: Ávöl horn 3">
            <a:extLst>
              <a:ext uri="{FF2B5EF4-FFF2-40B4-BE49-F238E27FC236}">
                <a16:creationId xmlns:a16="http://schemas.microsoft.com/office/drawing/2014/main" id="{6AEDDFB5-815F-4FA7-8D3B-DE0036C1825D}"/>
              </a:ext>
            </a:extLst>
          </p:cNvPr>
          <p:cNvSpPr/>
          <p:nvPr/>
        </p:nvSpPr>
        <p:spPr>
          <a:xfrm>
            <a:off x="4043783" y="3429000"/>
            <a:ext cx="2484120" cy="1165860"/>
          </a:xfrm>
          <a:prstGeom prst="roundRect">
            <a:avLst/>
          </a:prstGeom>
          <a:noFill/>
          <a:ln w="38100">
            <a:solidFill>
              <a:srgbClr val="03274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s-IS"/>
          </a:p>
        </p:txBody>
      </p:sp>
    </p:spTree>
    <p:extLst>
      <p:ext uri="{BB962C8B-B14F-4D97-AF65-F5344CB8AC3E}">
        <p14:creationId xmlns:p14="http://schemas.microsoft.com/office/powerpoint/2010/main" val="3324018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09969696-3886-4B01-ABC3-D97F9E578238}"/>
              </a:ext>
            </a:extLst>
          </p:cNvPr>
          <p:cNvSpPr>
            <a:spLocks noGrp="1"/>
          </p:cNvSpPr>
          <p:nvPr>
            <p:ph type="body" sz="quarter" idx="12"/>
          </p:nvPr>
        </p:nvSpPr>
        <p:spPr>
          <a:xfrm>
            <a:off x="1141413" y="653254"/>
            <a:ext cx="9901547" cy="789927"/>
          </a:xfrm>
        </p:spPr>
        <p:txBody>
          <a:bodyPr/>
          <a:lstStyle/>
          <a:p>
            <a:r>
              <a:rPr lang="is-IS" dirty="0">
                <a:solidFill>
                  <a:srgbClr val="032742"/>
                </a:solidFill>
              </a:rPr>
              <a:t>Umbótasamtal </a:t>
            </a:r>
          </a:p>
        </p:txBody>
      </p:sp>
      <p:sp>
        <p:nvSpPr>
          <p:cNvPr id="3" name="Textastaðgengill 2">
            <a:extLst>
              <a:ext uri="{FF2B5EF4-FFF2-40B4-BE49-F238E27FC236}">
                <a16:creationId xmlns:a16="http://schemas.microsoft.com/office/drawing/2014/main" id="{1525287E-08E2-4063-A176-8BEC55B81608}"/>
              </a:ext>
            </a:extLst>
          </p:cNvPr>
          <p:cNvSpPr>
            <a:spLocks noGrp="1"/>
          </p:cNvSpPr>
          <p:nvPr>
            <p:ph type="body" sz="quarter" idx="13"/>
          </p:nvPr>
        </p:nvSpPr>
        <p:spPr/>
        <p:txBody>
          <a:bodyPr lIns="91440" tIns="45720" rIns="91440" bIns="45720" anchor="t"/>
          <a:lstStyle/>
          <a:p>
            <a:r>
              <a:rPr lang="is-IS" sz="2400" b="1" dirty="0">
                <a:latin typeface="Arial" panose="020B0604020202020204" pitchFamily="34" charset="0"/>
                <a:cs typeface="Arial" panose="020B0604020202020204" pitchFamily="34" charset="0"/>
                <a:hlinkClick r:id="rId3"/>
              </a:rPr>
              <a:t>Handrit fyrir stjórnendur</a:t>
            </a:r>
            <a:endParaRPr lang="is-IS" sz="2400" b="1" dirty="0">
              <a:latin typeface="Arial" panose="020B0604020202020204" pitchFamily="34" charset="0"/>
              <a:cs typeface="Arial" panose="020B0604020202020204" pitchFamily="34" charset="0"/>
            </a:endParaRPr>
          </a:p>
          <a:p>
            <a:endParaRPr lang="is-IS" sz="2400" b="1" dirty="0">
              <a:latin typeface="Arial" panose="020B0604020202020204" pitchFamily="34" charset="0"/>
              <a:cs typeface="Arial" panose="020B0604020202020204" pitchFamily="34" charset="0"/>
            </a:endParaRPr>
          </a:p>
          <a:p>
            <a:pPr marL="800100" lvl="1" indent="-342900">
              <a:buFont typeface="+mj-lt"/>
              <a:buAutoNum type="arabicPeriod"/>
            </a:pPr>
            <a:r>
              <a:rPr lang="is-IS" sz="2000" dirty="0">
                <a:solidFill>
                  <a:schemeClr val="bg1">
                    <a:lumMod val="65000"/>
                  </a:schemeClr>
                </a:solidFill>
                <a:latin typeface="Arial" panose="020B0604020202020204" pitchFamily="34" charset="0"/>
                <a:cs typeface="Arial" panose="020B0604020202020204" pitchFamily="34" charset="0"/>
              </a:rPr>
              <a:t>Greining gagna</a:t>
            </a:r>
          </a:p>
          <a:p>
            <a:pPr marL="800100" lvl="1" indent="-342900">
              <a:buFont typeface="+mj-lt"/>
              <a:buAutoNum type="arabicPeriod"/>
            </a:pPr>
            <a:r>
              <a:rPr lang="is-IS" sz="2000" dirty="0">
                <a:latin typeface="Arial" panose="020B0604020202020204" pitchFamily="34" charset="0"/>
                <a:cs typeface="Arial" panose="020B0604020202020204" pitchFamily="34" charset="0"/>
              </a:rPr>
              <a:t>Boða fund</a:t>
            </a:r>
          </a:p>
          <a:p>
            <a:pPr marL="800100" lvl="1" indent="-342900">
              <a:buFont typeface="+mj-lt"/>
              <a:buAutoNum type="arabicPeriod"/>
            </a:pPr>
            <a:r>
              <a:rPr lang="is-IS" sz="2000" dirty="0">
                <a:latin typeface="Arial" panose="020B0604020202020204" pitchFamily="34" charset="0"/>
                <a:cs typeface="Arial" panose="020B0604020202020204" pitchFamily="34" charset="0"/>
              </a:rPr>
              <a:t>Fundurinn sjálfur</a:t>
            </a:r>
          </a:p>
          <a:p>
            <a:pPr marL="800100" lvl="1" indent="-342900">
              <a:buFont typeface="+mj-lt"/>
              <a:buAutoNum type="arabicPeriod"/>
            </a:pPr>
            <a:r>
              <a:rPr lang="is-IS" sz="2000" dirty="0">
                <a:latin typeface="Arial" panose="020B0604020202020204" pitchFamily="34" charset="0"/>
                <a:cs typeface="Arial" panose="020B0604020202020204" pitchFamily="34" charset="0"/>
              </a:rPr>
              <a:t>Eftir fundinn</a:t>
            </a:r>
          </a:p>
          <a:p>
            <a:pPr marL="800100" lvl="1" indent="-342900">
              <a:buFont typeface="+mj-lt"/>
              <a:buAutoNum type="arabicPeriod"/>
            </a:pPr>
            <a:r>
              <a:rPr lang="is-IS" sz="2000" dirty="0">
                <a:latin typeface="Arial" panose="020B0604020202020204" pitchFamily="34" charset="0"/>
                <a:cs typeface="Arial" panose="020B0604020202020204" pitchFamily="34" charset="0"/>
              </a:rPr>
              <a:t>Næstu skref</a:t>
            </a:r>
          </a:p>
        </p:txBody>
      </p:sp>
      <p:pic>
        <p:nvPicPr>
          <p:cNvPr id="5" name="Mynd 4">
            <a:extLst>
              <a:ext uri="{FF2B5EF4-FFF2-40B4-BE49-F238E27FC236}">
                <a16:creationId xmlns:a16="http://schemas.microsoft.com/office/drawing/2014/main" id="{A86641B3-978D-45D3-9A2E-273596FB626F}"/>
              </a:ext>
            </a:extLst>
          </p:cNvPr>
          <p:cNvPicPr>
            <a:picLocks noChangeAspect="1"/>
          </p:cNvPicPr>
          <p:nvPr/>
        </p:nvPicPr>
        <p:blipFill>
          <a:blip r:embed="rId4"/>
          <a:stretch>
            <a:fillRect/>
          </a:stretch>
        </p:blipFill>
        <p:spPr>
          <a:xfrm>
            <a:off x="5516512" y="465786"/>
            <a:ext cx="6620720" cy="6620720"/>
          </a:xfrm>
          <a:prstGeom prst="rect">
            <a:avLst/>
          </a:prstGeom>
        </p:spPr>
      </p:pic>
    </p:spTree>
    <p:extLst>
      <p:ext uri="{BB962C8B-B14F-4D97-AF65-F5344CB8AC3E}">
        <p14:creationId xmlns:p14="http://schemas.microsoft.com/office/powerpoint/2010/main" val="797297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4734A03C-6694-4DBC-87A9-0C01FEB152CD}"/>
              </a:ext>
            </a:extLst>
          </p:cNvPr>
          <p:cNvSpPr>
            <a:spLocks noGrp="1"/>
          </p:cNvSpPr>
          <p:nvPr>
            <p:ph type="body" sz="quarter" idx="12"/>
          </p:nvPr>
        </p:nvSpPr>
        <p:spPr>
          <a:xfrm>
            <a:off x="1064012" y="588817"/>
            <a:ext cx="9901547" cy="789927"/>
          </a:xfrm>
        </p:spPr>
        <p:txBody>
          <a:bodyPr/>
          <a:lstStyle/>
          <a:p>
            <a:r>
              <a:rPr lang="is-IS">
                <a:solidFill>
                  <a:srgbClr val="032742"/>
                </a:solidFill>
              </a:rPr>
              <a:t>Boða fund - undirbúningur</a:t>
            </a:r>
          </a:p>
        </p:txBody>
      </p:sp>
      <p:pic>
        <p:nvPicPr>
          <p:cNvPr id="5" name="Mynd 4">
            <a:extLst>
              <a:ext uri="{FF2B5EF4-FFF2-40B4-BE49-F238E27FC236}">
                <a16:creationId xmlns:a16="http://schemas.microsoft.com/office/drawing/2014/main" id="{E1AB46C0-3F87-444F-A3EA-F0BF990EEEF9}"/>
              </a:ext>
            </a:extLst>
          </p:cNvPr>
          <p:cNvPicPr>
            <a:picLocks noChangeAspect="1"/>
          </p:cNvPicPr>
          <p:nvPr/>
        </p:nvPicPr>
        <p:blipFill>
          <a:blip r:embed="rId2"/>
          <a:stretch>
            <a:fillRect/>
          </a:stretch>
        </p:blipFill>
        <p:spPr>
          <a:xfrm>
            <a:off x="6933974" y="1033854"/>
            <a:ext cx="5353821" cy="5356390"/>
          </a:xfrm>
          <a:prstGeom prst="rect">
            <a:avLst/>
          </a:prstGeom>
        </p:spPr>
      </p:pic>
      <p:sp>
        <p:nvSpPr>
          <p:cNvPr id="13" name="Textastaðgengill 2">
            <a:extLst>
              <a:ext uri="{FF2B5EF4-FFF2-40B4-BE49-F238E27FC236}">
                <a16:creationId xmlns:a16="http://schemas.microsoft.com/office/drawing/2014/main" id="{4B65B780-0095-4E95-A21C-69BDCDF79939}"/>
              </a:ext>
            </a:extLst>
          </p:cNvPr>
          <p:cNvSpPr>
            <a:spLocks noGrp="1"/>
          </p:cNvSpPr>
          <p:nvPr>
            <p:ph type="body" sz="quarter" idx="13"/>
          </p:nvPr>
        </p:nvSpPr>
        <p:spPr>
          <a:xfrm>
            <a:off x="1025311" y="1676545"/>
            <a:ext cx="5947364" cy="4592638"/>
          </a:xfrm>
        </p:spPr>
        <p:txBody>
          <a:bodyPr lIns="91440" tIns="45720" rIns="91440" bIns="45720" anchor="t"/>
          <a:lstStyle/>
          <a:p>
            <a:pPr marL="285750" indent="-285750">
              <a:buFont typeface="Arial" panose="020B0604020202020204" pitchFamily="34" charset="0"/>
              <a:buChar char="•"/>
            </a:pPr>
            <a:r>
              <a:rPr lang="is-IS">
                <a:effectLst/>
                <a:latin typeface="Arial"/>
                <a:ea typeface="Calibri" panose="020F0502020204030204" pitchFamily="34" charset="0"/>
              </a:rPr>
              <a:t>Gefa góðan tíma fyrir fundinn, eða a.m.k. 2 klukkustundir</a:t>
            </a:r>
          </a:p>
          <a:p>
            <a:pPr marL="285750" indent="-285750">
              <a:buFont typeface="Arial" panose="020B0604020202020204" pitchFamily="34" charset="0"/>
              <a:buChar char="•"/>
            </a:pPr>
            <a:r>
              <a:rPr lang="is-IS">
                <a:effectLst/>
                <a:latin typeface="Arial"/>
                <a:ea typeface="Calibri" panose="020F0502020204030204" pitchFamily="34" charset="0"/>
                <a:cs typeface="Arial"/>
              </a:rPr>
              <a:t>Að sem flestir hafi möguleika á að koma á fund</a:t>
            </a:r>
          </a:p>
          <a:p>
            <a:pPr marL="285750" indent="-285750">
              <a:buFont typeface="Arial" panose="020B0604020202020204" pitchFamily="34" charset="0"/>
              <a:buChar char="•"/>
            </a:pPr>
            <a:r>
              <a:rPr lang="is-IS">
                <a:effectLst/>
                <a:latin typeface="Arial" panose="020B0604020202020204" pitchFamily="34" charset="0"/>
                <a:ea typeface="Calibri" panose="020F0502020204030204" pitchFamily="34" charset="0"/>
              </a:rPr>
              <a:t>Dagskrá fundarins er að fara yfir verklag, vaktaskipulag, forsendur </a:t>
            </a:r>
            <a:r>
              <a:rPr lang="is-IS" err="1">
                <a:effectLst/>
                <a:latin typeface="Arial" panose="020B0604020202020204" pitchFamily="34" charset="0"/>
                <a:ea typeface="Calibri" panose="020F0502020204030204" pitchFamily="34" charset="0"/>
              </a:rPr>
              <a:t>mönnunar</a:t>
            </a:r>
            <a:r>
              <a:rPr lang="is-IS">
                <a:effectLst/>
                <a:latin typeface="Arial" panose="020B0604020202020204" pitchFamily="34" charset="0"/>
                <a:ea typeface="Calibri" panose="020F0502020204030204" pitchFamily="34" charset="0"/>
              </a:rPr>
              <a:t>, starfsemistölur o.fl.</a:t>
            </a:r>
            <a:endParaRPr lang="is-IS">
              <a:latin typeface="Arial" panose="020B0604020202020204" pitchFamily="34" charset="0"/>
              <a:ea typeface="Calibri" panose="020F0502020204030204" pitchFamily="34" charset="0"/>
            </a:endParaRPr>
          </a:p>
          <a:p>
            <a:pPr marL="285750" indent="-285750">
              <a:buFont typeface="Arial" panose="020B0604020202020204" pitchFamily="34" charset="0"/>
              <a:buChar char="•"/>
            </a:pPr>
            <a:r>
              <a:rPr lang="is-IS">
                <a:effectLst/>
                <a:latin typeface="Arial"/>
                <a:ea typeface="Calibri" panose="020F0502020204030204" pitchFamily="34" charset="0"/>
              </a:rPr>
              <a:t>Markmið fundarins er að sjá umbótatækifæri í nærumhverfi og fá hugmyndir og tillögur frá starfsfólki að því sem betur má fara með það að leiðarljósi að bæta starfsumhverfi og þjónustu</a:t>
            </a:r>
          </a:p>
          <a:p>
            <a:pPr marL="285750" indent="-285750">
              <a:buFont typeface="Arial" panose="020B0604020202020204" pitchFamily="34" charset="0"/>
              <a:buChar char="•"/>
            </a:pPr>
            <a:r>
              <a:rPr lang="is-IS">
                <a:effectLst/>
                <a:latin typeface="Arial"/>
                <a:ea typeface="Calibri" panose="020F0502020204030204" pitchFamily="34" charset="0"/>
              </a:rPr>
              <a:t>Ráðlagt er að hafa fundarsal, eða rafrænt fundarform þar sem hægt er að skipta starfsfólki upp í minni hópa</a:t>
            </a:r>
            <a:endParaRPr lang="is-IS">
              <a:latin typeface="Arial"/>
            </a:endParaRPr>
          </a:p>
        </p:txBody>
      </p:sp>
    </p:spTree>
    <p:extLst>
      <p:ext uri="{BB962C8B-B14F-4D97-AF65-F5344CB8AC3E}">
        <p14:creationId xmlns:p14="http://schemas.microsoft.com/office/powerpoint/2010/main" val="2268844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1B9C06C2-33A4-4A11-806F-A45B93023C58}"/>
              </a:ext>
            </a:extLst>
          </p:cNvPr>
          <p:cNvSpPr>
            <a:spLocks noGrp="1"/>
          </p:cNvSpPr>
          <p:nvPr>
            <p:ph type="body" sz="quarter" idx="12"/>
          </p:nvPr>
        </p:nvSpPr>
        <p:spPr>
          <a:xfrm>
            <a:off x="1141413" y="496639"/>
            <a:ext cx="9901547" cy="789927"/>
          </a:xfrm>
        </p:spPr>
        <p:txBody>
          <a:bodyPr/>
          <a:lstStyle/>
          <a:p>
            <a:r>
              <a:rPr lang="is-IS">
                <a:solidFill>
                  <a:srgbClr val="032742"/>
                </a:solidFill>
              </a:rPr>
              <a:t>Fundurinn sjálfur - umbótasamtalið</a:t>
            </a:r>
          </a:p>
        </p:txBody>
      </p:sp>
      <p:sp>
        <p:nvSpPr>
          <p:cNvPr id="3" name="Textastaðgengill 2">
            <a:extLst>
              <a:ext uri="{FF2B5EF4-FFF2-40B4-BE49-F238E27FC236}">
                <a16:creationId xmlns:a16="http://schemas.microsoft.com/office/drawing/2014/main" id="{CF7A033D-C196-47E3-8E85-AEF399AAA7A6}"/>
              </a:ext>
            </a:extLst>
          </p:cNvPr>
          <p:cNvSpPr>
            <a:spLocks noGrp="1"/>
          </p:cNvSpPr>
          <p:nvPr>
            <p:ph type="body" sz="quarter" idx="13"/>
          </p:nvPr>
        </p:nvSpPr>
        <p:spPr>
          <a:xfrm>
            <a:off x="1045619" y="1184998"/>
            <a:ext cx="7461072" cy="4752890"/>
          </a:xfrm>
        </p:spPr>
        <p:txBody>
          <a:bodyPr lIns="91440" tIns="45720" rIns="91440" bIns="45720" anchor="t"/>
          <a:lstStyle/>
          <a:p>
            <a:pPr marL="285750" indent="-285750">
              <a:buFont typeface="Arial" panose="020B0604020202020204" pitchFamily="34" charset="0"/>
              <a:buChar char="•"/>
            </a:pPr>
            <a:r>
              <a:rPr lang="is-IS" sz="1800">
                <a:effectLst/>
                <a:latin typeface="Arial" panose="020B0604020202020204" pitchFamily="34" charset="0"/>
                <a:ea typeface="Calibri" panose="020F0502020204030204" pitchFamily="34" charset="0"/>
                <a:cs typeface="Arial" panose="020B0604020202020204" pitchFamily="34" charset="0"/>
              </a:rPr>
              <a:t>Fara yfir markmið umbótasamtalsins </a:t>
            </a:r>
          </a:p>
          <a:p>
            <a:pPr marL="285750" indent="-285750">
              <a:buFont typeface="Arial" panose="020B0604020202020204" pitchFamily="34" charset="0"/>
              <a:buChar char="•"/>
            </a:pPr>
            <a:r>
              <a:rPr lang="is-IS" sz="1800">
                <a:latin typeface="Arial" panose="020B0604020202020204" pitchFamily="34" charset="0"/>
                <a:ea typeface="Calibri" panose="020F0502020204030204" pitchFamily="34" charset="0"/>
                <a:cs typeface="Arial" panose="020B0604020202020204" pitchFamily="34" charset="0"/>
              </a:rPr>
              <a:t>L</a:t>
            </a:r>
            <a:r>
              <a:rPr lang="is-IS" sz="1800">
                <a:effectLst/>
                <a:latin typeface="Arial" panose="020B0604020202020204" pitchFamily="34" charset="0"/>
                <a:ea typeface="Calibri" panose="020F0502020204030204" pitchFamily="34" charset="0"/>
                <a:cs typeface="Arial" panose="020B0604020202020204" pitchFamily="34" charset="0"/>
              </a:rPr>
              <a:t>eggi fram staðreyndir um greiningu á starfseminni </a:t>
            </a:r>
          </a:p>
          <a:p>
            <a:pPr marL="742950" lvl="1" indent="-285750">
              <a:buFont typeface="Arial" panose="020B0604020202020204" pitchFamily="34" charset="0"/>
              <a:buChar char="•"/>
            </a:pPr>
            <a:r>
              <a:rPr lang="is-IS" sz="1400">
                <a:effectLst/>
                <a:latin typeface="Arial"/>
                <a:ea typeface="Calibri" panose="020F0502020204030204" pitchFamily="34" charset="0"/>
                <a:cs typeface="Arial"/>
              </a:rPr>
              <a:t>Mikilvægt er að starfsfólk fái tækifæri til að kynna sér efnið, helst fyrir fundinn og spyrja spurninga á fundinum</a:t>
            </a:r>
          </a:p>
          <a:p>
            <a:pPr marL="285750" lvl="0" indent="-285750">
              <a:lnSpc>
                <a:spcPct val="107000"/>
              </a:lnSpc>
              <a:buFont typeface="Arial" panose="020B0604020202020204" pitchFamily="34" charset="0"/>
              <a:buChar char="•"/>
            </a:pPr>
            <a:r>
              <a:rPr lang="is-IS" sz="1800">
                <a:effectLst/>
                <a:latin typeface="Arial" panose="020B0604020202020204" pitchFamily="34" charset="0"/>
                <a:ea typeface="Calibri" panose="020F0502020204030204" pitchFamily="34" charset="0"/>
                <a:cs typeface="Arial" panose="020B0604020202020204" pitchFamily="34" charset="0"/>
              </a:rPr>
              <a:t>Skipta starfsfólki í hópa, t.d. 3-7 manna hópa</a:t>
            </a:r>
            <a:endParaRPr lang="is-IS" sz="1800">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07000"/>
              </a:lnSpc>
              <a:buFont typeface="Arial" panose="020B0604020202020204" pitchFamily="34" charset="0"/>
              <a:buChar char="•"/>
            </a:pPr>
            <a:r>
              <a:rPr lang="is-IS" sz="1400">
                <a:effectLst/>
                <a:latin typeface="Arial"/>
                <a:ea typeface="Calibri" panose="020F0502020204030204" pitchFamily="34" charset="0"/>
                <a:cs typeface="Arial"/>
              </a:rPr>
              <a:t>Hafa 3-4 hópa að lágmarki ef hægt er</a:t>
            </a:r>
            <a:endParaRPr lang="is-IS" sz="1400">
              <a:latin typeface="Arial"/>
              <a:ea typeface="Calibri" panose="020F0502020204030204" pitchFamily="34" charset="0"/>
              <a:cs typeface="Arial"/>
            </a:endParaRPr>
          </a:p>
          <a:p>
            <a:pPr marL="742950" lvl="1" indent="-285750">
              <a:lnSpc>
                <a:spcPct val="107000"/>
              </a:lnSpc>
              <a:buFont typeface="Arial" panose="020B0604020202020204" pitchFamily="34" charset="0"/>
              <a:buChar char="•"/>
            </a:pPr>
            <a:r>
              <a:rPr lang="is-IS" sz="1400">
                <a:effectLst/>
                <a:latin typeface="Arial"/>
                <a:ea typeface="Calibri" panose="020F0502020204030204" pitchFamily="34" charset="0"/>
                <a:cs typeface="Arial"/>
              </a:rPr>
              <a:t>Biðja einn í hverjum hópi að vera ritari og skrá hjá sér svör við spurningunum</a:t>
            </a:r>
            <a:r>
              <a:rPr lang="is-IS" sz="1400">
                <a:latin typeface="Arial"/>
                <a:ea typeface="Calibri" panose="020F0502020204030204" pitchFamily="34" charset="0"/>
                <a:cs typeface="Arial"/>
              </a:rPr>
              <a:t> </a:t>
            </a:r>
            <a:endParaRPr lang="is-IS" sz="1400">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07000"/>
              </a:lnSpc>
              <a:buFont typeface="Arial" panose="020B0604020202020204" pitchFamily="34" charset="0"/>
              <a:buChar char="•"/>
            </a:pPr>
            <a:r>
              <a:rPr lang="is-IS" sz="1400">
                <a:effectLst/>
                <a:latin typeface="Arial"/>
                <a:ea typeface="Calibri" panose="020F0502020204030204" pitchFamily="34" charset="0"/>
                <a:cs typeface="Arial"/>
              </a:rPr>
              <a:t>Allir hópar byrja á að svara spurningum í flokki 1 um tilgang og markmið starfseminnar og starfanna</a:t>
            </a:r>
            <a:endParaRPr lang="is-IS" sz="1400">
              <a:latin typeface="Arial"/>
              <a:ea typeface="Calibri" panose="020F0502020204030204" pitchFamily="34" charset="0"/>
              <a:cs typeface="Arial"/>
            </a:endParaRPr>
          </a:p>
          <a:p>
            <a:pPr marL="742950" lvl="1" indent="-285750">
              <a:lnSpc>
                <a:spcPct val="107000"/>
              </a:lnSpc>
              <a:buFont typeface="Arial" panose="020B0604020202020204" pitchFamily="34" charset="0"/>
              <a:buChar char="•"/>
            </a:pPr>
            <a:r>
              <a:rPr lang="is-IS" sz="1400">
                <a:effectLst/>
                <a:latin typeface="Arial"/>
                <a:ea typeface="Calibri" panose="020F0502020204030204" pitchFamily="34" charset="0"/>
                <a:cs typeface="Arial"/>
              </a:rPr>
              <a:t>Spurningum í flokkum 2-5 er skipt milli hópa</a:t>
            </a:r>
            <a:r>
              <a:rPr lang="is-IS" sz="1400">
                <a:latin typeface="Arial"/>
                <a:ea typeface="Calibri" panose="020F0502020204030204" pitchFamily="34" charset="0"/>
                <a:cs typeface="Arial"/>
              </a:rPr>
              <a:t> </a:t>
            </a:r>
            <a:endParaRPr lang="is-IS" sz="140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07000"/>
              </a:lnSpc>
              <a:buFont typeface="Arial" panose="020B0604020202020204" pitchFamily="34" charset="0"/>
              <a:buChar char="•"/>
            </a:pPr>
            <a:r>
              <a:rPr lang="is-IS" sz="1400">
                <a:effectLst/>
                <a:latin typeface="Arial"/>
                <a:ea typeface="Calibri" panose="020F0502020204030204" pitchFamily="34" charset="0"/>
                <a:cs typeface="Arial"/>
              </a:rPr>
              <a:t>Ritarar taka saman innihald samtalsins á hverju borði og segja stuttlega frá í lok fundarins</a:t>
            </a:r>
          </a:p>
          <a:p>
            <a:pPr marL="285750" indent="-285750">
              <a:lnSpc>
                <a:spcPct val="107000"/>
              </a:lnSpc>
              <a:buFont typeface="Arial" panose="020B0604020202020204" pitchFamily="34" charset="0"/>
              <a:buChar char="•"/>
            </a:pPr>
            <a:r>
              <a:rPr lang="is-IS">
                <a:latin typeface="Arial" panose="020B0604020202020204" pitchFamily="34" charset="0"/>
                <a:cs typeface="Arial" panose="020B0604020202020204" pitchFamily="34" charset="0"/>
              </a:rPr>
              <a:t>Spurningar – flokkar:</a:t>
            </a:r>
          </a:p>
          <a:p>
            <a:pPr marL="742950" lvl="1" indent="-285750">
              <a:lnSpc>
                <a:spcPct val="107000"/>
              </a:lnSpc>
              <a:buFont typeface="Arial" panose="020B0604020202020204" pitchFamily="34" charset="0"/>
              <a:buChar char="•"/>
            </a:pPr>
            <a:r>
              <a:rPr lang="is-IS" sz="1400">
                <a:latin typeface="Arial" panose="020B0604020202020204" pitchFamily="34" charset="0"/>
                <a:cs typeface="Arial" panose="020B0604020202020204" pitchFamily="34" charset="0"/>
              </a:rPr>
              <a:t>Tilgangur og markmið</a:t>
            </a:r>
          </a:p>
          <a:p>
            <a:pPr marL="742950" lvl="1" indent="-285750">
              <a:lnSpc>
                <a:spcPct val="107000"/>
              </a:lnSpc>
              <a:buFont typeface="Arial" panose="020B0604020202020204" pitchFamily="34" charset="0"/>
              <a:buChar char="•"/>
            </a:pPr>
            <a:r>
              <a:rPr lang="is-IS" sz="1400">
                <a:latin typeface="Arial" panose="020B0604020202020204" pitchFamily="34" charset="0"/>
                <a:cs typeface="Arial" panose="020B0604020202020204" pitchFamily="34" charset="0"/>
              </a:rPr>
              <a:t>Vaktaskipulag og </a:t>
            </a:r>
            <a:r>
              <a:rPr lang="is-IS" sz="1400" err="1">
                <a:latin typeface="Arial" panose="020B0604020202020204" pitchFamily="34" charset="0"/>
                <a:cs typeface="Arial" panose="020B0604020202020204" pitchFamily="34" charset="0"/>
              </a:rPr>
              <a:t>mönnun</a:t>
            </a:r>
            <a:endParaRPr lang="is-IS" sz="1400">
              <a:latin typeface="Arial" panose="020B0604020202020204" pitchFamily="34" charset="0"/>
              <a:cs typeface="Arial" panose="020B0604020202020204" pitchFamily="34" charset="0"/>
            </a:endParaRPr>
          </a:p>
          <a:p>
            <a:pPr marL="742950" lvl="1" indent="-285750">
              <a:lnSpc>
                <a:spcPct val="107000"/>
              </a:lnSpc>
              <a:buFont typeface="Arial" panose="020B0604020202020204" pitchFamily="34" charset="0"/>
              <a:buChar char="•"/>
            </a:pPr>
            <a:r>
              <a:rPr lang="is-IS" sz="1400">
                <a:latin typeface="Arial" panose="020B0604020202020204" pitchFamily="34" charset="0"/>
                <a:cs typeface="Arial" panose="020B0604020202020204" pitchFamily="34" charset="0"/>
              </a:rPr>
              <a:t>Starfsemi og starfsumhverfi</a:t>
            </a:r>
          </a:p>
          <a:p>
            <a:pPr marL="742950" lvl="1" indent="-285750">
              <a:lnSpc>
                <a:spcPct val="107000"/>
              </a:lnSpc>
              <a:buFont typeface="Arial" panose="020B0604020202020204" pitchFamily="34" charset="0"/>
              <a:buChar char="•"/>
            </a:pPr>
            <a:r>
              <a:rPr lang="is-IS" sz="1400">
                <a:latin typeface="Arial" panose="020B0604020202020204" pitchFamily="34" charset="0"/>
                <a:cs typeface="Arial" panose="020B0604020202020204" pitchFamily="34" charset="0"/>
              </a:rPr>
              <a:t>Verklag og ábyrgð</a:t>
            </a:r>
          </a:p>
          <a:p>
            <a:pPr marL="742950" lvl="1" indent="-285750">
              <a:lnSpc>
                <a:spcPct val="107000"/>
              </a:lnSpc>
              <a:buFont typeface="Arial" panose="020B0604020202020204" pitchFamily="34" charset="0"/>
              <a:buChar char="•"/>
            </a:pPr>
            <a:r>
              <a:rPr lang="is-IS" sz="1400">
                <a:latin typeface="Arial" panose="020B0604020202020204" pitchFamily="34" charset="0"/>
                <a:cs typeface="Arial" panose="020B0604020202020204" pitchFamily="34" charset="0"/>
              </a:rPr>
              <a:t>Ræða sóun í nærumhverfi</a:t>
            </a:r>
          </a:p>
        </p:txBody>
      </p:sp>
      <p:pic>
        <p:nvPicPr>
          <p:cNvPr id="5" name="Mynd 4">
            <a:extLst>
              <a:ext uri="{FF2B5EF4-FFF2-40B4-BE49-F238E27FC236}">
                <a16:creationId xmlns:a16="http://schemas.microsoft.com/office/drawing/2014/main" id="{16E00418-ADEC-451D-804D-738E1FF5EF4A}"/>
              </a:ext>
            </a:extLst>
          </p:cNvPr>
          <p:cNvPicPr>
            <a:picLocks noChangeAspect="1"/>
          </p:cNvPicPr>
          <p:nvPr/>
        </p:nvPicPr>
        <p:blipFill>
          <a:blip r:embed="rId2"/>
          <a:stretch>
            <a:fillRect/>
          </a:stretch>
        </p:blipFill>
        <p:spPr>
          <a:xfrm>
            <a:off x="7281350" y="778358"/>
            <a:ext cx="5298742" cy="5301284"/>
          </a:xfrm>
          <a:prstGeom prst="rect">
            <a:avLst/>
          </a:prstGeom>
        </p:spPr>
      </p:pic>
    </p:spTree>
    <p:extLst>
      <p:ext uri="{BB962C8B-B14F-4D97-AF65-F5344CB8AC3E}">
        <p14:creationId xmlns:p14="http://schemas.microsoft.com/office/powerpoint/2010/main" val="1222838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7E77E663-AEED-47DC-A5BD-F6132EE58437}"/>
              </a:ext>
            </a:extLst>
          </p:cNvPr>
          <p:cNvSpPr>
            <a:spLocks noGrp="1"/>
          </p:cNvSpPr>
          <p:nvPr>
            <p:ph type="body" sz="quarter" idx="12"/>
          </p:nvPr>
        </p:nvSpPr>
        <p:spPr>
          <a:xfrm>
            <a:off x="1295539" y="761494"/>
            <a:ext cx="9901547" cy="789927"/>
          </a:xfrm>
        </p:spPr>
        <p:txBody>
          <a:bodyPr/>
          <a:lstStyle/>
          <a:p>
            <a:r>
              <a:rPr lang="is-IS">
                <a:solidFill>
                  <a:schemeClr val="tx1"/>
                </a:solidFill>
              </a:rPr>
              <a:t>Samantekt á fundi</a:t>
            </a:r>
          </a:p>
        </p:txBody>
      </p:sp>
      <p:sp>
        <p:nvSpPr>
          <p:cNvPr id="3" name="Textastaðgengill 2">
            <a:extLst>
              <a:ext uri="{FF2B5EF4-FFF2-40B4-BE49-F238E27FC236}">
                <a16:creationId xmlns:a16="http://schemas.microsoft.com/office/drawing/2014/main" id="{CF704E20-18A9-4E42-B937-6860C1455CD3}"/>
              </a:ext>
            </a:extLst>
          </p:cNvPr>
          <p:cNvSpPr>
            <a:spLocks noGrp="1"/>
          </p:cNvSpPr>
          <p:nvPr>
            <p:ph type="body" sz="quarter" idx="13"/>
          </p:nvPr>
        </p:nvSpPr>
        <p:spPr>
          <a:xfrm>
            <a:off x="1147367" y="1838325"/>
            <a:ext cx="4895815" cy="4592638"/>
          </a:xfrm>
        </p:spPr>
        <p:txBody>
          <a:bodyPr/>
          <a:lstStyle/>
          <a:p>
            <a:r>
              <a:rPr lang="is-IS" sz="2000">
                <a:effectLst/>
                <a:latin typeface="Arial" panose="020B0604020202020204" pitchFamily="34" charset="0"/>
                <a:ea typeface="Calibri" panose="020F0502020204030204" pitchFamily="34" charset="0"/>
              </a:rPr>
              <a:t>Áður en fundi er slitið eru ritarar beðnir um að fara stuttlega yfir helstu niðurstöður og skila þeim til stjórnanda eftir fundinn. Mikilvægt er fyrir stjórnanda að upplýsa um næstu skref í ferlinu.</a:t>
            </a:r>
            <a:endParaRPr lang="is-IS" sz="1800"/>
          </a:p>
        </p:txBody>
      </p:sp>
      <p:pic>
        <p:nvPicPr>
          <p:cNvPr id="5" name="Mynd 4">
            <a:extLst>
              <a:ext uri="{FF2B5EF4-FFF2-40B4-BE49-F238E27FC236}">
                <a16:creationId xmlns:a16="http://schemas.microsoft.com/office/drawing/2014/main" id="{0EAADAAF-0BFC-4338-B2C7-3EF7D462446F}"/>
              </a:ext>
            </a:extLst>
          </p:cNvPr>
          <p:cNvPicPr>
            <a:picLocks noChangeAspect="1"/>
          </p:cNvPicPr>
          <p:nvPr/>
        </p:nvPicPr>
        <p:blipFill>
          <a:blip r:embed="rId2"/>
          <a:stretch>
            <a:fillRect/>
          </a:stretch>
        </p:blipFill>
        <p:spPr>
          <a:xfrm>
            <a:off x="6811796" y="1283109"/>
            <a:ext cx="5278817" cy="5276285"/>
          </a:xfrm>
          <a:prstGeom prst="rect">
            <a:avLst/>
          </a:prstGeom>
        </p:spPr>
      </p:pic>
    </p:spTree>
    <p:extLst>
      <p:ext uri="{BB962C8B-B14F-4D97-AF65-F5344CB8AC3E}">
        <p14:creationId xmlns:p14="http://schemas.microsoft.com/office/powerpoint/2010/main" val="452933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27ED34-5F04-2B44-9CCF-8B1616D48D42}"/>
              </a:ext>
            </a:extLst>
          </p:cNvPr>
          <p:cNvSpPr>
            <a:spLocks noGrp="1"/>
          </p:cNvSpPr>
          <p:nvPr>
            <p:ph type="body" sz="quarter" idx="12"/>
          </p:nvPr>
        </p:nvSpPr>
        <p:spPr>
          <a:xfrm>
            <a:off x="1145226" y="795782"/>
            <a:ext cx="9901547" cy="789927"/>
          </a:xfrm>
        </p:spPr>
        <p:txBody>
          <a:bodyPr/>
          <a:lstStyle/>
          <a:p>
            <a:r>
              <a:rPr lang="is-IS">
                <a:solidFill>
                  <a:srgbClr val="032742"/>
                </a:solidFill>
              </a:rPr>
              <a:t>Næstu</a:t>
            </a:r>
            <a:r>
              <a:rPr lang="en-GB">
                <a:solidFill>
                  <a:srgbClr val="032742"/>
                </a:solidFill>
              </a:rPr>
              <a:t> </a:t>
            </a:r>
            <a:r>
              <a:rPr lang="is-IS">
                <a:solidFill>
                  <a:srgbClr val="032742"/>
                </a:solidFill>
              </a:rPr>
              <a:t>skref</a:t>
            </a:r>
            <a:r>
              <a:rPr lang="en-GB">
                <a:solidFill>
                  <a:srgbClr val="032742"/>
                </a:solidFill>
              </a:rPr>
              <a:t> </a:t>
            </a:r>
            <a:r>
              <a:rPr lang="is-IS">
                <a:solidFill>
                  <a:srgbClr val="032742"/>
                </a:solidFill>
              </a:rPr>
              <a:t>stjórnandans</a:t>
            </a:r>
          </a:p>
        </p:txBody>
      </p:sp>
      <p:sp>
        <p:nvSpPr>
          <p:cNvPr id="4" name="Textastaðgengill 3">
            <a:extLst>
              <a:ext uri="{FF2B5EF4-FFF2-40B4-BE49-F238E27FC236}">
                <a16:creationId xmlns:a16="http://schemas.microsoft.com/office/drawing/2014/main" id="{52F6920D-155E-433F-9947-B84756978418}"/>
              </a:ext>
            </a:extLst>
          </p:cNvPr>
          <p:cNvSpPr>
            <a:spLocks noGrp="1"/>
          </p:cNvSpPr>
          <p:nvPr>
            <p:ph type="body" sz="quarter" idx="13"/>
          </p:nvPr>
        </p:nvSpPr>
        <p:spPr/>
        <p:txBody>
          <a:bodyPr/>
          <a:lstStyle/>
          <a:p>
            <a:pPr marL="285750" indent="-285750" algn="just">
              <a:spcBef>
                <a:spcPts val="1200"/>
              </a:spcBef>
              <a:spcAft>
                <a:spcPts val="1000"/>
              </a:spcAft>
              <a:buFont typeface="Arial" panose="020B0604020202020204" pitchFamily="34" charset="0"/>
              <a:buChar char="•"/>
            </a:pPr>
            <a:r>
              <a:rPr lang="is-IS" sz="1800">
                <a:effectLst/>
                <a:latin typeface="Arial" panose="020B0604020202020204" pitchFamily="34" charset="0"/>
                <a:ea typeface="Times New Roman" panose="02020603050405020304" pitchFamily="18" charset="0"/>
                <a:cs typeface="Calibri" panose="020F0502020204030204" pitchFamily="34" charset="0"/>
              </a:rPr>
              <a:t>Stjórnandi fer yfir samantektir ritara og flokkar niðurstöður og greinir frekar.</a:t>
            </a:r>
            <a:endParaRPr lang="is-IS" sz="1800">
              <a:latin typeface="Helvetica" panose="020B0604020202020204" pitchFamily="34" charset="0"/>
              <a:ea typeface="Times New Roman" panose="02020603050405020304" pitchFamily="18" charset="0"/>
              <a:cs typeface="Calibri" panose="020F0502020204030204" pitchFamily="34" charset="0"/>
            </a:endParaRPr>
          </a:p>
          <a:p>
            <a:pPr marL="285750" indent="-285750" algn="just">
              <a:spcBef>
                <a:spcPts val="1200"/>
              </a:spcBef>
              <a:spcAft>
                <a:spcPts val="1000"/>
              </a:spcAft>
              <a:buFont typeface="Arial" panose="020B0604020202020204" pitchFamily="34" charset="0"/>
              <a:buChar char="•"/>
            </a:pPr>
            <a:r>
              <a:rPr lang="is-IS" sz="1800">
                <a:effectLst/>
                <a:latin typeface="Arial" panose="020B0604020202020204" pitchFamily="34" charset="0"/>
                <a:ea typeface="Times New Roman" panose="02020603050405020304" pitchFamily="18" charset="0"/>
                <a:cs typeface="Calibri" panose="020F0502020204030204" pitchFamily="34" charset="0"/>
              </a:rPr>
              <a:t>Stjórnandi heldur starfsfólki upplýstu um stöðu innleiðingar á betri vinnutíma í vaktavinnu á vinnustaðnum.</a:t>
            </a:r>
          </a:p>
          <a:p>
            <a:pPr marL="285750" indent="-285750" algn="just">
              <a:spcBef>
                <a:spcPts val="1200"/>
              </a:spcBef>
              <a:spcAft>
                <a:spcPts val="1000"/>
              </a:spcAft>
              <a:buFont typeface="Arial" panose="020B0604020202020204" pitchFamily="34" charset="0"/>
              <a:buChar char="•"/>
            </a:pPr>
            <a:r>
              <a:rPr lang="is-IS" sz="1800">
                <a:latin typeface="Arial" panose="020B0604020202020204" pitchFamily="34" charset="0"/>
                <a:ea typeface="Times New Roman" panose="02020603050405020304" pitchFamily="18" charset="0"/>
                <a:cs typeface="Calibri" panose="020F0502020204030204" pitchFamily="34" charset="0"/>
              </a:rPr>
              <a:t>Stjórnandi s</a:t>
            </a:r>
            <a:r>
              <a:rPr lang="is-IS" sz="1800">
                <a:effectLst/>
                <a:latin typeface="Arial" panose="020B0604020202020204" pitchFamily="34" charset="0"/>
                <a:ea typeface="Times New Roman" panose="02020603050405020304" pitchFamily="18" charset="0"/>
                <a:cs typeface="Calibri" panose="020F0502020204030204" pitchFamily="34" charset="0"/>
              </a:rPr>
              <a:t>etur fram tillögu um breytingar á vaktaskipulagi og forsendum </a:t>
            </a:r>
            <a:r>
              <a:rPr lang="is-IS" sz="1800" err="1">
                <a:effectLst/>
                <a:latin typeface="Arial" panose="020B0604020202020204" pitchFamily="34" charset="0"/>
                <a:ea typeface="Times New Roman" panose="02020603050405020304" pitchFamily="18" charset="0"/>
                <a:cs typeface="Calibri" panose="020F0502020204030204" pitchFamily="34" charset="0"/>
              </a:rPr>
              <a:t>mönnunar</a:t>
            </a:r>
            <a:r>
              <a:rPr lang="is-IS" sz="1800">
                <a:effectLst/>
                <a:latin typeface="Arial" panose="020B0604020202020204" pitchFamily="34" charset="0"/>
                <a:ea typeface="Times New Roman" panose="02020603050405020304" pitchFamily="18" charset="0"/>
                <a:cs typeface="Calibri" panose="020F0502020204030204" pitchFamily="34" charset="0"/>
              </a:rPr>
              <a:t> á grundvelli niðurstaðna og starfsemisgagna.</a:t>
            </a:r>
            <a:endParaRPr lang="is-IS" sz="1800">
              <a:latin typeface="Helvetica" panose="020B0604020202020204" pitchFamily="34" charset="0"/>
              <a:ea typeface="Times New Roman" panose="02020603050405020304" pitchFamily="18" charset="0"/>
              <a:cs typeface="Calibri" panose="020F0502020204030204" pitchFamily="34" charset="0"/>
            </a:endParaRPr>
          </a:p>
          <a:p>
            <a:pPr marL="285750" indent="-285750" algn="just">
              <a:spcBef>
                <a:spcPts val="1200"/>
              </a:spcBef>
              <a:spcAft>
                <a:spcPts val="1000"/>
              </a:spcAft>
              <a:buFont typeface="Arial" panose="020B0604020202020204" pitchFamily="34" charset="0"/>
              <a:buChar char="•"/>
            </a:pPr>
            <a:r>
              <a:rPr lang="is-IS" sz="1800">
                <a:effectLst/>
                <a:latin typeface="Arial" panose="020B0604020202020204" pitchFamily="34" charset="0"/>
                <a:ea typeface="Times New Roman" panose="02020603050405020304" pitchFamily="18" charset="0"/>
                <a:cs typeface="Calibri" panose="020F0502020204030204" pitchFamily="34" charset="0"/>
              </a:rPr>
              <a:t>Stjórnandi setur á laggirnar vinnuhóp(a), m.a. til að skoða tillögur að breyttu verklagi og takmörkun á mögulegri sóun í nærumhverfi.</a:t>
            </a:r>
            <a:endParaRPr lang="is-IS" sz="1800">
              <a:effectLst/>
              <a:latin typeface="Helvetica" panose="020B0604020202020204" pitchFamily="34" charset="0"/>
              <a:ea typeface="Times New Roman" panose="02020603050405020304" pitchFamily="18" charset="0"/>
              <a:cs typeface="Calibri" panose="020F0502020204030204" pitchFamily="34" charset="0"/>
            </a:endParaRPr>
          </a:p>
          <a:p>
            <a:endParaRPr lang="is-IS"/>
          </a:p>
        </p:txBody>
      </p:sp>
      <p:pic>
        <p:nvPicPr>
          <p:cNvPr id="3" name="Mynd 2">
            <a:extLst>
              <a:ext uri="{FF2B5EF4-FFF2-40B4-BE49-F238E27FC236}">
                <a16:creationId xmlns:a16="http://schemas.microsoft.com/office/drawing/2014/main" id="{A0E31AC6-967D-4D4C-8DEB-4DEB40C6D58B}"/>
              </a:ext>
            </a:extLst>
          </p:cNvPr>
          <p:cNvPicPr>
            <a:picLocks noChangeAspect="1"/>
          </p:cNvPicPr>
          <p:nvPr/>
        </p:nvPicPr>
        <p:blipFill>
          <a:blip r:embed="rId2"/>
          <a:stretch>
            <a:fillRect/>
          </a:stretch>
        </p:blipFill>
        <p:spPr>
          <a:xfrm>
            <a:off x="6885860" y="1410787"/>
            <a:ext cx="5225901" cy="5228409"/>
          </a:xfrm>
          <a:prstGeom prst="rect">
            <a:avLst/>
          </a:prstGeom>
        </p:spPr>
      </p:pic>
    </p:spTree>
    <p:extLst>
      <p:ext uri="{BB962C8B-B14F-4D97-AF65-F5344CB8AC3E}">
        <p14:creationId xmlns:p14="http://schemas.microsoft.com/office/powerpoint/2010/main" val="2014312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astaðgengill 3">
            <a:extLst>
              <a:ext uri="{FF2B5EF4-FFF2-40B4-BE49-F238E27FC236}">
                <a16:creationId xmlns:a16="http://schemas.microsoft.com/office/drawing/2014/main" id="{25B4C649-74D6-41B7-8240-6DD325F8D3A8}"/>
              </a:ext>
            </a:extLst>
          </p:cNvPr>
          <p:cNvSpPr>
            <a:spLocks noGrp="1"/>
          </p:cNvSpPr>
          <p:nvPr>
            <p:ph type="body" sz="quarter" idx="12"/>
          </p:nvPr>
        </p:nvSpPr>
        <p:spPr>
          <a:xfrm>
            <a:off x="506793" y="418881"/>
            <a:ext cx="10896313" cy="789927"/>
          </a:xfrm>
        </p:spPr>
        <p:txBody>
          <a:bodyPr lIns="91440" tIns="45720" rIns="91440" bIns="45720" anchor="t"/>
          <a:lstStyle/>
          <a:p>
            <a:r>
              <a:rPr lang="is-IS">
                <a:solidFill>
                  <a:srgbClr val="032742"/>
                </a:solidFill>
                <a:latin typeface="FiraGO SemiBold" panose="020B0503050000020004"/>
              </a:rPr>
              <a:t>Flækjustig vaktavinnustaða - dagvinnufólk og vaktavinnufólk</a:t>
            </a:r>
            <a:endParaRPr lang="is-IS">
              <a:solidFill>
                <a:srgbClr val="032742"/>
              </a:solidFill>
              <a:effectLst/>
              <a:latin typeface="FiraGO SemiBold" panose="020B0503050000020004"/>
              <a:ea typeface="Calibri" panose="020F0502020204030204" pitchFamily="34" charset="0"/>
              <a:cs typeface="Arial" panose="020B0604020202020204" pitchFamily="34" charset="0"/>
            </a:endParaRPr>
          </a:p>
          <a:p>
            <a:endParaRPr lang="is-IS">
              <a:solidFill>
                <a:srgbClr val="032742"/>
              </a:solidFill>
            </a:endParaRPr>
          </a:p>
        </p:txBody>
      </p:sp>
      <p:sp>
        <p:nvSpPr>
          <p:cNvPr id="5" name="Textastaðgengill 4">
            <a:extLst>
              <a:ext uri="{FF2B5EF4-FFF2-40B4-BE49-F238E27FC236}">
                <a16:creationId xmlns:a16="http://schemas.microsoft.com/office/drawing/2014/main" id="{C76BBC15-3AF1-424F-BD09-016D24E23AA4}"/>
              </a:ext>
            </a:extLst>
          </p:cNvPr>
          <p:cNvSpPr>
            <a:spLocks noGrp="1"/>
          </p:cNvSpPr>
          <p:nvPr>
            <p:ph type="body" sz="quarter" idx="13"/>
          </p:nvPr>
        </p:nvSpPr>
        <p:spPr>
          <a:xfrm>
            <a:off x="4611525" y="5485071"/>
            <a:ext cx="2968950" cy="1144870"/>
          </a:xfrm>
          <a:solidFill>
            <a:srgbClr val="032742"/>
          </a:solidFill>
        </p:spPr>
        <p:txBody>
          <a:bodyPr lIns="91440" tIns="45720" rIns="91440" bIns="45720" anchor="t"/>
          <a:lstStyle/>
          <a:p>
            <a:pPr algn="ctr">
              <a:lnSpc>
                <a:spcPct val="150000"/>
              </a:lnSpc>
            </a:pPr>
            <a:r>
              <a:rPr lang="is-IS" sz="1800" dirty="0">
                <a:solidFill>
                  <a:schemeClr val="bg1"/>
                </a:solidFill>
                <a:latin typeface="Arial"/>
                <a:cs typeface="Arial"/>
              </a:rPr>
              <a:t>Sammerkt öllum hópum er </a:t>
            </a:r>
            <a:r>
              <a:rPr lang="is-IS" sz="2000" b="1" dirty="0">
                <a:solidFill>
                  <a:schemeClr val="bg1"/>
                </a:solidFill>
                <a:latin typeface="Arial"/>
                <a:cs typeface="Arial"/>
              </a:rPr>
              <a:t>Umbótasamtal!</a:t>
            </a:r>
            <a:endParaRPr lang="is-IS" sz="2000" b="1" dirty="0">
              <a:solidFill>
                <a:schemeClr val="bg1"/>
              </a:solidFill>
              <a:latin typeface="Arial" panose="020B0604020202020204" pitchFamily="34" charset="0"/>
              <a:cs typeface="Arial" panose="020B0604020202020204" pitchFamily="34" charset="0"/>
            </a:endParaRPr>
          </a:p>
        </p:txBody>
      </p:sp>
      <p:pic>
        <p:nvPicPr>
          <p:cNvPr id="2" name="Mynd 1" descr="Mynd sem inniheldur stendur, heldur, uppstilling, brimbretti&#10;&#10;Lýsing sjálfkrafa búin til">
            <a:extLst>
              <a:ext uri="{FF2B5EF4-FFF2-40B4-BE49-F238E27FC236}">
                <a16:creationId xmlns:a16="http://schemas.microsoft.com/office/drawing/2014/main" id="{8136FCCF-B4FC-4558-B46E-5CC08E98060E}"/>
              </a:ext>
            </a:extLst>
          </p:cNvPr>
          <p:cNvPicPr>
            <a:picLocks noChangeAspect="1"/>
          </p:cNvPicPr>
          <p:nvPr/>
        </p:nvPicPr>
        <p:blipFill rotWithShape="1">
          <a:blip r:embed="rId2"/>
          <a:srcRect l="19304"/>
          <a:stretch/>
        </p:blipFill>
        <p:spPr>
          <a:xfrm>
            <a:off x="335280" y="815131"/>
            <a:ext cx="4715867" cy="5843981"/>
          </a:xfrm>
          <a:prstGeom prst="rect">
            <a:avLst/>
          </a:prstGeom>
        </p:spPr>
      </p:pic>
      <p:graphicFrame>
        <p:nvGraphicFramePr>
          <p:cNvPr id="119" name="Diagram 119">
            <a:extLst>
              <a:ext uri="{FF2B5EF4-FFF2-40B4-BE49-F238E27FC236}">
                <a16:creationId xmlns:a16="http://schemas.microsoft.com/office/drawing/2014/main" id="{6FEE3B83-1841-43CC-B91F-E8937867C7EB}"/>
              </a:ext>
            </a:extLst>
          </p:cNvPr>
          <p:cNvGraphicFramePr/>
          <p:nvPr>
            <p:extLst>
              <p:ext uri="{D42A27DB-BD31-4B8C-83A1-F6EECF244321}">
                <p14:modId xmlns:p14="http://schemas.microsoft.com/office/powerpoint/2010/main" val="3194492348"/>
              </p:ext>
            </p:extLst>
          </p:nvPr>
        </p:nvGraphicFramePr>
        <p:xfrm>
          <a:off x="4914001" y="813844"/>
          <a:ext cx="6268469" cy="4674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astaðgengill 4">
            <a:extLst>
              <a:ext uri="{FF2B5EF4-FFF2-40B4-BE49-F238E27FC236}">
                <a16:creationId xmlns:a16="http://schemas.microsoft.com/office/drawing/2014/main" id="{F6ABD745-9BBA-4189-9D19-CACB6CFA1988}"/>
              </a:ext>
            </a:extLst>
          </p:cNvPr>
          <p:cNvSpPr txBox="1">
            <a:spLocks/>
          </p:cNvSpPr>
          <p:nvPr/>
        </p:nvSpPr>
        <p:spPr>
          <a:xfrm>
            <a:off x="8048236" y="5485071"/>
            <a:ext cx="3236984" cy="1144870"/>
          </a:xfrm>
          <a:prstGeom prst="rect">
            <a:avLst/>
          </a:prstGeom>
          <a:solidFill>
            <a:srgbClr val="85ABCD"/>
          </a:solidFill>
        </p:spPr>
        <p:txBody>
          <a:bodyPr lIns="91440" tIns="45720" rIns="91440" bIns="45720" anchor="ctr"/>
          <a:lstStyle>
            <a:lvl1pPr marL="0" indent="0" algn="l" defTabSz="914400" rtl="0" eaLnBrk="1" latinLnBrk="0" hangingPunct="1">
              <a:lnSpc>
                <a:spcPts val="2400"/>
              </a:lnSpc>
              <a:spcBef>
                <a:spcPts val="1000"/>
              </a:spcBef>
              <a:buFontTx/>
              <a:buNone/>
              <a:defRPr sz="1600" b="0" i="0" kern="1200">
                <a:solidFill>
                  <a:schemeClr val="tx1"/>
                </a:solidFill>
                <a:latin typeface="FiraGO Book" panose="020B0503050000020004" pitchFamily="34" charset="0"/>
                <a:ea typeface="+mn-ea"/>
                <a:cs typeface="FiraGO Book" panose="020B0503050000020004" pitchFamily="34" charset="0"/>
              </a:defRPr>
            </a:lvl1pPr>
            <a:lvl2pPr marL="4572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2pPr>
            <a:lvl3pPr marL="9144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3pPr>
            <a:lvl4pPr marL="13716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4pPr>
            <a:lvl5pPr marL="18288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is-IS" sz="1800" dirty="0">
                <a:latin typeface="Arial"/>
                <a:cs typeface="Arial"/>
              </a:rPr>
              <a:t>Þarf að skoða blandaða staði vel m.t.t. tækifæra til að breyta samsetningu hópsins!</a:t>
            </a:r>
          </a:p>
        </p:txBody>
      </p:sp>
    </p:spTree>
    <p:extLst>
      <p:ext uri="{BB962C8B-B14F-4D97-AF65-F5344CB8AC3E}">
        <p14:creationId xmlns:p14="http://schemas.microsoft.com/office/powerpoint/2010/main" val="568064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2_Office Theme">
  <a:themeElements>
    <a:clrScheme name="Custom 2">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457BAD"/>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lærugrunnur_blár_betrivinnutimi" id="{3C9AF778-502F-46D7-897C-021C6915658F}" vid="{1DBE15FF-7485-4358-B9C4-AE82C304BA07}"/>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lærugrunnur_blár_betrivinnutimi" id="{3C9AF778-502F-46D7-897C-021C6915658F}" vid="{0B5EDBD2-1189-4E94-92F9-15BACF6915AC}"/>
    </a:ext>
  </a:extLst>
</a:theme>
</file>

<file path=ppt/theme/theme3.xml><?xml version="1.0" encoding="utf-8"?>
<a:theme xmlns:a="http://schemas.openxmlformats.org/drawingml/2006/main" name="1_Office Theme">
  <a:themeElements>
    <a:clrScheme name="Custom 5">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lærugrunnur_blár_betrivinnutimi" id="{3C9AF778-502F-46D7-897C-021C6915658F}" vid="{B647F14F-72E1-4E15-840D-336505AFFA5F}"/>
    </a:ext>
  </a:extLst>
</a:theme>
</file>

<file path=ppt/theme/theme4.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457BAD"/>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lærugrunnur_blár_betrivinnutimi" id="{3C9AF778-502F-46D7-897C-021C6915658F}" vid="{305B9957-1D35-4043-A435-1E5D456E611A}"/>
    </a:ext>
  </a:extLst>
</a:theme>
</file>

<file path=ppt/theme/theme5.xml><?xml version="1.0" encoding="utf-8"?>
<a:theme xmlns:a="http://schemas.openxmlformats.org/drawingml/2006/main" name="Office-þ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F92A1030DDFF41835AF00EA2320AF1" ma:contentTypeVersion="7" ma:contentTypeDescription="Create a new document." ma:contentTypeScope="" ma:versionID="991d4a184685b192d3c1189f10a6fa8f">
  <xsd:schema xmlns:xsd="http://www.w3.org/2001/XMLSchema" xmlns:xs="http://www.w3.org/2001/XMLSchema" xmlns:p="http://schemas.microsoft.com/office/2006/metadata/properties" xmlns:ns3="6522b19f-aff7-4058-b314-26c506e54a6c" targetNamespace="http://schemas.microsoft.com/office/2006/metadata/properties" ma:root="true" ma:fieldsID="60f1a2450438b1f24fff6114e02e2157" ns3:_="">
    <xsd:import namespace="6522b19f-aff7-4058-b314-26c506e54a6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22b19f-aff7-4058-b314-26c506e54a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6115080-E525-4D1A-93C7-C3EE195C0C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22b19f-aff7-4058-b314-26c506e54a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6F5C896-6195-4D19-BC3A-EDC14584C446}">
  <ds:schemaRefs>
    <ds:schemaRef ds:uri="http://schemas.microsoft.com/sharepoint/v3/contenttype/forms"/>
  </ds:schemaRefs>
</ds:datastoreItem>
</file>

<file path=customXml/itemProps3.xml><?xml version="1.0" encoding="utf-8"?>
<ds:datastoreItem xmlns:ds="http://schemas.openxmlformats.org/officeDocument/2006/customXml" ds:itemID="{CFCA608B-E80A-4D4E-BF51-873421C4BCE3}">
  <ds:schemaRefs>
    <ds:schemaRef ds:uri="http://schemas.microsoft.com/office/2006/documentManagement/types"/>
    <ds:schemaRef ds:uri="http://schemas.microsoft.com/office/2006/metadata/properties"/>
    <ds:schemaRef ds:uri="http://schemas.microsoft.com/office/infopath/2007/PartnerControls"/>
    <ds:schemaRef ds:uri="http://purl.org/dc/elements/1.1/"/>
    <ds:schemaRef ds:uri="http://schemas.openxmlformats.org/package/2006/metadata/core-properties"/>
    <ds:schemaRef ds:uri="6522b19f-aff7-4058-b314-26c506e54a6c"/>
    <ds:schemaRef ds:uri="http://www.w3.org/XML/1998/namespace"/>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Glærugrunnur_blár_betrivinnutimi</Template>
  <TotalTime>175</TotalTime>
  <Words>973</Words>
  <Application>Microsoft Office PowerPoint</Application>
  <PresentationFormat>Víðskjár</PresentationFormat>
  <Paragraphs>135</Paragraphs>
  <Slides>20</Slides>
  <Notes>3</Notes>
  <HiddenSlides>0</HiddenSlides>
  <MMClips>0</MMClips>
  <ScaleCrop>false</ScaleCrop>
  <HeadingPairs>
    <vt:vector size="6" baseType="variant">
      <vt:variant>
        <vt:lpstr>Notaðar leturgerðir</vt:lpstr>
      </vt:variant>
      <vt:variant>
        <vt:i4>7</vt:i4>
      </vt:variant>
      <vt:variant>
        <vt:lpstr>Þema</vt:lpstr>
      </vt:variant>
      <vt:variant>
        <vt:i4>4</vt:i4>
      </vt:variant>
      <vt:variant>
        <vt:lpstr>Skyggnutitlar</vt:lpstr>
      </vt:variant>
      <vt:variant>
        <vt:i4>20</vt:i4>
      </vt:variant>
    </vt:vector>
  </HeadingPairs>
  <TitlesOfParts>
    <vt:vector size="31" baseType="lpstr">
      <vt:lpstr>Arial</vt:lpstr>
      <vt:lpstr>Calibri</vt:lpstr>
      <vt:lpstr>Calibri Light</vt:lpstr>
      <vt:lpstr>Courier New</vt:lpstr>
      <vt:lpstr>FiraGO Book</vt:lpstr>
      <vt:lpstr>FiraGO SemiBold</vt:lpstr>
      <vt:lpstr>Helvetica</vt:lpstr>
      <vt:lpstr>2_Office Theme</vt:lpstr>
      <vt:lpstr>3_Office Theme</vt:lpstr>
      <vt:lpstr>1_Office Theme</vt:lpstr>
      <vt:lpstr>Office Theme</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PowerPoint-kynning</dc:title>
  <dc:creator>Bára Hildur Jóhannsdóttir</dc:creator>
  <cp:lastModifiedBy>Bára Hildur Jóhannsdóttir</cp:lastModifiedBy>
  <cp:revision>11</cp:revision>
  <dcterms:created xsi:type="dcterms:W3CDTF">2020-10-30T12:19:32Z</dcterms:created>
  <dcterms:modified xsi:type="dcterms:W3CDTF">2020-11-18T11:32:05Z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0x010100A6F92A1030DDFF41835AF00EA2320AF1</vt:lpwstr>
  </property>
</Properties>
</file>