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33"/>
  </p:notesMasterIdLst>
  <p:sldIdLst>
    <p:sldId id="257" r:id="rId8"/>
    <p:sldId id="835" r:id="rId9"/>
    <p:sldId id="880" r:id="rId10"/>
    <p:sldId id="876" r:id="rId11"/>
    <p:sldId id="882" r:id="rId12"/>
    <p:sldId id="877" r:id="rId13"/>
    <p:sldId id="881" r:id="rId14"/>
    <p:sldId id="885" r:id="rId15"/>
    <p:sldId id="864" r:id="rId16"/>
    <p:sldId id="867" r:id="rId17"/>
    <p:sldId id="883" r:id="rId18"/>
    <p:sldId id="878" r:id="rId19"/>
    <p:sldId id="886" r:id="rId20"/>
    <p:sldId id="879" r:id="rId21"/>
    <p:sldId id="286" r:id="rId22"/>
    <p:sldId id="837" r:id="rId23"/>
    <p:sldId id="856" r:id="rId24"/>
    <p:sldId id="872" r:id="rId25"/>
    <p:sldId id="875" r:id="rId26"/>
    <p:sldId id="873" r:id="rId27"/>
    <p:sldId id="874" r:id="rId28"/>
    <p:sldId id="389" r:id="rId29"/>
    <p:sldId id="821" r:id="rId30"/>
    <p:sldId id="818" r:id="rId31"/>
    <p:sldId id="871" r:id="rId32"/>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ís Magnúsdóttir" initials="AM" lastIdx="3" clrIdx="0">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85ABCD"/>
    <a:srgbClr val="CBE4CE"/>
    <a:srgbClr val="09501E"/>
    <a:srgbClr val="60986E"/>
    <a:srgbClr val="09361E"/>
    <a:srgbClr val="092E1E"/>
    <a:srgbClr val="09321E"/>
    <a:srgbClr val="E4F8E7"/>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31568-A832-4C29-8FB0-71332E37A22D}" v="196" dt="2021-01-13T09:31:26.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3" y="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userId="418bbdc2-a87c-4c4b-863d-86eeefff96ea" providerId="ADAL" clId="{FB431568-A832-4C29-8FB0-71332E37A22D}"/>
    <pc:docChg chg="custSel addSld delSld modSld sldOrd">
      <pc:chgData name="Bára Hildur Jóhannsdóttir" userId="418bbdc2-a87c-4c4b-863d-86eeefff96ea" providerId="ADAL" clId="{FB431568-A832-4C29-8FB0-71332E37A22D}" dt="2021-01-13T09:52:19.835" v="153" actId="1076"/>
      <pc:docMkLst>
        <pc:docMk/>
      </pc:docMkLst>
      <pc:sldChg chg="modSp">
        <pc:chgData name="Bára Hildur Jóhannsdóttir" userId="418bbdc2-a87c-4c4b-863d-86eeefff96ea" providerId="ADAL" clId="{FB431568-A832-4C29-8FB0-71332E37A22D}" dt="2021-01-13T09:29:32.243" v="18"/>
        <pc:sldMkLst>
          <pc:docMk/>
          <pc:sldMk cId="2195741837" sldId="286"/>
        </pc:sldMkLst>
        <pc:spChg chg="mod">
          <ac:chgData name="Bára Hildur Jóhannsdóttir" userId="418bbdc2-a87c-4c4b-863d-86eeefff96ea" providerId="ADAL" clId="{FB431568-A832-4C29-8FB0-71332E37A22D}" dt="2021-01-13T09:29:32.243" v="18"/>
          <ac:spMkLst>
            <pc:docMk/>
            <pc:sldMk cId="2195741837" sldId="286"/>
            <ac:spMk id="2" creationId="{6E04D709-F6DD-471A-88D6-AC106B80DE89}"/>
          </ac:spMkLst>
        </pc:spChg>
      </pc:sldChg>
      <pc:sldChg chg="modSp mod modNotesTx">
        <pc:chgData name="Bára Hildur Jóhannsdóttir" userId="418bbdc2-a87c-4c4b-863d-86eeefff96ea" providerId="ADAL" clId="{FB431568-A832-4C29-8FB0-71332E37A22D}" dt="2021-01-13T09:48:33.299" v="148" actId="1076"/>
        <pc:sldMkLst>
          <pc:docMk/>
          <pc:sldMk cId="1782496828" sldId="835"/>
        </pc:sldMkLst>
        <pc:spChg chg="mod">
          <ac:chgData name="Bára Hildur Jóhannsdóttir" userId="418bbdc2-a87c-4c4b-863d-86eeefff96ea" providerId="ADAL" clId="{FB431568-A832-4C29-8FB0-71332E37A22D}" dt="2021-01-13T09:28:24.026" v="8" actId="1076"/>
          <ac:spMkLst>
            <pc:docMk/>
            <pc:sldMk cId="1782496828" sldId="835"/>
            <ac:spMk id="6" creationId="{62F1B6B0-F69A-48C3-A5AD-8D6DE3608F37}"/>
          </ac:spMkLst>
        </pc:spChg>
        <pc:spChg chg="mod">
          <ac:chgData name="Bára Hildur Jóhannsdóttir" userId="418bbdc2-a87c-4c4b-863d-86eeefff96ea" providerId="ADAL" clId="{FB431568-A832-4C29-8FB0-71332E37A22D}" dt="2021-01-13T09:48:33.299" v="148" actId="1076"/>
          <ac:spMkLst>
            <pc:docMk/>
            <pc:sldMk cId="1782496828" sldId="835"/>
            <ac:spMk id="10" creationId="{77EC13D2-50C7-4289-906B-48F7959FEB5F}"/>
          </ac:spMkLst>
        </pc:spChg>
      </pc:sldChg>
      <pc:sldChg chg="modSp mod">
        <pc:chgData name="Bára Hildur Jóhannsdóttir" userId="418bbdc2-a87c-4c4b-863d-86eeefff96ea" providerId="ADAL" clId="{FB431568-A832-4C29-8FB0-71332E37A22D}" dt="2021-01-13T09:33:23.842" v="141" actId="207"/>
        <pc:sldMkLst>
          <pc:docMk/>
          <pc:sldMk cId="1049304547" sldId="856"/>
        </pc:sldMkLst>
        <pc:spChg chg="mod">
          <ac:chgData name="Bára Hildur Jóhannsdóttir" userId="418bbdc2-a87c-4c4b-863d-86eeefff96ea" providerId="ADAL" clId="{FB431568-A832-4C29-8FB0-71332E37A22D}" dt="2021-01-13T09:33:23.842" v="141" actId="207"/>
          <ac:spMkLst>
            <pc:docMk/>
            <pc:sldMk cId="1049304547" sldId="856"/>
            <ac:spMk id="2" creationId="{884B7B3A-4B85-48EC-A56C-F1765300336D}"/>
          </ac:spMkLst>
        </pc:spChg>
      </pc:sldChg>
      <pc:sldChg chg="modSp ord">
        <pc:chgData name="Bára Hildur Jóhannsdóttir" userId="418bbdc2-a87c-4c4b-863d-86eeefff96ea" providerId="ADAL" clId="{FB431568-A832-4C29-8FB0-71332E37A22D}" dt="2021-01-13T09:33:03.830" v="139"/>
        <pc:sldMkLst>
          <pc:docMk/>
          <pc:sldMk cId="306891612" sldId="864"/>
        </pc:sldMkLst>
        <pc:spChg chg="mod">
          <ac:chgData name="Bára Hildur Jóhannsdóttir" userId="418bbdc2-a87c-4c4b-863d-86eeefff96ea" providerId="ADAL" clId="{FB431568-A832-4C29-8FB0-71332E37A22D}" dt="2021-01-13T09:29:32.243" v="18"/>
          <ac:spMkLst>
            <pc:docMk/>
            <pc:sldMk cId="306891612" sldId="864"/>
            <ac:spMk id="2" creationId="{6F73AA2C-C17A-448D-AA5F-95C71DC35B54}"/>
          </ac:spMkLst>
        </pc:spChg>
        <pc:spChg chg="mod">
          <ac:chgData name="Bára Hildur Jóhannsdóttir" userId="418bbdc2-a87c-4c4b-863d-86eeefff96ea" providerId="ADAL" clId="{FB431568-A832-4C29-8FB0-71332E37A22D}" dt="2021-01-13T09:29:32.243" v="18"/>
          <ac:spMkLst>
            <pc:docMk/>
            <pc:sldMk cId="306891612" sldId="864"/>
            <ac:spMk id="6" creationId="{C57DB253-392F-4039-A453-B6794A271686}"/>
          </ac:spMkLst>
        </pc:spChg>
      </pc:sldChg>
      <pc:sldChg chg="modSp mod">
        <pc:chgData name="Bára Hildur Jóhannsdóttir" userId="418bbdc2-a87c-4c4b-863d-86eeefff96ea" providerId="ADAL" clId="{FB431568-A832-4C29-8FB0-71332E37A22D}" dt="2021-01-13T09:38:15.266" v="144" actId="1076"/>
        <pc:sldMkLst>
          <pc:docMk/>
          <pc:sldMk cId="888593047" sldId="878"/>
        </pc:sldMkLst>
        <pc:spChg chg="mod">
          <ac:chgData name="Bára Hildur Jóhannsdóttir" userId="418bbdc2-a87c-4c4b-863d-86eeefff96ea" providerId="ADAL" clId="{FB431568-A832-4C29-8FB0-71332E37A22D}" dt="2021-01-13T09:38:15.266" v="144" actId="1076"/>
          <ac:spMkLst>
            <pc:docMk/>
            <pc:sldMk cId="888593047" sldId="878"/>
            <ac:spMk id="5" creationId="{736264FC-7B51-4F05-A621-F4CBF26614DF}"/>
          </ac:spMkLst>
        </pc:spChg>
      </pc:sldChg>
      <pc:sldChg chg="modSp mod">
        <pc:chgData name="Bára Hildur Jóhannsdóttir" userId="418bbdc2-a87c-4c4b-863d-86eeefff96ea" providerId="ADAL" clId="{FB431568-A832-4C29-8FB0-71332E37A22D}" dt="2021-01-13T09:52:19.835" v="153" actId="1076"/>
        <pc:sldMkLst>
          <pc:docMk/>
          <pc:sldMk cId="63950898" sldId="879"/>
        </pc:sldMkLst>
        <pc:spChg chg="mod">
          <ac:chgData name="Bára Hildur Jóhannsdóttir" userId="418bbdc2-a87c-4c4b-863d-86eeefff96ea" providerId="ADAL" clId="{FB431568-A832-4C29-8FB0-71332E37A22D}" dt="2021-01-13T09:39:57.807" v="147" actId="1076"/>
          <ac:spMkLst>
            <pc:docMk/>
            <pc:sldMk cId="63950898" sldId="879"/>
            <ac:spMk id="3" creationId="{B996859E-2C62-4FAD-9EE1-9A5ED7B0D4D5}"/>
          </ac:spMkLst>
        </pc:spChg>
        <pc:spChg chg="mod">
          <ac:chgData name="Bára Hildur Jóhannsdóttir" userId="418bbdc2-a87c-4c4b-863d-86eeefff96ea" providerId="ADAL" clId="{FB431568-A832-4C29-8FB0-71332E37A22D}" dt="2021-01-13T09:52:19.835" v="153" actId="1076"/>
          <ac:spMkLst>
            <pc:docMk/>
            <pc:sldMk cId="63950898" sldId="879"/>
            <ac:spMk id="4" creationId="{F9A26E13-5BAD-4B26-B8C3-4CB98C6DD35E}"/>
          </ac:spMkLst>
        </pc:spChg>
        <pc:picChg chg="mod">
          <ac:chgData name="Bára Hildur Jóhannsdóttir" userId="418bbdc2-a87c-4c4b-863d-86eeefff96ea" providerId="ADAL" clId="{FB431568-A832-4C29-8FB0-71332E37A22D}" dt="2021-01-13T09:39:09.537" v="145" actId="1076"/>
          <ac:picMkLst>
            <pc:docMk/>
            <pc:sldMk cId="63950898" sldId="879"/>
            <ac:picMk id="5" creationId="{17A49B03-B4CA-4650-87B5-2C2B8A2A16B4}"/>
          </ac:picMkLst>
        </pc:picChg>
        <pc:picChg chg="mod">
          <ac:chgData name="Bára Hildur Jóhannsdóttir" userId="418bbdc2-a87c-4c4b-863d-86eeefff96ea" providerId="ADAL" clId="{FB431568-A832-4C29-8FB0-71332E37A22D}" dt="2021-01-13T09:39:22.400" v="146" actId="1076"/>
          <ac:picMkLst>
            <pc:docMk/>
            <pc:sldMk cId="63950898" sldId="879"/>
            <ac:picMk id="10" creationId="{2DE7F663-37D5-4BF9-AEDD-EA83347D7FDA}"/>
          </ac:picMkLst>
        </pc:picChg>
      </pc:sldChg>
      <pc:sldChg chg="modSp mod">
        <pc:chgData name="Bára Hildur Jóhannsdóttir" userId="418bbdc2-a87c-4c4b-863d-86eeefff96ea" providerId="ADAL" clId="{FB431568-A832-4C29-8FB0-71332E37A22D}" dt="2021-01-13T09:33:43.776" v="143" actId="207"/>
        <pc:sldMkLst>
          <pc:docMk/>
          <pc:sldMk cId="3189589466" sldId="882"/>
        </pc:sldMkLst>
        <pc:spChg chg="mod">
          <ac:chgData name="Bára Hildur Jóhannsdóttir" userId="418bbdc2-a87c-4c4b-863d-86eeefff96ea" providerId="ADAL" clId="{FB431568-A832-4C29-8FB0-71332E37A22D}" dt="2021-01-13T09:33:43.776" v="143" actId="207"/>
          <ac:spMkLst>
            <pc:docMk/>
            <pc:sldMk cId="3189589466" sldId="882"/>
            <ac:spMk id="4" creationId="{CCD5D764-F32F-4F1A-8FE8-16B6CA9C1934}"/>
          </ac:spMkLst>
        </pc:spChg>
      </pc:sldChg>
      <pc:sldChg chg="delSp modSp new mod ord">
        <pc:chgData name="Bára Hildur Jóhannsdóttir" userId="418bbdc2-a87c-4c4b-863d-86eeefff96ea" providerId="ADAL" clId="{FB431568-A832-4C29-8FB0-71332E37A22D}" dt="2021-01-13T09:31:20.769" v="74"/>
        <pc:sldMkLst>
          <pc:docMk/>
          <pc:sldMk cId="1487211203" sldId="883"/>
        </pc:sldMkLst>
        <pc:spChg chg="mod">
          <ac:chgData name="Bára Hildur Jóhannsdóttir" userId="418bbdc2-a87c-4c4b-863d-86eeefff96ea" providerId="ADAL" clId="{FB431568-A832-4C29-8FB0-71332E37A22D}" dt="2021-01-13T09:31:14.689" v="70" actId="404"/>
          <ac:spMkLst>
            <pc:docMk/>
            <pc:sldMk cId="1487211203" sldId="883"/>
            <ac:spMk id="2" creationId="{756275D6-40E6-4DB9-B19B-225F0345ED2D}"/>
          </ac:spMkLst>
        </pc:spChg>
        <pc:spChg chg="del mod">
          <ac:chgData name="Bára Hildur Jóhannsdóttir" userId="418bbdc2-a87c-4c4b-863d-86eeefff96ea" providerId="ADAL" clId="{FB431568-A832-4C29-8FB0-71332E37A22D}" dt="2021-01-13T09:31:17.277" v="72" actId="478"/>
          <ac:spMkLst>
            <pc:docMk/>
            <pc:sldMk cId="1487211203" sldId="883"/>
            <ac:spMk id="3" creationId="{57F99445-FF77-46F6-A14A-879E146B95F3}"/>
          </ac:spMkLst>
        </pc:spChg>
      </pc:sldChg>
      <pc:sldChg chg="add del">
        <pc:chgData name="Bára Hildur Jóhannsdóttir" userId="418bbdc2-a87c-4c4b-863d-86eeefff96ea" providerId="ADAL" clId="{FB431568-A832-4C29-8FB0-71332E37A22D}" dt="2021-01-13T09:33:33.419" v="142" actId="47"/>
        <pc:sldMkLst>
          <pc:docMk/>
          <pc:sldMk cId="696639647" sldId="884"/>
        </pc:sldMkLst>
      </pc:sldChg>
      <pc:sldChg chg="delSp modSp new mod">
        <pc:chgData name="Bára Hildur Jóhannsdóttir" userId="418bbdc2-a87c-4c4b-863d-86eeefff96ea" providerId="ADAL" clId="{FB431568-A832-4C29-8FB0-71332E37A22D}" dt="2021-01-13T09:31:44.521" v="95" actId="478"/>
        <pc:sldMkLst>
          <pc:docMk/>
          <pc:sldMk cId="314466936" sldId="885"/>
        </pc:sldMkLst>
        <pc:spChg chg="mod">
          <ac:chgData name="Bára Hildur Jóhannsdóttir" userId="418bbdc2-a87c-4c4b-863d-86eeefff96ea" providerId="ADAL" clId="{FB431568-A832-4C29-8FB0-71332E37A22D}" dt="2021-01-13T09:31:41.579" v="94" actId="20577"/>
          <ac:spMkLst>
            <pc:docMk/>
            <pc:sldMk cId="314466936" sldId="885"/>
            <ac:spMk id="2" creationId="{26D1A897-1C64-4C05-940A-0AAB2A505330}"/>
          </ac:spMkLst>
        </pc:spChg>
        <pc:spChg chg="del">
          <ac:chgData name="Bára Hildur Jóhannsdóttir" userId="418bbdc2-a87c-4c4b-863d-86eeefff96ea" providerId="ADAL" clId="{FB431568-A832-4C29-8FB0-71332E37A22D}" dt="2021-01-13T09:31:44.521" v="95" actId="478"/>
          <ac:spMkLst>
            <pc:docMk/>
            <pc:sldMk cId="314466936" sldId="885"/>
            <ac:spMk id="3" creationId="{60403C36-48CD-414C-8D7D-E98049455737}"/>
          </ac:spMkLst>
        </pc:spChg>
      </pc:sldChg>
      <pc:sldChg chg="addSp delSp modSp new mod modClrScheme chgLayout">
        <pc:chgData name="Bára Hildur Jóhannsdóttir" userId="418bbdc2-a87c-4c4b-863d-86eeefff96ea" providerId="ADAL" clId="{FB431568-A832-4C29-8FB0-71332E37A22D}" dt="2021-01-13T09:32:27.952" v="137" actId="20577"/>
        <pc:sldMkLst>
          <pc:docMk/>
          <pc:sldMk cId="3955718977" sldId="886"/>
        </pc:sldMkLst>
        <pc:spChg chg="del mod ord">
          <ac:chgData name="Bára Hildur Jóhannsdóttir" userId="418bbdc2-a87c-4c4b-863d-86eeefff96ea" providerId="ADAL" clId="{FB431568-A832-4C29-8FB0-71332E37A22D}" dt="2021-01-13T09:32:05.063" v="97" actId="700"/>
          <ac:spMkLst>
            <pc:docMk/>
            <pc:sldMk cId="3955718977" sldId="886"/>
            <ac:spMk id="2" creationId="{AD88BD86-7A0D-43E8-9289-471571FEDCFF}"/>
          </ac:spMkLst>
        </pc:spChg>
        <pc:spChg chg="del mod ord">
          <ac:chgData name="Bára Hildur Jóhannsdóttir" userId="418bbdc2-a87c-4c4b-863d-86eeefff96ea" providerId="ADAL" clId="{FB431568-A832-4C29-8FB0-71332E37A22D}" dt="2021-01-13T09:32:05.063" v="97" actId="700"/>
          <ac:spMkLst>
            <pc:docMk/>
            <pc:sldMk cId="3955718977" sldId="886"/>
            <ac:spMk id="3" creationId="{AA4E5853-D8B0-449A-9FDB-B9B0E565CCA2}"/>
          </ac:spMkLst>
        </pc:spChg>
        <pc:spChg chg="add mod ord">
          <ac:chgData name="Bára Hildur Jóhannsdóttir" userId="418bbdc2-a87c-4c4b-863d-86eeefff96ea" providerId="ADAL" clId="{FB431568-A832-4C29-8FB0-71332E37A22D}" dt="2021-01-13T09:32:27.952" v="137" actId="20577"/>
          <ac:spMkLst>
            <pc:docMk/>
            <pc:sldMk cId="3955718977" sldId="886"/>
            <ac:spMk id="4" creationId="{8C7E8F22-5E18-4CA1-B3E5-4CC2A88ED404}"/>
          </ac:spMkLst>
        </pc:spChg>
        <pc:spChg chg="add del mod ord">
          <ac:chgData name="Bára Hildur Jóhannsdóttir" userId="418bbdc2-a87c-4c4b-863d-86eeefff96ea" providerId="ADAL" clId="{FB431568-A832-4C29-8FB0-71332E37A22D}" dt="2021-01-13T09:32:25.777" v="136" actId="478"/>
          <ac:spMkLst>
            <pc:docMk/>
            <pc:sldMk cId="3955718977" sldId="886"/>
            <ac:spMk id="5" creationId="{F78CD5AC-82D5-44A4-83DA-4C75DB8345E3}"/>
          </ac:spMkLst>
        </pc:spChg>
      </pc:sldChg>
      <pc:sldMasterChg chg="delSldLayout">
        <pc:chgData name="Bára Hildur Jóhannsdóttir" userId="418bbdc2-a87c-4c4b-863d-86eeefff96ea" providerId="ADAL" clId="{FB431568-A832-4C29-8FB0-71332E37A22D}" dt="2021-01-13T09:33:33.419" v="142" actId="47"/>
        <pc:sldMasterMkLst>
          <pc:docMk/>
          <pc:sldMasterMk cId="2965237722" sldId="2147483660"/>
        </pc:sldMasterMkLst>
        <pc:sldLayoutChg chg="del">
          <pc:chgData name="Bára Hildur Jóhannsdóttir" userId="418bbdc2-a87c-4c4b-863d-86eeefff96ea" providerId="ADAL" clId="{FB431568-A832-4C29-8FB0-71332E37A22D}" dt="2021-01-13T09:33:33.419" v="142" actId="47"/>
          <pc:sldLayoutMkLst>
            <pc:docMk/>
            <pc:sldMasterMk cId="2965237722" sldId="2147483660"/>
            <pc:sldLayoutMk cId="1685785759" sldId="21474836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57DD5-E622-48FD-ACDA-FC2659BEDBB4}" type="doc">
      <dgm:prSet loTypeId="urn:microsoft.com/office/officeart/2011/layout/CircleProcess" loCatId="process" qsTypeId="urn:microsoft.com/office/officeart/2005/8/quickstyle/simple3" qsCatId="simple" csTypeId="urn:microsoft.com/office/officeart/2005/8/colors/accent1_4" csCatId="accent1" phldr="1"/>
      <dgm:spPr/>
      <dgm:t>
        <a:bodyPr/>
        <a:lstStyle/>
        <a:p>
          <a:endParaRPr lang="is-IS"/>
        </a:p>
      </dgm:t>
    </dgm:pt>
    <dgm:pt modelId="{7B6C8575-98B0-4825-8AF3-A1E8090C16AB}">
      <dgm:prSet phldrT="[Texti]"/>
      <dgm:spPr/>
      <dgm:t>
        <a:bodyPr/>
        <a:lstStyle/>
        <a:p>
          <a:r>
            <a:rPr lang="is-IS" b="1" dirty="0"/>
            <a:t>15. Janúar</a:t>
          </a:r>
        </a:p>
      </dgm:t>
    </dgm:pt>
    <dgm:pt modelId="{AC7C3059-4C41-4BB0-8055-7AC43032D823}" type="parTrans" cxnId="{EBA36F5B-5D0E-49E1-ABDB-7C566BDDE746}">
      <dgm:prSet/>
      <dgm:spPr/>
      <dgm:t>
        <a:bodyPr/>
        <a:lstStyle/>
        <a:p>
          <a:endParaRPr lang="is-IS"/>
        </a:p>
      </dgm:t>
    </dgm:pt>
    <dgm:pt modelId="{7B1228C7-0E18-4ED1-9605-895EB603F080}" type="sibTrans" cxnId="{EBA36F5B-5D0E-49E1-ABDB-7C566BDDE746}">
      <dgm:prSet/>
      <dgm:spPr/>
      <dgm:t>
        <a:bodyPr/>
        <a:lstStyle/>
        <a:p>
          <a:endParaRPr lang="is-IS"/>
        </a:p>
      </dgm:t>
    </dgm:pt>
    <dgm:pt modelId="{8753FD4C-A92E-4F5A-9568-6F873929D849}">
      <dgm:prSet phldrT="[Texti]"/>
      <dgm:spPr/>
      <dgm:t>
        <a:bodyPr/>
        <a:lstStyle/>
        <a:p>
          <a:r>
            <a:rPr lang="is-IS" b="1" dirty="0"/>
            <a:t>1. Febrúar </a:t>
          </a:r>
        </a:p>
      </dgm:t>
    </dgm:pt>
    <dgm:pt modelId="{5DADD25C-E973-4BC4-9475-A5FEE373F100}" type="parTrans" cxnId="{04AF4FAC-75F8-496A-85EE-CD4EC6FCE912}">
      <dgm:prSet/>
      <dgm:spPr/>
      <dgm:t>
        <a:bodyPr/>
        <a:lstStyle/>
        <a:p>
          <a:endParaRPr lang="is-IS"/>
        </a:p>
      </dgm:t>
    </dgm:pt>
    <dgm:pt modelId="{6D805688-F006-4D37-B27F-97DED90AE2C5}" type="sibTrans" cxnId="{04AF4FAC-75F8-496A-85EE-CD4EC6FCE912}">
      <dgm:prSet/>
      <dgm:spPr/>
      <dgm:t>
        <a:bodyPr/>
        <a:lstStyle/>
        <a:p>
          <a:endParaRPr lang="is-IS"/>
        </a:p>
      </dgm:t>
    </dgm:pt>
    <dgm:pt modelId="{75496AC2-B782-4997-ABD0-EFE0957F9A2D}">
      <dgm:prSet phldrT="[Texti]"/>
      <dgm:spPr/>
      <dgm:t>
        <a:bodyPr/>
        <a:lstStyle/>
        <a:p>
          <a:r>
            <a:rPr lang="is-IS" b="1" dirty="0"/>
            <a:t>15. Mars</a:t>
          </a:r>
        </a:p>
      </dgm:t>
    </dgm:pt>
    <dgm:pt modelId="{F53296D2-E674-468B-ACE7-E0A1A2EB2C62}" type="parTrans" cxnId="{9EA31741-9EFB-4C45-A633-A0D84826E9A5}">
      <dgm:prSet/>
      <dgm:spPr/>
      <dgm:t>
        <a:bodyPr/>
        <a:lstStyle/>
        <a:p>
          <a:endParaRPr lang="is-IS"/>
        </a:p>
      </dgm:t>
    </dgm:pt>
    <dgm:pt modelId="{F056F355-F4ED-47B2-9742-D8E42854CC93}" type="sibTrans" cxnId="{9EA31741-9EFB-4C45-A633-A0D84826E9A5}">
      <dgm:prSet/>
      <dgm:spPr/>
      <dgm:t>
        <a:bodyPr/>
        <a:lstStyle/>
        <a:p>
          <a:endParaRPr lang="is-IS"/>
        </a:p>
      </dgm:t>
    </dgm:pt>
    <dgm:pt modelId="{93B7916F-C270-43B4-AF91-AE8ED36BAD10}">
      <dgm:prSet phldrT="[Texti]"/>
      <dgm:spPr/>
      <dgm:t>
        <a:bodyPr/>
        <a:lstStyle/>
        <a:p>
          <a:r>
            <a:rPr lang="is-IS" b="1" dirty="0"/>
            <a:t>2.   Apríl </a:t>
          </a:r>
        </a:p>
      </dgm:t>
    </dgm:pt>
    <dgm:pt modelId="{25FE96FC-0BAF-4E68-8482-C83C64C686D5}" type="parTrans" cxnId="{D8FE1B8D-93C8-40C8-9115-83054FC43CC1}">
      <dgm:prSet/>
      <dgm:spPr/>
      <dgm:t>
        <a:bodyPr/>
        <a:lstStyle/>
        <a:p>
          <a:endParaRPr lang="is-IS"/>
        </a:p>
      </dgm:t>
    </dgm:pt>
    <dgm:pt modelId="{DA4388EC-2D90-4061-9564-785325D7CD00}" type="sibTrans" cxnId="{D8FE1B8D-93C8-40C8-9115-83054FC43CC1}">
      <dgm:prSet/>
      <dgm:spPr/>
      <dgm:t>
        <a:bodyPr/>
        <a:lstStyle/>
        <a:p>
          <a:endParaRPr lang="is-IS"/>
        </a:p>
      </dgm:t>
    </dgm:pt>
    <dgm:pt modelId="{57132380-C054-42D7-99C7-EDEE9D86FD92}">
      <dgm:prSet phldrT="[Texti]"/>
      <dgm:spPr/>
      <dgm:t>
        <a:bodyPr/>
        <a:lstStyle/>
        <a:p>
          <a:r>
            <a:rPr lang="is-IS" b="1" dirty="0"/>
            <a:t>1.     Maí </a:t>
          </a:r>
        </a:p>
      </dgm:t>
    </dgm:pt>
    <dgm:pt modelId="{CFE60CD9-28FB-4728-9601-EAF35C8313DC}" type="parTrans" cxnId="{143A950A-75D7-405F-903C-C3B70443BF72}">
      <dgm:prSet/>
      <dgm:spPr/>
      <dgm:t>
        <a:bodyPr/>
        <a:lstStyle/>
        <a:p>
          <a:endParaRPr lang="is-IS"/>
        </a:p>
      </dgm:t>
    </dgm:pt>
    <dgm:pt modelId="{8B2B5FA1-AE26-4CF8-8A28-DB85E3B74857}" type="sibTrans" cxnId="{143A950A-75D7-405F-903C-C3B70443BF72}">
      <dgm:prSet/>
      <dgm:spPr/>
      <dgm:t>
        <a:bodyPr/>
        <a:lstStyle/>
        <a:p>
          <a:endParaRPr lang="is-IS"/>
        </a:p>
      </dgm:t>
    </dgm:pt>
    <dgm:pt modelId="{8F201079-6EBF-4BE6-970A-8AB27983B44F}" type="pres">
      <dgm:prSet presAssocID="{C6757DD5-E622-48FD-ACDA-FC2659BEDBB4}" presName="Name0" presStyleCnt="0">
        <dgm:presLayoutVars>
          <dgm:chMax val="11"/>
          <dgm:chPref val="11"/>
          <dgm:dir/>
          <dgm:resizeHandles/>
        </dgm:presLayoutVars>
      </dgm:prSet>
      <dgm:spPr/>
    </dgm:pt>
    <dgm:pt modelId="{A6D4CE6E-602D-4438-A5E1-B94D3C8A5B6A}" type="pres">
      <dgm:prSet presAssocID="{57132380-C054-42D7-99C7-EDEE9D86FD92}" presName="Accent5" presStyleCnt="0"/>
      <dgm:spPr/>
    </dgm:pt>
    <dgm:pt modelId="{698C9443-D6CE-405B-8986-C8662DB907A6}" type="pres">
      <dgm:prSet presAssocID="{57132380-C054-42D7-99C7-EDEE9D86FD92}" presName="Accent" presStyleLbl="node1" presStyleIdx="0" presStyleCnt="5"/>
      <dgm:spPr/>
    </dgm:pt>
    <dgm:pt modelId="{8D494C7F-865B-42D1-9D13-7F9EF59061CA}" type="pres">
      <dgm:prSet presAssocID="{57132380-C054-42D7-99C7-EDEE9D86FD92}" presName="ParentBackground5" presStyleCnt="0"/>
      <dgm:spPr/>
    </dgm:pt>
    <dgm:pt modelId="{3490B20D-A6A6-4640-A408-144E3C2996AC}" type="pres">
      <dgm:prSet presAssocID="{57132380-C054-42D7-99C7-EDEE9D86FD92}" presName="ParentBackground" presStyleLbl="fgAcc1" presStyleIdx="0" presStyleCnt="5"/>
      <dgm:spPr/>
    </dgm:pt>
    <dgm:pt modelId="{24E765F7-183A-4194-89C8-36194D835B36}" type="pres">
      <dgm:prSet presAssocID="{57132380-C054-42D7-99C7-EDEE9D86FD92}" presName="Parent5" presStyleLbl="revTx" presStyleIdx="0" presStyleCnt="0">
        <dgm:presLayoutVars>
          <dgm:chMax val="1"/>
          <dgm:chPref val="1"/>
          <dgm:bulletEnabled val="1"/>
        </dgm:presLayoutVars>
      </dgm:prSet>
      <dgm:spPr/>
    </dgm:pt>
    <dgm:pt modelId="{DF70F028-FA94-4542-9191-C8FC2FD0D8ED}" type="pres">
      <dgm:prSet presAssocID="{93B7916F-C270-43B4-AF91-AE8ED36BAD10}" presName="Accent4" presStyleCnt="0"/>
      <dgm:spPr/>
    </dgm:pt>
    <dgm:pt modelId="{9CCD2B3B-780B-4E18-9F77-312B3BFA7EA5}" type="pres">
      <dgm:prSet presAssocID="{93B7916F-C270-43B4-AF91-AE8ED36BAD10}" presName="Accent" presStyleLbl="node1" presStyleIdx="1" presStyleCnt="5"/>
      <dgm:spPr/>
    </dgm:pt>
    <dgm:pt modelId="{E617E033-AC33-467E-B8C3-D9C7D67ADD83}" type="pres">
      <dgm:prSet presAssocID="{93B7916F-C270-43B4-AF91-AE8ED36BAD10}" presName="ParentBackground4" presStyleCnt="0"/>
      <dgm:spPr/>
    </dgm:pt>
    <dgm:pt modelId="{AAAF9B48-CA0F-473B-8130-72F15B422487}" type="pres">
      <dgm:prSet presAssocID="{93B7916F-C270-43B4-AF91-AE8ED36BAD10}" presName="ParentBackground" presStyleLbl="fgAcc1" presStyleIdx="1" presStyleCnt="5"/>
      <dgm:spPr/>
    </dgm:pt>
    <dgm:pt modelId="{FA661225-65D0-4ECA-94F4-C60DA3C595D9}" type="pres">
      <dgm:prSet presAssocID="{93B7916F-C270-43B4-AF91-AE8ED36BAD10}" presName="Parent4" presStyleLbl="revTx" presStyleIdx="0" presStyleCnt="0">
        <dgm:presLayoutVars>
          <dgm:chMax val="1"/>
          <dgm:chPref val="1"/>
          <dgm:bulletEnabled val="1"/>
        </dgm:presLayoutVars>
      </dgm:prSet>
      <dgm:spPr/>
    </dgm:pt>
    <dgm:pt modelId="{603F4F69-ADD7-4EAF-AA97-182F0E1D0652}" type="pres">
      <dgm:prSet presAssocID="{75496AC2-B782-4997-ABD0-EFE0957F9A2D}" presName="Accent3" presStyleCnt="0"/>
      <dgm:spPr/>
    </dgm:pt>
    <dgm:pt modelId="{BEF4AB4A-FE4F-4A5C-A52C-A6952365895B}" type="pres">
      <dgm:prSet presAssocID="{75496AC2-B782-4997-ABD0-EFE0957F9A2D}" presName="Accent" presStyleLbl="node1" presStyleIdx="2" presStyleCnt="5"/>
      <dgm:spPr/>
    </dgm:pt>
    <dgm:pt modelId="{575A7A26-1BDB-462B-A43E-659C86DE4CE2}" type="pres">
      <dgm:prSet presAssocID="{75496AC2-B782-4997-ABD0-EFE0957F9A2D}" presName="ParentBackground3" presStyleCnt="0"/>
      <dgm:spPr/>
    </dgm:pt>
    <dgm:pt modelId="{5D3748D5-1F69-4AEE-AEE3-905045C1EED9}" type="pres">
      <dgm:prSet presAssocID="{75496AC2-B782-4997-ABD0-EFE0957F9A2D}" presName="ParentBackground" presStyleLbl="fgAcc1" presStyleIdx="2" presStyleCnt="5"/>
      <dgm:spPr/>
    </dgm:pt>
    <dgm:pt modelId="{03FA2E3B-FCC3-4F4F-B9AE-7A149182D629}" type="pres">
      <dgm:prSet presAssocID="{75496AC2-B782-4997-ABD0-EFE0957F9A2D}" presName="Parent3" presStyleLbl="revTx" presStyleIdx="0" presStyleCnt="0">
        <dgm:presLayoutVars>
          <dgm:chMax val="1"/>
          <dgm:chPref val="1"/>
          <dgm:bulletEnabled val="1"/>
        </dgm:presLayoutVars>
      </dgm:prSet>
      <dgm:spPr/>
    </dgm:pt>
    <dgm:pt modelId="{4654F9CA-0049-43CA-B7A9-F160C173F8E0}" type="pres">
      <dgm:prSet presAssocID="{8753FD4C-A92E-4F5A-9568-6F873929D849}" presName="Accent2" presStyleCnt="0"/>
      <dgm:spPr/>
    </dgm:pt>
    <dgm:pt modelId="{D36088E0-86BB-4198-9662-B3E6712F1D71}" type="pres">
      <dgm:prSet presAssocID="{8753FD4C-A92E-4F5A-9568-6F873929D849}" presName="Accent" presStyleLbl="node1" presStyleIdx="3" presStyleCnt="5"/>
      <dgm:spPr/>
    </dgm:pt>
    <dgm:pt modelId="{B4C46CE6-A216-43EB-A8FB-69CF9C5E14BD}" type="pres">
      <dgm:prSet presAssocID="{8753FD4C-A92E-4F5A-9568-6F873929D849}" presName="ParentBackground2" presStyleCnt="0"/>
      <dgm:spPr/>
    </dgm:pt>
    <dgm:pt modelId="{6FC3B307-C1E1-4DDD-BE39-64A60BF893CF}" type="pres">
      <dgm:prSet presAssocID="{8753FD4C-A92E-4F5A-9568-6F873929D849}" presName="ParentBackground" presStyleLbl="fgAcc1" presStyleIdx="3" presStyleCnt="5"/>
      <dgm:spPr/>
    </dgm:pt>
    <dgm:pt modelId="{68E0FC54-52B2-44CB-8212-975BF9234248}" type="pres">
      <dgm:prSet presAssocID="{8753FD4C-A92E-4F5A-9568-6F873929D849}" presName="Parent2" presStyleLbl="revTx" presStyleIdx="0" presStyleCnt="0">
        <dgm:presLayoutVars>
          <dgm:chMax val="1"/>
          <dgm:chPref val="1"/>
          <dgm:bulletEnabled val="1"/>
        </dgm:presLayoutVars>
      </dgm:prSet>
      <dgm:spPr/>
    </dgm:pt>
    <dgm:pt modelId="{2E011E9E-DC08-4B2C-BDC6-ABCCDF5C77AA}" type="pres">
      <dgm:prSet presAssocID="{7B6C8575-98B0-4825-8AF3-A1E8090C16AB}" presName="Accent1" presStyleCnt="0"/>
      <dgm:spPr/>
    </dgm:pt>
    <dgm:pt modelId="{A9BF9816-E644-46C0-A887-934188E967DE}" type="pres">
      <dgm:prSet presAssocID="{7B6C8575-98B0-4825-8AF3-A1E8090C16AB}" presName="Accent" presStyleLbl="node1" presStyleIdx="4" presStyleCnt="5" custLinFactNeighborY="0"/>
      <dgm:spPr/>
    </dgm:pt>
    <dgm:pt modelId="{5007CE64-588D-4106-9D86-C89A2DECA8DD}" type="pres">
      <dgm:prSet presAssocID="{7B6C8575-98B0-4825-8AF3-A1E8090C16AB}" presName="ParentBackground1" presStyleCnt="0"/>
      <dgm:spPr/>
    </dgm:pt>
    <dgm:pt modelId="{F32FDD93-2138-4195-A053-CC3C29AE5180}" type="pres">
      <dgm:prSet presAssocID="{7B6C8575-98B0-4825-8AF3-A1E8090C16AB}" presName="ParentBackground" presStyleLbl="fgAcc1" presStyleIdx="4" presStyleCnt="5"/>
      <dgm:spPr/>
    </dgm:pt>
    <dgm:pt modelId="{D439A42A-8DA0-413F-A947-A5BF51BD4467}" type="pres">
      <dgm:prSet presAssocID="{7B6C8575-98B0-4825-8AF3-A1E8090C16AB}" presName="Parent1" presStyleLbl="revTx" presStyleIdx="0" presStyleCnt="0">
        <dgm:presLayoutVars>
          <dgm:chMax val="1"/>
          <dgm:chPref val="1"/>
          <dgm:bulletEnabled val="1"/>
        </dgm:presLayoutVars>
      </dgm:prSet>
      <dgm:spPr/>
    </dgm:pt>
  </dgm:ptLst>
  <dgm:cxnLst>
    <dgm:cxn modelId="{143A950A-75D7-405F-903C-C3B70443BF72}" srcId="{C6757DD5-E622-48FD-ACDA-FC2659BEDBB4}" destId="{57132380-C054-42D7-99C7-EDEE9D86FD92}" srcOrd="4" destOrd="0" parTransId="{CFE60CD9-28FB-4728-9601-EAF35C8313DC}" sibTransId="{8B2B5FA1-AE26-4CF8-8A28-DB85E3B74857}"/>
    <dgm:cxn modelId="{6B7EB630-4F7B-49B3-A1E2-402B740102D3}" type="presOf" srcId="{93B7916F-C270-43B4-AF91-AE8ED36BAD10}" destId="{FA661225-65D0-4ECA-94F4-C60DA3C595D9}" srcOrd="1" destOrd="0" presId="urn:microsoft.com/office/officeart/2011/layout/CircleProcess"/>
    <dgm:cxn modelId="{D8893D39-1415-4A8A-92DB-FDA06CBB372F}" type="presOf" srcId="{7B6C8575-98B0-4825-8AF3-A1E8090C16AB}" destId="{F32FDD93-2138-4195-A053-CC3C29AE5180}" srcOrd="0" destOrd="0" presId="urn:microsoft.com/office/officeart/2011/layout/CircleProcess"/>
    <dgm:cxn modelId="{EBA36F5B-5D0E-49E1-ABDB-7C566BDDE746}" srcId="{C6757DD5-E622-48FD-ACDA-FC2659BEDBB4}" destId="{7B6C8575-98B0-4825-8AF3-A1E8090C16AB}" srcOrd="0" destOrd="0" parTransId="{AC7C3059-4C41-4BB0-8055-7AC43032D823}" sibTransId="{7B1228C7-0E18-4ED1-9605-895EB603F080}"/>
    <dgm:cxn modelId="{6BD4675C-715D-46A1-BFC9-713D6AA39977}" type="presOf" srcId="{8753FD4C-A92E-4F5A-9568-6F873929D849}" destId="{6FC3B307-C1E1-4DDD-BE39-64A60BF893CF}" srcOrd="0" destOrd="0" presId="urn:microsoft.com/office/officeart/2011/layout/CircleProcess"/>
    <dgm:cxn modelId="{9EA31741-9EFB-4C45-A633-A0D84826E9A5}" srcId="{C6757DD5-E622-48FD-ACDA-FC2659BEDBB4}" destId="{75496AC2-B782-4997-ABD0-EFE0957F9A2D}" srcOrd="2" destOrd="0" parTransId="{F53296D2-E674-468B-ACE7-E0A1A2EB2C62}" sibTransId="{F056F355-F4ED-47B2-9742-D8E42854CC93}"/>
    <dgm:cxn modelId="{2A283144-8162-4C43-B100-CBC5B9F9EE62}" type="presOf" srcId="{7B6C8575-98B0-4825-8AF3-A1E8090C16AB}" destId="{D439A42A-8DA0-413F-A947-A5BF51BD4467}" srcOrd="1" destOrd="0" presId="urn:microsoft.com/office/officeart/2011/layout/CircleProcess"/>
    <dgm:cxn modelId="{D8FE1B8D-93C8-40C8-9115-83054FC43CC1}" srcId="{C6757DD5-E622-48FD-ACDA-FC2659BEDBB4}" destId="{93B7916F-C270-43B4-AF91-AE8ED36BAD10}" srcOrd="3" destOrd="0" parTransId="{25FE96FC-0BAF-4E68-8482-C83C64C686D5}" sibTransId="{DA4388EC-2D90-4061-9564-785325D7CD00}"/>
    <dgm:cxn modelId="{0EAFCB9C-17B7-4CDC-B318-F8EDB05D927F}" type="presOf" srcId="{75496AC2-B782-4997-ABD0-EFE0957F9A2D}" destId="{03FA2E3B-FCC3-4F4F-B9AE-7A149182D629}" srcOrd="1" destOrd="0" presId="urn:microsoft.com/office/officeart/2011/layout/CircleProcess"/>
    <dgm:cxn modelId="{04AF4FAC-75F8-496A-85EE-CD4EC6FCE912}" srcId="{C6757DD5-E622-48FD-ACDA-FC2659BEDBB4}" destId="{8753FD4C-A92E-4F5A-9568-6F873929D849}" srcOrd="1" destOrd="0" parTransId="{5DADD25C-E973-4BC4-9475-A5FEE373F100}" sibTransId="{6D805688-F006-4D37-B27F-97DED90AE2C5}"/>
    <dgm:cxn modelId="{5ECA85AE-4C22-42B7-9ED4-FDF989DAC4E1}" type="presOf" srcId="{75496AC2-B782-4997-ABD0-EFE0957F9A2D}" destId="{5D3748D5-1F69-4AEE-AEE3-905045C1EED9}" srcOrd="0" destOrd="0" presId="urn:microsoft.com/office/officeart/2011/layout/CircleProcess"/>
    <dgm:cxn modelId="{4138A5D6-B322-4746-81DE-378141D47883}" type="presOf" srcId="{C6757DD5-E622-48FD-ACDA-FC2659BEDBB4}" destId="{8F201079-6EBF-4BE6-970A-8AB27983B44F}" srcOrd="0" destOrd="0" presId="urn:microsoft.com/office/officeart/2011/layout/CircleProcess"/>
    <dgm:cxn modelId="{441BD8D9-A93B-425F-9BE2-50D78CDACC39}" type="presOf" srcId="{57132380-C054-42D7-99C7-EDEE9D86FD92}" destId="{3490B20D-A6A6-4640-A408-144E3C2996AC}" srcOrd="0" destOrd="0" presId="urn:microsoft.com/office/officeart/2011/layout/CircleProcess"/>
    <dgm:cxn modelId="{D0C723DE-ABE2-484F-A9C3-5D3318981E68}" type="presOf" srcId="{93B7916F-C270-43B4-AF91-AE8ED36BAD10}" destId="{AAAF9B48-CA0F-473B-8130-72F15B422487}" srcOrd="0" destOrd="0" presId="urn:microsoft.com/office/officeart/2011/layout/CircleProcess"/>
    <dgm:cxn modelId="{DF99D6DE-8CF3-42A6-BD45-86208DC1A330}" type="presOf" srcId="{57132380-C054-42D7-99C7-EDEE9D86FD92}" destId="{24E765F7-183A-4194-89C8-36194D835B36}" srcOrd="1" destOrd="0" presId="urn:microsoft.com/office/officeart/2011/layout/CircleProcess"/>
    <dgm:cxn modelId="{24A637E7-1F44-4699-B24F-847F49B8B84B}" type="presOf" srcId="{8753FD4C-A92E-4F5A-9568-6F873929D849}" destId="{68E0FC54-52B2-44CB-8212-975BF9234248}" srcOrd="1" destOrd="0" presId="urn:microsoft.com/office/officeart/2011/layout/CircleProcess"/>
    <dgm:cxn modelId="{B813ACAE-13ED-48DD-A07E-2FC1788C9A12}" type="presParOf" srcId="{8F201079-6EBF-4BE6-970A-8AB27983B44F}" destId="{A6D4CE6E-602D-4438-A5E1-B94D3C8A5B6A}" srcOrd="0" destOrd="0" presId="urn:microsoft.com/office/officeart/2011/layout/CircleProcess"/>
    <dgm:cxn modelId="{4C943EC3-8B8C-4333-8206-33B8AC309C05}" type="presParOf" srcId="{A6D4CE6E-602D-4438-A5E1-B94D3C8A5B6A}" destId="{698C9443-D6CE-405B-8986-C8662DB907A6}" srcOrd="0" destOrd="0" presId="urn:microsoft.com/office/officeart/2011/layout/CircleProcess"/>
    <dgm:cxn modelId="{B4240C9F-A252-48FF-8B07-91AD3BC5D6BA}" type="presParOf" srcId="{8F201079-6EBF-4BE6-970A-8AB27983B44F}" destId="{8D494C7F-865B-42D1-9D13-7F9EF59061CA}" srcOrd="1" destOrd="0" presId="urn:microsoft.com/office/officeart/2011/layout/CircleProcess"/>
    <dgm:cxn modelId="{26284A8F-98EE-4F5B-86C7-E9EF8723BC5A}" type="presParOf" srcId="{8D494C7F-865B-42D1-9D13-7F9EF59061CA}" destId="{3490B20D-A6A6-4640-A408-144E3C2996AC}" srcOrd="0" destOrd="0" presId="urn:microsoft.com/office/officeart/2011/layout/CircleProcess"/>
    <dgm:cxn modelId="{26FF0AB2-6FC8-41C4-A9BC-A10C8BAF7501}" type="presParOf" srcId="{8F201079-6EBF-4BE6-970A-8AB27983B44F}" destId="{24E765F7-183A-4194-89C8-36194D835B36}" srcOrd="2" destOrd="0" presId="urn:microsoft.com/office/officeart/2011/layout/CircleProcess"/>
    <dgm:cxn modelId="{64615539-458B-41F0-9207-0466262ABBF1}" type="presParOf" srcId="{8F201079-6EBF-4BE6-970A-8AB27983B44F}" destId="{DF70F028-FA94-4542-9191-C8FC2FD0D8ED}" srcOrd="3" destOrd="0" presId="urn:microsoft.com/office/officeart/2011/layout/CircleProcess"/>
    <dgm:cxn modelId="{46C9378E-6540-4F36-8F36-5E5F3899FF48}" type="presParOf" srcId="{DF70F028-FA94-4542-9191-C8FC2FD0D8ED}" destId="{9CCD2B3B-780B-4E18-9F77-312B3BFA7EA5}" srcOrd="0" destOrd="0" presId="urn:microsoft.com/office/officeart/2011/layout/CircleProcess"/>
    <dgm:cxn modelId="{4CB9CF33-9E71-410D-9992-9AF786DC0494}" type="presParOf" srcId="{8F201079-6EBF-4BE6-970A-8AB27983B44F}" destId="{E617E033-AC33-467E-B8C3-D9C7D67ADD83}" srcOrd="4" destOrd="0" presId="urn:microsoft.com/office/officeart/2011/layout/CircleProcess"/>
    <dgm:cxn modelId="{7F60B6E1-DFF7-4241-BCE7-AA7F6AFF0777}" type="presParOf" srcId="{E617E033-AC33-467E-B8C3-D9C7D67ADD83}" destId="{AAAF9B48-CA0F-473B-8130-72F15B422487}" srcOrd="0" destOrd="0" presId="urn:microsoft.com/office/officeart/2011/layout/CircleProcess"/>
    <dgm:cxn modelId="{D9FA0EB9-499F-4765-BC5E-C404D2F3D10E}" type="presParOf" srcId="{8F201079-6EBF-4BE6-970A-8AB27983B44F}" destId="{FA661225-65D0-4ECA-94F4-C60DA3C595D9}" srcOrd="5" destOrd="0" presId="urn:microsoft.com/office/officeart/2011/layout/CircleProcess"/>
    <dgm:cxn modelId="{F670EFC7-B403-4A96-A1F4-00367A27150A}" type="presParOf" srcId="{8F201079-6EBF-4BE6-970A-8AB27983B44F}" destId="{603F4F69-ADD7-4EAF-AA97-182F0E1D0652}" srcOrd="6" destOrd="0" presId="urn:microsoft.com/office/officeart/2011/layout/CircleProcess"/>
    <dgm:cxn modelId="{FC3A99C5-9AD4-4A5C-BB5F-478CE41FA062}" type="presParOf" srcId="{603F4F69-ADD7-4EAF-AA97-182F0E1D0652}" destId="{BEF4AB4A-FE4F-4A5C-A52C-A6952365895B}" srcOrd="0" destOrd="0" presId="urn:microsoft.com/office/officeart/2011/layout/CircleProcess"/>
    <dgm:cxn modelId="{400671E2-04E0-4E0B-B8FD-18A8BAE49E81}" type="presParOf" srcId="{8F201079-6EBF-4BE6-970A-8AB27983B44F}" destId="{575A7A26-1BDB-462B-A43E-659C86DE4CE2}" srcOrd="7" destOrd="0" presId="urn:microsoft.com/office/officeart/2011/layout/CircleProcess"/>
    <dgm:cxn modelId="{225636EE-BF53-4E8D-918E-7CE5F60A971D}" type="presParOf" srcId="{575A7A26-1BDB-462B-A43E-659C86DE4CE2}" destId="{5D3748D5-1F69-4AEE-AEE3-905045C1EED9}" srcOrd="0" destOrd="0" presId="urn:microsoft.com/office/officeart/2011/layout/CircleProcess"/>
    <dgm:cxn modelId="{5A343E99-C3F6-41AD-A761-BD49DB5A3875}" type="presParOf" srcId="{8F201079-6EBF-4BE6-970A-8AB27983B44F}" destId="{03FA2E3B-FCC3-4F4F-B9AE-7A149182D629}" srcOrd="8" destOrd="0" presId="urn:microsoft.com/office/officeart/2011/layout/CircleProcess"/>
    <dgm:cxn modelId="{42F49281-C578-49CC-A149-B1B06BF63635}" type="presParOf" srcId="{8F201079-6EBF-4BE6-970A-8AB27983B44F}" destId="{4654F9CA-0049-43CA-B7A9-F160C173F8E0}" srcOrd="9" destOrd="0" presId="urn:microsoft.com/office/officeart/2011/layout/CircleProcess"/>
    <dgm:cxn modelId="{2E29D21B-C294-4E6F-B92F-C35548DF8B8E}" type="presParOf" srcId="{4654F9CA-0049-43CA-B7A9-F160C173F8E0}" destId="{D36088E0-86BB-4198-9662-B3E6712F1D71}" srcOrd="0" destOrd="0" presId="urn:microsoft.com/office/officeart/2011/layout/CircleProcess"/>
    <dgm:cxn modelId="{E17C6D45-025B-4441-B011-C0BA1102C591}" type="presParOf" srcId="{8F201079-6EBF-4BE6-970A-8AB27983B44F}" destId="{B4C46CE6-A216-43EB-A8FB-69CF9C5E14BD}" srcOrd="10" destOrd="0" presId="urn:microsoft.com/office/officeart/2011/layout/CircleProcess"/>
    <dgm:cxn modelId="{23747464-C799-4D77-9AF0-0C315CB93EC1}" type="presParOf" srcId="{B4C46CE6-A216-43EB-A8FB-69CF9C5E14BD}" destId="{6FC3B307-C1E1-4DDD-BE39-64A60BF893CF}" srcOrd="0" destOrd="0" presId="urn:microsoft.com/office/officeart/2011/layout/CircleProcess"/>
    <dgm:cxn modelId="{69F6EBE5-1701-48E5-AA37-6C716345D7D6}" type="presParOf" srcId="{8F201079-6EBF-4BE6-970A-8AB27983B44F}" destId="{68E0FC54-52B2-44CB-8212-975BF9234248}" srcOrd="11" destOrd="0" presId="urn:microsoft.com/office/officeart/2011/layout/CircleProcess"/>
    <dgm:cxn modelId="{D42DE3B8-EEEC-4170-99C8-697C85234214}" type="presParOf" srcId="{8F201079-6EBF-4BE6-970A-8AB27983B44F}" destId="{2E011E9E-DC08-4B2C-BDC6-ABCCDF5C77AA}" srcOrd="12" destOrd="0" presId="urn:microsoft.com/office/officeart/2011/layout/CircleProcess"/>
    <dgm:cxn modelId="{44CAAC93-16AD-4872-A449-3E4075219949}" type="presParOf" srcId="{2E011E9E-DC08-4B2C-BDC6-ABCCDF5C77AA}" destId="{A9BF9816-E644-46C0-A887-934188E967DE}" srcOrd="0" destOrd="0" presId="urn:microsoft.com/office/officeart/2011/layout/CircleProcess"/>
    <dgm:cxn modelId="{75234E66-696E-4A70-A365-F7BF5AF7C927}" type="presParOf" srcId="{8F201079-6EBF-4BE6-970A-8AB27983B44F}" destId="{5007CE64-588D-4106-9D86-C89A2DECA8DD}" srcOrd="13" destOrd="0" presId="urn:microsoft.com/office/officeart/2011/layout/CircleProcess"/>
    <dgm:cxn modelId="{DFA5A5E0-D034-4015-B100-555121624EBE}" type="presParOf" srcId="{5007CE64-588D-4106-9D86-C89A2DECA8DD}" destId="{F32FDD93-2138-4195-A053-CC3C29AE5180}" srcOrd="0" destOrd="0" presId="urn:microsoft.com/office/officeart/2011/layout/CircleProcess"/>
    <dgm:cxn modelId="{866EC789-50E0-4810-88B1-4E573CE851B1}" type="presParOf" srcId="{8F201079-6EBF-4BE6-970A-8AB27983B44F}" destId="{D439A42A-8DA0-413F-A947-A5BF51BD446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E70C4-F566-4C73-ABAF-4E44BF458A45}" type="doc">
      <dgm:prSet loTypeId="urn:microsoft.com/office/officeart/2005/8/layout/venn2" loCatId="relationship" qsTypeId="urn:microsoft.com/office/officeart/2005/8/quickstyle/3d1" qsCatId="3D" csTypeId="urn:microsoft.com/office/officeart/2005/8/colors/accent1_3" csCatId="accent1" phldr="1"/>
      <dgm:spPr/>
      <dgm:t>
        <a:bodyPr/>
        <a:lstStyle/>
        <a:p>
          <a:endParaRPr lang="is-IS"/>
        </a:p>
      </dgm:t>
    </dgm:pt>
    <dgm:pt modelId="{DEDB023F-8DC3-4022-B555-3A52E5E4F083}">
      <dgm:prSet phldrT="[Texti]" custT="1"/>
      <dgm:spPr/>
      <dgm:t>
        <a:bodyPr/>
        <a:lstStyle/>
        <a:p>
          <a:r>
            <a:rPr lang="is-IS" sz="4000" dirty="0"/>
            <a:t>Starfsemin</a:t>
          </a:r>
        </a:p>
      </dgm:t>
    </dgm:pt>
    <dgm:pt modelId="{FB4642EC-C6E1-4D5E-9D42-D58F7EAFFABF}" type="parTrans" cxnId="{266A31FA-BDEC-4E18-8A90-CDC6CF6BD5AA}">
      <dgm:prSet/>
      <dgm:spPr/>
      <dgm:t>
        <a:bodyPr/>
        <a:lstStyle/>
        <a:p>
          <a:endParaRPr lang="is-IS"/>
        </a:p>
      </dgm:t>
    </dgm:pt>
    <dgm:pt modelId="{A72261A9-A867-4BEA-8B2C-ED60590EA054}" type="sibTrans" cxnId="{266A31FA-BDEC-4E18-8A90-CDC6CF6BD5AA}">
      <dgm:prSet/>
      <dgm:spPr/>
      <dgm:t>
        <a:bodyPr/>
        <a:lstStyle/>
        <a:p>
          <a:endParaRPr lang="is-IS"/>
        </a:p>
      </dgm:t>
    </dgm:pt>
    <dgm:pt modelId="{24E561C1-2D2E-47EF-BE62-B1A724CA693E}">
      <dgm:prSet phldrT="[Texti]" custT="1"/>
      <dgm:spPr/>
      <dgm:t>
        <a:bodyPr/>
        <a:lstStyle/>
        <a:p>
          <a:r>
            <a:rPr lang="is-IS" sz="2800" dirty="0"/>
            <a:t>Starfsmanna-hópurinn</a:t>
          </a:r>
        </a:p>
      </dgm:t>
    </dgm:pt>
    <dgm:pt modelId="{5FF820B2-80FA-44F4-95FA-F20F0F167E9A}" type="parTrans" cxnId="{AF9A0B6E-8A8A-417D-B47D-44A16A8F98C7}">
      <dgm:prSet/>
      <dgm:spPr/>
      <dgm:t>
        <a:bodyPr/>
        <a:lstStyle/>
        <a:p>
          <a:endParaRPr lang="is-IS"/>
        </a:p>
      </dgm:t>
    </dgm:pt>
    <dgm:pt modelId="{E00170DE-40AD-444B-A3F8-8D8CB8C38DB2}" type="sibTrans" cxnId="{AF9A0B6E-8A8A-417D-B47D-44A16A8F98C7}">
      <dgm:prSet/>
      <dgm:spPr/>
      <dgm:t>
        <a:bodyPr/>
        <a:lstStyle/>
        <a:p>
          <a:endParaRPr lang="is-IS"/>
        </a:p>
      </dgm:t>
    </dgm:pt>
    <dgm:pt modelId="{13A4A107-12C3-4CAE-87A8-6314D466CB60}">
      <dgm:prSet phldrT="[Texti]"/>
      <dgm:spPr/>
      <dgm:t>
        <a:bodyPr/>
        <a:lstStyle/>
        <a:p>
          <a:r>
            <a:rPr lang="is-IS" dirty="0"/>
            <a:t>Einstaklingur</a:t>
          </a:r>
        </a:p>
      </dgm:t>
    </dgm:pt>
    <dgm:pt modelId="{55BAA1A2-FCE9-445F-A5EB-77B0C6D0358E}" type="parTrans" cxnId="{C0A54288-57E8-4754-9F01-CD9CDC21EFD9}">
      <dgm:prSet/>
      <dgm:spPr/>
      <dgm:t>
        <a:bodyPr/>
        <a:lstStyle/>
        <a:p>
          <a:endParaRPr lang="is-IS"/>
        </a:p>
      </dgm:t>
    </dgm:pt>
    <dgm:pt modelId="{4F71C529-1B74-41B8-AE09-6B279D2470C7}" type="sibTrans" cxnId="{C0A54288-57E8-4754-9F01-CD9CDC21EFD9}">
      <dgm:prSet/>
      <dgm:spPr/>
      <dgm:t>
        <a:bodyPr/>
        <a:lstStyle/>
        <a:p>
          <a:endParaRPr lang="is-IS"/>
        </a:p>
      </dgm:t>
    </dgm:pt>
    <dgm:pt modelId="{6AC6DAC4-1F5E-4761-8F64-BA9FC0707B27}" type="pres">
      <dgm:prSet presAssocID="{F2BE70C4-F566-4C73-ABAF-4E44BF458A45}" presName="Name0" presStyleCnt="0">
        <dgm:presLayoutVars>
          <dgm:chMax val="7"/>
          <dgm:resizeHandles val="exact"/>
        </dgm:presLayoutVars>
      </dgm:prSet>
      <dgm:spPr/>
    </dgm:pt>
    <dgm:pt modelId="{2AB52F06-0003-482E-AB70-E2113433F55E}" type="pres">
      <dgm:prSet presAssocID="{F2BE70C4-F566-4C73-ABAF-4E44BF458A45}" presName="comp1" presStyleCnt="0"/>
      <dgm:spPr/>
    </dgm:pt>
    <dgm:pt modelId="{6DFBDF73-613D-448C-9652-B48BE22C6E11}" type="pres">
      <dgm:prSet presAssocID="{F2BE70C4-F566-4C73-ABAF-4E44BF458A45}" presName="circle1" presStyleLbl="node1" presStyleIdx="0" presStyleCnt="3" custScaleX="150000" custScaleY="98456" custLinFactNeighborX="-25453" custLinFactNeighborY="5625"/>
      <dgm:spPr/>
    </dgm:pt>
    <dgm:pt modelId="{028D689D-D62A-408C-A56E-63A7F691FDE2}" type="pres">
      <dgm:prSet presAssocID="{F2BE70C4-F566-4C73-ABAF-4E44BF458A45}" presName="c1text" presStyleLbl="node1" presStyleIdx="0" presStyleCnt="3">
        <dgm:presLayoutVars>
          <dgm:bulletEnabled val="1"/>
        </dgm:presLayoutVars>
      </dgm:prSet>
      <dgm:spPr/>
    </dgm:pt>
    <dgm:pt modelId="{0C83CEF6-9DC6-4DFF-827F-6856AFB81857}" type="pres">
      <dgm:prSet presAssocID="{F2BE70C4-F566-4C73-ABAF-4E44BF458A45}" presName="comp2" presStyleCnt="0"/>
      <dgm:spPr/>
    </dgm:pt>
    <dgm:pt modelId="{DE33BA81-0426-4742-B0EC-7C31246F465D}" type="pres">
      <dgm:prSet presAssocID="{F2BE70C4-F566-4C73-ABAF-4E44BF458A45}" presName="circle2" presStyleLbl="node1" presStyleIdx="1" presStyleCnt="3" custScaleX="125399"/>
      <dgm:spPr/>
    </dgm:pt>
    <dgm:pt modelId="{3EF7F92D-FB12-45FB-8CD4-181704BE6D47}" type="pres">
      <dgm:prSet presAssocID="{F2BE70C4-F566-4C73-ABAF-4E44BF458A45}" presName="c2text" presStyleLbl="node1" presStyleIdx="1" presStyleCnt="3">
        <dgm:presLayoutVars>
          <dgm:bulletEnabled val="1"/>
        </dgm:presLayoutVars>
      </dgm:prSet>
      <dgm:spPr/>
    </dgm:pt>
    <dgm:pt modelId="{4B28436D-02F8-43BA-8860-49FE650B0A25}" type="pres">
      <dgm:prSet presAssocID="{F2BE70C4-F566-4C73-ABAF-4E44BF458A45}" presName="comp3" presStyleCnt="0"/>
      <dgm:spPr/>
    </dgm:pt>
    <dgm:pt modelId="{E1529A7D-2BE1-49AB-AE5C-733A522397DD}" type="pres">
      <dgm:prSet presAssocID="{F2BE70C4-F566-4C73-ABAF-4E44BF458A45}" presName="circle3" presStyleLbl="node1" presStyleIdx="2" presStyleCnt="3"/>
      <dgm:spPr/>
    </dgm:pt>
    <dgm:pt modelId="{EFE2EC9C-095C-4359-B9B8-E1EA5DE12DEC}" type="pres">
      <dgm:prSet presAssocID="{F2BE70C4-F566-4C73-ABAF-4E44BF458A45}" presName="c3text" presStyleLbl="node1" presStyleIdx="2" presStyleCnt="3">
        <dgm:presLayoutVars>
          <dgm:bulletEnabled val="1"/>
        </dgm:presLayoutVars>
      </dgm:prSet>
      <dgm:spPr/>
    </dgm:pt>
  </dgm:ptLst>
  <dgm:cxnLst>
    <dgm:cxn modelId="{2900FB5B-3474-469E-ABCB-4DED273B57E4}" type="presOf" srcId="{13A4A107-12C3-4CAE-87A8-6314D466CB60}" destId="{E1529A7D-2BE1-49AB-AE5C-733A522397DD}" srcOrd="0" destOrd="0" presId="urn:microsoft.com/office/officeart/2005/8/layout/venn2"/>
    <dgm:cxn modelId="{C7500D41-BF3F-4763-A4EB-EEF6A47ADFEC}" type="presOf" srcId="{DEDB023F-8DC3-4022-B555-3A52E5E4F083}" destId="{6DFBDF73-613D-448C-9652-B48BE22C6E11}" srcOrd="0" destOrd="0" presId="urn:microsoft.com/office/officeart/2005/8/layout/venn2"/>
    <dgm:cxn modelId="{AF9A0B6E-8A8A-417D-B47D-44A16A8F98C7}" srcId="{F2BE70C4-F566-4C73-ABAF-4E44BF458A45}" destId="{24E561C1-2D2E-47EF-BE62-B1A724CA693E}" srcOrd="1" destOrd="0" parTransId="{5FF820B2-80FA-44F4-95FA-F20F0F167E9A}" sibTransId="{E00170DE-40AD-444B-A3F8-8D8CB8C38DB2}"/>
    <dgm:cxn modelId="{C0A54288-57E8-4754-9F01-CD9CDC21EFD9}" srcId="{F2BE70C4-F566-4C73-ABAF-4E44BF458A45}" destId="{13A4A107-12C3-4CAE-87A8-6314D466CB60}" srcOrd="2" destOrd="0" parTransId="{55BAA1A2-FCE9-445F-A5EB-77B0C6D0358E}" sibTransId="{4F71C529-1B74-41B8-AE09-6B279D2470C7}"/>
    <dgm:cxn modelId="{5C258090-F52B-4CF0-95C4-F098EFFCB5FF}" type="presOf" srcId="{24E561C1-2D2E-47EF-BE62-B1A724CA693E}" destId="{DE33BA81-0426-4742-B0EC-7C31246F465D}" srcOrd="0" destOrd="0" presId="urn:microsoft.com/office/officeart/2005/8/layout/venn2"/>
    <dgm:cxn modelId="{88E82497-6950-4B6F-B7B7-8CE6822CB8FB}" type="presOf" srcId="{F2BE70C4-F566-4C73-ABAF-4E44BF458A45}" destId="{6AC6DAC4-1F5E-4761-8F64-BA9FC0707B27}" srcOrd="0" destOrd="0" presId="urn:microsoft.com/office/officeart/2005/8/layout/venn2"/>
    <dgm:cxn modelId="{487EFFA5-D664-4B83-90AA-1B84D1C99E34}" type="presOf" srcId="{DEDB023F-8DC3-4022-B555-3A52E5E4F083}" destId="{028D689D-D62A-408C-A56E-63A7F691FDE2}" srcOrd="1" destOrd="0" presId="urn:microsoft.com/office/officeart/2005/8/layout/venn2"/>
    <dgm:cxn modelId="{1484DFAB-BAE4-4E97-8464-506132D86251}" type="presOf" srcId="{13A4A107-12C3-4CAE-87A8-6314D466CB60}" destId="{EFE2EC9C-095C-4359-B9B8-E1EA5DE12DEC}" srcOrd="1" destOrd="0" presId="urn:microsoft.com/office/officeart/2005/8/layout/venn2"/>
    <dgm:cxn modelId="{7AFE80B5-0C83-4FEA-9C65-A2E7DCDE7F5F}" type="presOf" srcId="{24E561C1-2D2E-47EF-BE62-B1A724CA693E}" destId="{3EF7F92D-FB12-45FB-8CD4-181704BE6D47}" srcOrd="1" destOrd="0" presId="urn:microsoft.com/office/officeart/2005/8/layout/venn2"/>
    <dgm:cxn modelId="{266A31FA-BDEC-4E18-8A90-CDC6CF6BD5AA}" srcId="{F2BE70C4-F566-4C73-ABAF-4E44BF458A45}" destId="{DEDB023F-8DC3-4022-B555-3A52E5E4F083}" srcOrd="0" destOrd="0" parTransId="{FB4642EC-C6E1-4D5E-9D42-D58F7EAFFABF}" sibTransId="{A72261A9-A867-4BEA-8B2C-ED60590EA054}"/>
    <dgm:cxn modelId="{E4CE5196-2FC6-4564-A8BB-CA073B961F8E}" type="presParOf" srcId="{6AC6DAC4-1F5E-4761-8F64-BA9FC0707B27}" destId="{2AB52F06-0003-482E-AB70-E2113433F55E}" srcOrd="0" destOrd="0" presId="urn:microsoft.com/office/officeart/2005/8/layout/venn2"/>
    <dgm:cxn modelId="{A7972354-D10E-47F2-8D17-930032A26F7B}" type="presParOf" srcId="{2AB52F06-0003-482E-AB70-E2113433F55E}" destId="{6DFBDF73-613D-448C-9652-B48BE22C6E11}" srcOrd="0" destOrd="0" presId="urn:microsoft.com/office/officeart/2005/8/layout/venn2"/>
    <dgm:cxn modelId="{45667F1E-07E6-4903-9340-A1DDBB225A58}" type="presParOf" srcId="{2AB52F06-0003-482E-AB70-E2113433F55E}" destId="{028D689D-D62A-408C-A56E-63A7F691FDE2}" srcOrd="1" destOrd="0" presId="urn:microsoft.com/office/officeart/2005/8/layout/venn2"/>
    <dgm:cxn modelId="{7E32434A-6A41-4D98-914B-467348ADA27C}" type="presParOf" srcId="{6AC6DAC4-1F5E-4761-8F64-BA9FC0707B27}" destId="{0C83CEF6-9DC6-4DFF-827F-6856AFB81857}" srcOrd="1" destOrd="0" presId="urn:microsoft.com/office/officeart/2005/8/layout/venn2"/>
    <dgm:cxn modelId="{2E8D16C3-2846-4769-88F6-E8FC6232BD98}" type="presParOf" srcId="{0C83CEF6-9DC6-4DFF-827F-6856AFB81857}" destId="{DE33BA81-0426-4742-B0EC-7C31246F465D}" srcOrd="0" destOrd="0" presId="urn:microsoft.com/office/officeart/2005/8/layout/venn2"/>
    <dgm:cxn modelId="{E82414B4-FDBB-4E1D-A521-C3C873A1C629}" type="presParOf" srcId="{0C83CEF6-9DC6-4DFF-827F-6856AFB81857}" destId="{3EF7F92D-FB12-45FB-8CD4-181704BE6D47}" srcOrd="1" destOrd="0" presId="urn:microsoft.com/office/officeart/2005/8/layout/venn2"/>
    <dgm:cxn modelId="{16F3143B-0D2B-4E31-8824-E7468E1090AC}" type="presParOf" srcId="{6AC6DAC4-1F5E-4761-8F64-BA9FC0707B27}" destId="{4B28436D-02F8-43BA-8860-49FE650B0A25}" srcOrd="2" destOrd="0" presId="urn:microsoft.com/office/officeart/2005/8/layout/venn2"/>
    <dgm:cxn modelId="{88F196AD-E0A8-47C9-A364-35F0D2E33980}" type="presParOf" srcId="{4B28436D-02F8-43BA-8860-49FE650B0A25}" destId="{E1529A7D-2BE1-49AB-AE5C-733A522397DD}" srcOrd="0" destOrd="0" presId="urn:microsoft.com/office/officeart/2005/8/layout/venn2"/>
    <dgm:cxn modelId="{252C249C-DD03-4682-856D-B95BE26D957C}" type="presParOf" srcId="{4B28436D-02F8-43BA-8860-49FE650B0A25}" destId="{EFE2EC9C-095C-4359-B9B8-E1EA5DE12DE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9443-D6CE-405B-8986-C8662DB907A6}">
      <dsp:nvSpPr>
        <dsp:cNvPr id="0" name=""/>
        <dsp:cNvSpPr/>
      </dsp:nvSpPr>
      <dsp:spPr>
        <a:xfrm>
          <a:off x="8912877" y="1158901"/>
          <a:ext cx="2032280" cy="2032613"/>
        </a:xfrm>
        <a:prstGeom prst="ellipse">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90B20D-A6A6-4640-A408-144E3C2996AC}">
      <dsp:nvSpPr>
        <dsp:cNvPr id="0" name=""/>
        <dsp:cNvSpPr/>
      </dsp:nvSpPr>
      <dsp:spPr>
        <a:xfrm>
          <a:off x="8979934"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     Maí </a:t>
          </a:r>
        </a:p>
      </dsp:txBody>
      <dsp:txXfrm>
        <a:off x="9251410" y="1497730"/>
        <a:ext cx="1355214" cy="1354956"/>
      </dsp:txXfrm>
    </dsp:sp>
    <dsp:sp modelId="{9CCD2B3B-780B-4E18-9F77-312B3BFA7EA5}">
      <dsp:nvSpPr>
        <dsp:cNvPr id="0" name=""/>
        <dsp:cNvSpPr/>
      </dsp:nvSpPr>
      <dsp:spPr>
        <a:xfrm rot="2700000">
          <a:off x="6811493"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AF9B48-CA0F-473B-8130-72F15B422487}">
      <dsp:nvSpPr>
        <dsp:cNvPr id="0" name=""/>
        <dsp:cNvSpPr/>
      </dsp:nvSpPr>
      <dsp:spPr>
        <a:xfrm>
          <a:off x="688059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2.   Apríl </a:t>
          </a:r>
        </a:p>
      </dsp:txBody>
      <dsp:txXfrm>
        <a:off x="7150990" y="1497730"/>
        <a:ext cx="1355214" cy="1354956"/>
      </dsp:txXfrm>
    </dsp:sp>
    <dsp:sp modelId="{BEF4AB4A-FE4F-4A5C-A52C-A6952365895B}">
      <dsp:nvSpPr>
        <dsp:cNvPr id="0" name=""/>
        <dsp:cNvSpPr/>
      </dsp:nvSpPr>
      <dsp:spPr>
        <a:xfrm rot="2700000">
          <a:off x="471215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3748D5-1F69-4AEE-AEE3-905045C1EED9}">
      <dsp:nvSpPr>
        <dsp:cNvPr id="0" name=""/>
        <dsp:cNvSpPr/>
      </dsp:nvSpPr>
      <dsp:spPr>
        <a:xfrm>
          <a:off x="478017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15. Mars</a:t>
          </a:r>
        </a:p>
      </dsp:txBody>
      <dsp:txXfrm>
        <a:off x="5050570" y="1497730"/>
        <a:ext cx="1355214" cy="1354956"/>
      </dsp:txXfrm>
    </dsp:sp>
    <dsp:sp modelId="{D36088E0-86BB-4198-9662-B3E6712F1D71}">
      <dsp:nvSpPr>
        <dsp:cNvPr id="0" name=""/>
        <dsp:cNvSpPr/>
      </dsp:nvSpPr>
      <dsp:spPr>
        <a:xfrm rot="2700000">
          <a:off x="261173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3B307-C1E1-4DDD-BE39-64A60BF893CF}">
      <dsp:nvSpPr>
        <dsp:cNvPr id="0" name=""/>
        <dsp:cNvSpPr/>
      </dsp:nvSpPr>
      <dsp:spPr>
        <a:xfrm>
          <a:off x="267975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 Febrúar </a:t>
          </a:r>
        </a:p>
      </dsp:txBody>
      <dsp:txXfrm>
        <a:off x="2951231" y="1497730"/>
        <a:ext cx="1355214" cy="1354956"/>
      </dsp:txXfrm>
    </dsp:sp>
    <dsp:sp modelId="{A9BF9816-E644-46C0-A887-934188E967DE}">
      <dsp:nvSpPr>
        <dsp:cNvPr id="0" name=""/>
        <dsp:cNvSpPr/>
      </dsp:nvSpPr>
      <dsp:spPr>
        <a:xfrm rot="2700000">
          <a:off x="511314"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2FDD93-2138-4195-A053-CC3C29AE5180}">
      <dsp:nvSpPr>
        <dsp:cNvPr id="0" name=""/>
        <dsp:cNvSpPr/>
      </dsp:nvSpPr>
      <dsp:spPr>
        <a:xfrm>
          <a:off x="57933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dirty="0"/>
            <a:t>15. Janúar</a:t>
          </a:r>
        </a:p>
      </dsp:txBody>
      <dsp:txXfrm>
        <a:off x="850811" y="1497730"/>
        <a:ext cx="1355214" cy="1354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DF73-613D-448C-9652-B48BE22C6E11}">
      <dsp:nvSpPr>
        <dsp:cNvPr id="0" name=""/>
        <dsp:cNvSpPr/>
      </dsp:nvSpPr>
      <dsp:spPr>
        <a:xfrm>
          <a:off x="0" y="83664"/>
          <a:ext cx="8128000" cy="533500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is-IS" sz="4000" kern="1200" dirty="0"/>
            <a:t>Starfsemin</a:t>
          </a:r>
        </a:p>
      </dsp:txBody>
      <dsp:txXfrm>
        <a:off x="2643631" y="350414"/>
        <a:ext cx="2840736" cy="800250"/>
      </dsp:txXfrm>
    </dsp:sp>
    <dsp:sp modelId="{DE33BA81-0426-4742-B0EC-7C31246F465D}">
      <dsp:nvSpPr>
        <dsp:cNvPr id="0" name=""/>
        <dsp:cNvSpPr/>
      </dsp:nvSpPr>
      <dsp:spPr>
        <a:xfrm>
          <a:off x="1515892" y="1333750"/>
          <a:ext cx="5096215" cy="4064000"/>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s-IS" sz="2800" kern="1200" dirty="0"/>
            <a:t>Starfsmanna-hópurinn</a:t>
          </a:r>
        </a:p>
      </dsp:txBody>
      <dsp:txXfrm>
        <a:off x="2876581" y="1587750"/>
        <a:ext cx="2374836" cy="762000"/>
      </dsp:txXfrm>
    </dsp:sp>
    <dsp:sp modelId="{E1529A7D-2BE1-49AB-AE5C-733A522397DD}">
      <dsp:nvSpPr>
        <dsp:cNvPr id="0" name=""/>
        <dsp:cNvSpPr/>
      </dsp:nvSpPr>
      <dsp:spPr>
        <a:xfrm>
          <a:off x="2709333" y="2688417"/>
          <a:ext cx="2709333" cy="2709333"/>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s-IS" sz="2300" kern="1200" dirty="0"/>
            <a:t>Einstaklingur</a:t>
          </a:r>
        </a:p>
      </dsp:txBody>
      <dsp:txXfrm>
        <a:off x="3106105" y="3365750"/>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dirty="0"/>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13.1.2021</a:t>
            </a:fld>
            <a:endParaRPr lang="is-IS" dirty="0"/>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dirty="0"/>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dirty="0"/>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dirty="0"/>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dirty="0"/>
          </a:p>
        </p:txBody>
      </p:sp>
    </p:spTree>
    <p:extLst>
      <p:ext uri="{BB962C8B-B14F-4D97-AF65-F5344CB8AC3E}">
        <p14:creationId xmlns:p14="http://schemas.microsoft.com/office/powerpoint/2010/main" val="229293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6015B3EF-E3C9-4D8E-966A-69A3E9E5EAA3}" type="slidenum">
              <a:rPr lang="is-IS" smtClean="0"/>
              <a:t>20</a:t>
            </a:fld>
            <a:endParaRPr lang="is-IS" dirty="0"/>
          </a:p>
        </p:txBody>
      </p:sp>
    </p:spTree>
    <p:extLst>
      <p:ext uri="{BB962C8B-B14F-4D97-AF65-F5344CB8AC3E}">
        <p14:creationId xmlns:p14="http://schemas.microsoft.com/office/powerpoint/2010/main" val="25918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17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601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4838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2228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959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608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4100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079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1516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233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72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98286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T5avkRMGZh8" TargetMode="External"/><Relationship Id="rId2" Type="http://schemas.openxmlformats.org/officeDocument/2006/relationships/hyperlink" Target="https://youtu.be/LPsPST51rBU" TargetMode="External"/><Relationship Id="rId1" Type="http://schemas.openxmlformats.org/officeDocument/2006/relationships/slideLayout" Target="../slideLayouts/slideLayout6.xml"/><Relationship Id="rId5" Type="http://schemas.openxmlformats.org/officeDocument/2006/relationships/hyperlink" Target="http://www.betrivinnutimi.is/" TargetMode="External"/><Relationship Id="rId4" Type="http://schemas.openxmlformats.org/officeDocument/2006/relationships/hyperlink" Target="https://youtu.be/1RWUmFvrBC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hyperlink" Target="https://betrivinnutimi.is/vaktavinna/spurt-og-svarad/" TargetMode="External"/><Relationship Id="rId2" Type="http://schemas.openxmlformats.org/officeDocument/2006/relationships/hyperlink" Target="https://betrivinnutimi.is/vaktavinna/verkfaeri-stjornenda/"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betrivinnutimi.is/vaktavinna/fraedsluefni/" TargetMode="External"/><Relationship Id="rId10" Type="http://schemas.openxmlformats.org/officeDocument/2006/relationships/image" Target="../media/image19.png"/><Relationship Id="rId4" Type="http://schemas.openxmlformats.org/officeDocument/2006/relationships/hyperlink" Target="http://www.betrivinnutimi.is/" TargetMode="External"/><Relationship Id="rId9" Type="http://schemas.openxmlformats.org/officeDocument/2006/relationships/hyperlink" Target="https://betrivinnutimi.is/askrif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betrivinnutimi.is/frettir/frett/2021/01/04/Grunnnamskeid-fyrir-starfsfolk/" TargetMode="Externa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smennt.is/forsida/fraedsla/namskeid/betri-vinnutimi-i-vaktavinnu/" TargetMode="External"/><Relationship Id="rId5" Type="http://schemas.openxmlformats.org/officeDocument/2006/relationships/image" Target="../media/image21.png"/><Relationship Id="rId4" Type="http://schemas.openxmlformats.org/officeDocument/2006/relationships/hyperlink" Target="https://betrivinnutimi.is/frettir/frett/2021/01/10/Gullinbru-monnunarlikan-fyrir-stjornendu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betrivinnutimi.is/library/Vaktavinna/Greining%20%c3%a1%20starfsemi_%202.%20skrefi%c3%b0%20%c3%ad%20innlei%c3%b0ingu%20betri%20vinnut%c3%adma%20%c3%ad%20vaktavinnu.pdf" TargetMode="External"/><Relationship Id="rId13" Type="http://schemas.openxmlformats.org/officeDocument/2006/relationships/hyperlink" Target="https://betrivinnutimi.is/askrift/" TargetMode="External"/><Relationship Id="rId3" Type="http://schemas.openxmlformats.org/officeDocument/2006/relationships/hyperlink" Target="https://www.youtube.com/watch?v=ghBSxl8qOWU&amp;feature=youtu.be" TargetMode="External"/><Relationship Id="rId7" Type="http://schemas.openxmlformats.org/officeDocument/2006/relationships/hyperlink" Target="https://betrivinnutimi.is/vaktavinna/verkfaeri-stjornenda/" TargetMode="External"/><Relationship Id="rId12" Type="http://schemas.openxmlformats.org/officeDocument/2006/relationships/image" Target="../media/image26.png"/><Relationship Id="rId2" Type="http://schemas.openxmlformats.org/officeDocument/2006/relationships/hyperlink" Target="https://betrivinnutimi.is/vaktavinna/fraedsluefni/" TargetMode="External"/><Relationship Id="rId1" Type="http://schemas.openxmlformats.org/officeDocument/2006/relationships/slideLayout" Target="../slideLayouts/slideLayout6.xml"/><Relationship Id="rId6" Type="http://schemas.openxmlformats.org/officeDocument/2006/relationships/hyperlink" Target="https://www.youtube.com/watch?v=bMoMwsMsdS0&amp;feature=youtu.be" TargetMode="External"/><Relationship Id="rId11" Type="http://schemas.openxmlformats.org/officeDocument/2006/relationships/image" Target="../media/image25.png"/><Relationship Id="rId5" Type="http://schemas.openxmlformats.org/officeDocument/2006/relationships/hyperlink" Target="https://www.youtube.com/watch?v=1GdfJOXcgGM&amp;feature=youtu.be" TargetMode="External"/><Relationship Id="rId10" Type="http://schemas.openxmlformats.org/officeDocument/2006/relationships/hyperlink" Target="https://betrivinnutimi.is/library/Vaktavinna/GULLINBR%c3%9a_%c3%9aTG_2.1.xlsx" TargetMode="External"/><Relationship Id="rId4" Type="http://schemas.openxmlformats.org/officeDocument/2006/relationships/hyperlink" Target="https://www.youtube.com/watch?v=xSjPltK59is&amp;feature=youtu.be" TargetMode="External"/><Relationship Id="rId9" Type="http://schemas.openxmlformats.org/officeDocument/2006/relationships/hyperlink" Target="https://betrivinnutimi.is/library/Skrar/umbotasamtal_handrit_fyrir_stjornendur_okt_2020.pdf" TargetMode="External"/><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etrivinnutimi.i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etrivinnutimi.is/vaktavinn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dirty="0"/>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5" y="4530506"/>
            <a:ext cx="4308293" cy="15631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800" b="0" noProof="1"/>
              <a:t>Fundur verkefnastjórnar og fulltrúa launagreiðenda</a:t>
            </a:r>
          </a:p>
          <a:p>
            <a:endParaRPr lang="en-GB" sz="2800" b="0" noProof="1"/>
          </a:p>
          <a:p>
            <a:r>
              <a:rPr lang="en-GB" sz="2800" b="0" dirty="0"/>
              <a:t>13. janúar 2021</a:t>
            </a:r>
            <a:endParaRPr lang="en-IS" sz="2800" b="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2"/>
          <a:stretch>
            <a:fillRect/>
          </a:stretch>
        </p:blipFill>
        <p:spPr>
          <a:xfrm>
            <a:off x="483869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C889092-1593-4DE2-8CB7-A3177D5D1544}"/>
              </a:ext>
            </a:extLst>
          </p:cNvPr>
          <p:cNvSpPr>
            <a:spLocks noGrp="1"/>
          </p:cNvSpPr>
          <p:nvPr>
            <p:ph type="body" sz="quarter" idx="12"/>
          </p:nvPr>
        </p:nvSpPr>
        <p:spPr>
          <a:xfrm>
            <a:off x="1145226" y="524162"/>
            <a:ext cx="9901547" cy="789927"/>
          </a:xfrm>
        </p:spPr>
        <p:txBody>
          <a:bodyPr/>
          <a:lstStyle/>
          <a:p>
            <a:r>
              <a:rPr lang="is-IS" dirty="0">
                <a:solidFill>
                  <a:srgbClr val="032742"/>
                </a:solidFill>
              </a:rPr>
              <a:t>Tímalína – Mikilvægar dagsetningar </a:t>
            </a:r>
          </a:p>
        </p:txBody>
      </p:sp>
      <p:graphicFrame>
        <p:nvGraphicFramePr>
          <p:cNvPr id="4" name="Línurit 3">
            <a:extLst>
              <a:ext uri="{FF2B5EF4-FFF2-40B4-BE49-F238E27FC236}">
                <a16:creationId xmlns:a16="http://schemas.microsoft.com/office/drawing/2014/main" id="{EC79E562-DFB8-4A83-93A6-4E46DB6A841D}"/>
              </a:ext>
            </a:extLst>
          </p:cNvPr>
          <p:cNvGraphicFramePr/>
          <p:nvPr/>
        </p:nvGraphicFramePr>
        <p:xfrm>
          <a:off x="578188" y="524162"/>
          <a:ext cx="11035622" cy="435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étthyrningur: Ávöl horn 4">
            <a:extLst>
              <a:ext uri="{FF2B5EF4-FFF2-40B4-BE49-F238E27FC236}">
                <a16:creationId xmlns:a16="http://schemas.microsoft.com/office/drawing/2014/main" id="{D499C6CB-A5DD-48B8-81B2-7FD504E49DDC}"/>
              </a:ext>
            </a:extLst>
          </p:cNvPr>
          <p:cNvSpPr/>
          <p:nvPr/>
        </p:nvSpPr>
        <p:spPr>
          <a:xfrm>
            <a:off x="1122040" y="4012707"/>
            <a:ext cx="1949634" cy="2321131"/>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Starfsfólk í hlutastarfi þarf að svara hvort ætli að auka við sig starfshlutfall</a:t>
            </a:r>
          </a:p>
        </p:txBody>
      </p:sp>
      <p:sp>
        <p:nvSpPr>
          <p:cNvPr id="6" name="Rétthyrningur: Ávöl horn 5">
            <a:extLst>
              <a:ext uri="{FF2B5EF4-FFF2-40B4-BE49-F238E27FC236}">
                <a16:creationId xmlns:a16="http://schemas.microsoft.com/office/drawing/2014/main" id="{224FBD58-EE19-422F-A39E-883A2287AD2D}"/>
              </a:ext>
            </a:extLst>
          </p:cNvPr>
          <p:cNvSpPr/>
          <p:nvPr/>
        </p:nvSpPr>
        <p:spPr>
          <a:xfrm>
            <a:off x="3183139" y="4012707"/>
            <a:ext cx="1949634" cy="2321131"/>
          </a:xfrm>
          <a:prstGeom prst="roundRect">
            <a:avLst/>
          </a:prstGeom>
          <a:solidFill>
            <a:srgbClr val="095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Mat stjórnanda á því hvort </a:t>
            </a:r>
            <a:r>
              <a:rPr lang="is-IS" sz="2000" noProof="1"/>
              <a:t>mönnunar-</a:t>
            </a:r>
            <a:r>
              <a:rPr lang="is-IS" sz="2000" dirty="0"/>
              <a:t>forsendur standist þarf að liggja fyrir</a:t>
            </a:r>
          </a:p>
        </p:txBody>
      </p:sp>
      <p:sp>
        <p:nvSpPr>
          <p:cNvPr id="7" name="Rétthyrningur: Ávöl horn 6">
            <a:extLst>
              <a:ext uri="{FF2B5EF4-FFF2-40B4-BE49-F238E27FC236}">
                <a16:creationId xmlns:a16="http://schemas.microsoft.com/office/drawing/2014/main" id="{2AFF844C-A4EB-442B-B64B-8876B94E0ECA}"/>
              </a:ext>
            </a:extLst>
          </p:cNvPr>
          <p:cNvSpPr/>
          <p:nvPr/>
        </p:nvSpPr>
        <p:spPr>
          <a:xfrm>
            <a:off x="5286099" y="4012707"/>
            <a:ext cx="1949634" cy="2321131"/>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solidFill>
                  <a:srgbClr val="032742"/>
                </a:solidFill>
              </a:rPr>
              <a:t>Drög að vaktaskýrslu</a:t>
            </a:r>
          </a:p>
        </p:txBody>
      </p:sp>
      <p:sp>
        <p:nvSpPr>
          <p:cNvPr id="8" name="Rétthyrningur: Ávöl horn 7">
            <a:extLst>
              <a:ext uri="{FF2B5EF4-FFF2-40B4-BE49-F238E27FC236}">
                <a16:creationId xmlns:a16="http://schemas.microsoft.com/office/drawing/2014/main" id="{D2EB125C-2278-489B-AE86-D47EB56C2F44}"/>
              </a:ext>
            </a:extLst>
          </p:cNvPr>
          <p:cNvSpPr/>
          <p:nvPr/>
        </p:nvSpPr>
        <p:spPr>
          <a:xfrm>
            <a:off x="7397136" y="4012706"/>
            <a:ext cx="1949634" cy="2321131"/>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Vaktaskýrsla samþykkt </a:t>
            </a:r>
          </a:p>
        </p:txBody>
      </p:sp>
      <p:sp>
        <p:nvSpPr>
          <p:cNvPr id="9" name="Rétthyrningur: Ávöl horn 8">
            <a:extLst>
              <a:ext uri="{FF2B5EF4-FFF2-40B4-BE49-F238E27FC236}">
                <a16:creationId xmlns:a16="http://schemas.microsoft.com/office/drawing/2014/main" id="{4F6495FA-C6A5-4947-8E4E-EE4B7A842049}"/>
              </a:ext>
            </a:extLst>
          </p:cNvPr>
          <p:cNvSpPr/>
          <p:nvPr/>
        </p:nvSpPr>
        <p:spPr>
          <a:xfrm>
            <a:off x="9500096" y="4012707"/>
            <a:ext cx="1949634" cy="2321131"/>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dirty="0"/>
              <a:t>Betri vinnutími í vaktavinnu tekur gildi!</a:t>
            </a:r>
          </a:p>
        </p:txBody>
      </p:sp>
      <p:sp>
        <p:nvSpPr>
          <p:cNvPr id="3" name="Sporaskja 2">
            <a:extLst>
              <a:ext uri="{FF2B5EF4-FFF2-40B4-BE49-F238E27FC236}">
                <a16:creationId xmlns:a16="http://schemas.microsoft.com/office/drawing/2014/main" id="{259AF243-2289-4430-9DB0-67D4F33B8DB1}"/>
              </a:ext>
            </a:extLst>
          </p:cNvPr>
          <p:cNvSpPr/>
          <p:nvPr/>
        </p:nvSpPr>
        <p:spPr>
          <a:xfrm>
            <a:off x="397597" y="1201318"/>
            <a:ext cx="1699260" cy="1351773"/>
          </a:xfrm>
          <a:prstGeom prst="ellipse">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b="1" dirty="0"/>
              <a:t>22. Janúar</a:t>
            </a:r>
          </a:p>
        </p:txBody>
      </p:sp>
    </p:spTree>
    <p:extLst>
      <p:ext uri="{BB962C8B-B14F-4D97-AF65-F5344CB8AC3E}">
        <p14:creationId xmlns:p14="http://schemas.microsoft.com/office/powerpoint/2010/main" val="16784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56275D6-40E6-4DB9-B19B-225F0345ED2D}"/>
              </a:ext>
            </a:extLst>
          </p:cNvPr>
          <p:cNvSpPr>
            <a:spLocks noGrp="1"/>
          </p:cNvSpPr>
          <p:nvPr>
            <p:ph type="body" sz="quarter" idx="10"/>
          </p:nvPr>
        </p:nvSpPr>
        <p:spPr>
          <a:xfrm>
            <a:off x="1078094" y="3093810"/>
            <a:ext cx="7486785" cy="1729399"/>
          </a:xfrm>
        </p:spPr>
        <p:txBody>
          <a:bodyPr/>
          <a:lstStyle/>
          <a:p>
            <a:r>
              <a:rPr lang="is-IS" dirty="0"/>
              <a:t>Lengd vakta</a:t>
            </a:r>
          </a:p>
          <a:p>
            <a:r>
              <a:rPr lang="is-IS" sz="3200" dirty="0"/>
              <a:t>Leiðbeiningar frá stýrihópi</a:t>
            </a:r>
          </a:p>
        </p:txBody>
      </p:sp>
    </p:spTree>
    <p:extLst>
      <p:ext uri="{BB962C8B-B14F-4D97-AF65-F5344CB8AC3E}">
        <p14:creationId xmlns:p14="http://schemas.microsoft.com/office/powerpoint/2010/main" val="148721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C9FBC24A-50B8-420C-A446-BFF486BB2CD4}"/>
              </a:ext>
            </a:extLst>
          </p:cNvPr>
          <p:cNvSpPr>
            <a:spLocks noGrp="1"/>
          </p:cNvSpPr>
          <p:nvPr>
            <p:ph type="body" sz="quarter" idx="12"/>
          </p:nvPr>
        </p:nvSpPr>
        <p:spPr>
          <a:xfrm>
            <a:off x="1141413" y="560486"/>
            <a:ext cx="9901547" cy="789927"/>
          </a:xfrm>
        </p:spPr>
        <p:txBody>
          <a:bodyPr/>
          <a:lstStyle/>
          <a:p>
            <a:r>
              <a:rPr lang="is-IS" dirty="0">
                <a:solidFill>
                  <a:schemeClr val="tx1"/>
                </a:solidFill>
              </a:rPr>
              <a:t>Leiðbeiningar frá stýrihópi – Lengd vakta</a:t>
            </a:r>
          </a:p>
        </p:txBody>
      </p:sp>
      <p:sp>
        <p:nvSpPr>
          <p:cNvPr id="5" name="Text Placeholder 4">
            <a:extLst>
              <a:ext uri="{FF2B5EF4-FFF2-40B4-BE49-F238E27FC236}">
                <a16:creationId xmlns:a16="http://schemas.microsoft.com/office/drawing/2014/main" id="{736264FC-7B51-4F05-A621-F4CBF26614DF}"/>
              </a:ext>
            </a:extLst>
          </p:cNvPr>
          <p:cNvSpPr>
            <a:spLocks noGrp="1"/>
          </p:cNvSpPr>
          <p:nvPr>
            <p:ph type="body" sz="quarter" idx="13"/>
          </p:nvPr>
        </p:nvSpPr>
        <p:spPr>
          <a:xfrm>
            <a:off x="1074613" y="1291137"/>
            <a:ext cx="10035145" cy="4592638"/>
          </a:xfrm>
        </p:spPr>
        <p:txBody>
          <a:bodyPr lIns="91440" tIns="45720" rIns="91440" bIns="45720" anchor="t"/>
          <a:lstStyle/>
          <a:p>
            <a:pPr marL="285750" indent="-285750">
              <a:lnSpc>
                <a:spcPct val="100000"/>
              </a:lnSpc>
              <a:buFont typeface="Arial"/>
              <a:buChar char="•"/>
            </a:pPr>
            <a:r>
              <a:rPr lang="en-GB" sz="1400" dirty="0">
                <a:latin typeface="FiraGO Book"/>
              </a:rPr>
              <a:t>Auk leiðarljósanna um öryggi, heilsu og jafnvægi vinnu og einkalífs þarf við skipulag vaktakerfa að hafa í huga rétta </a:t>
            </a:r>
            <a:r>
              <a:rPr lang="en-GB" sz="1400" dirty="0">
                <a:latin typeface="FiraGO Book"/>
                <a:hlinkClick r:id="rId2"/>
              </a:rPr>
              <a:t>forgangsröðun hagsmuna</a:t>
            </a:r>
            <a:r>
              <a:rPr lang="en-GB" sz="1400" dirty="0">
                <a:latin typeface="FiraGO Book"/>
              </a:rPr>
              <a:t>. Starfsemin ræður för, þar á eftir starfsmannahópurinn og jafnræði innan hans og því næst einstaka starfsmenn og óskir þeirra. </a:t>
            </a:r>
            <a:endParaRPr lang="en-US" sz="1400" dirty="0"/>
          </a:p>
          <a:p>
            <a:pPr marL="285750" indent="-285750">
              <a:lnSpc>
                <a:spcPct val="100000"/>
              </a:lnSpc>
              <a:buFont typeface="Arial"/>
              <a:buChar char="•"/>
            </a:pPr>
            <a:r>
              <a:rPr lang="en-GB" sz="1400" dirty="0">
                <a:latin typeface="FiraGO Book"/>
              </a:rPr>
              <a:t>Mikilvægt er að hafa í huga </a:t>
            </a:r>
            <a:r>
              <a:rPr lang="en-GB" sz="1400" dirty="0">
                <a:latin typeface="FiraGO Book"/>
                <a:hlinkClick r:id="rId3"/>
              </a:rPr>
              <a:t>meginreglur hvíldartímalöggjafar</a:t>
            </a:r>
            <a:r>
              <a:rPr lang="en-GB" sz="1400" dirty="0">
                <a:latin typeface="FiraGO Book"/>
              </a:rPr>
              <a:t> um 11 tíma hvíld á sólarhring, vikulegan frídag og 48 klst. hámarksvinnuskyldu á viku. </a:t>
            </a:r>
            <a:endParaRPr lang="en-GB" sz="1400" dirty="0"/>
          </a:p>
          <a:p>
            <a:pPr marL="285750" indent="-285750">
              <a:lnSpc>
                <a:spcPct val="100000"/>
              </a:lnSpc>
              <a:buFont typeface="Arial"/>
              <a:buChar char="•"/>
            </a:pPr>
            <a:r>
              <a:rPr lang="en-GB" sz="1400" dirty="0">
                <a:latin typeface="FiraGO Book"/>
              </a:rPr>
              <a:t>Æskilegt er að vaktir séu skipulagðar réttsælis eftir sólarhringnum og líkamsklukkunni, þannig að fyrst komi morgunvakt, svo </a:t>
            </a:r>
            <a:r>
              <a:rPr lang="is-IS" sz="1400" dirty="0">
                <a:latin typeface="FiraGO Book"/>
              </a:rPr>
              <a:t>kvöldvakt</a:t>
            </a:r>
            <a:r>
              <a:rPr lang="en-GB" sz="1400" dirty="0">
                <a:latin typeface="FiraGO Book"/>
              </a:rPr>
              <a:t>, svo </a:t>
            </a:r>
            <a:r>
              <a:rPr lang="is-IS" sz="1400" dirty="0">
                <a:latin typeface="FiraGO Book"/>
              </a:rPr>
              <a:t>næturvakt</a:t>
            </a:r>
            <a:r>
              <a:rPr lang="en-GB" sz="1400" dirty="0">
                <a:latin typeface="FiraGO Book"/>
              </a:rPr>
              <a:t> og svo hvíld. Ekki er mælt með að teknar séu fleiri en 2-3 tegundir af vöktum af hverri tegund (morgun-, kvöld-, næturvakt) áður en hvíld er tekin eða skipt um tegund. </a:t>
            </a:r>
          </a:p>
          <a:p>
            <a:pPr marL="285750" indent="-285750">
              <a:lnSpc>
                <a:spcPct val="100000"/>
              </a:lnSpc>
              <a:buFont typeface="Arial"/>
              <a:buChar char="•"/>
            </a:pPr>
            <a:r>
              <a:rPr lang="en-GB" sz="1400" dirty="0">
                <a:latin typeface="FiraGO Book"/>
              </a:rPr>
              <a:t>Almennar ráðleggingar stýrihóps betri vinnutíma í vaktavinnu eru að lengd vakta sé á bilinu 6-9 klukkustundir. </a:t>
            </a:r>
            <a:endParaRPr lang="en-GB" sz="1400" dirty="0"/>
          </a:p>
          <a:p>
            <a:pPr marL="285750" indent="-285750">
              <a:lnSpc>
                <a:spcPct val="100000"/>
              </a:lnSpc>
              <a:buFont typeface="Arial"/>
              <a:buChar char="•"/>
            </a:pPr>
            <a:r>
              <a:rPr lang="en-GB" sz="1400" dirty="0">
                <a:latin typeface="FiraGO Book"/>
              </a:rPr>
              <a:t>Í þeim tilfellum þar sem það hentar starfsemi og einstaka starfsmönnum að hafa styttri vaktir en 6 klst. er hægt að hafa vaktir styttri, þó ekki styttri en 4 klst.  Æskilegt er að taka þetta til umfjöllunar í umbótasamtali.</a:t>
            </a:r>
          </a:p>
          <a:p>
            <a:pPr marL="285750" indent="-285750">
              <a:lnSpc>
                <a:spcPct val="100000"/>
              </a:lnSpc>
              <a:buFont typeface="Arial"/>
              <a:buChar char="•"/>
            </a:pPr>
            <a:r>
              <a:rPr lang="en-GB" sz="1400" dirty="0">
                <a:latin typeface="FiraGO Book"/>
              </a:rPr>
              <a:t>Sérstaklega er mælt gegn því að láta starfsfólk mæta oftar en einu sinni til vinnu á sama degi, t.d. frá 8-12 og svo 16-20. </a:t>
            </a:r>
            <a:endParaRPr lang="en-GB" sz="1400" dirty="0"/>
          </a:p>
          <a:p>
            <a:pPr marL="285750" indent="-285750">
              <a:lnSpc>
                <a:spcPct val="100000"/>
              </a:lnSpc>
              <a:buFont typeface="Arial"/>
              <a:buChar char="•"/>
            </a:pPr>
            <a:r>
              <a:rPr lang="en-GB" sz="1400" dirty="0">
                <a:latin typeface="FiraGO Book"/>
              </a:rPr>
              <a:t>Eins er mælst er til þess að dregið verði úr 12 tíma vöktum og helst að horfið verði frá þeim enda eru þær utan ramma kjarasamninga og ganga gegn markmiðum betri vinnutíma í vaktavinnu um öryggi og heilsu.  Þá leiða þær oft til brota á hvíldartímareglum, svo sem um 48 stunda hámark vinnutíma á viku. </a:t>
            </a:r>
            <a:endParaRPr lang="en-GB" sz="1400" dirty="0"/>
          </a:p>
          <a:p>
            <a:pPr marL="742950" lvl="1" indent="-285750">
              <a:lnSpc>
                <a:spcPct val="100000"/>
              </a:lnSpc>
              <a:buFont typeface="Arial"/>
              <a:buChar char="•"/>
            </a:pPr>
            <a:r>
              <a:rPr lang="en-GB" sz="1400" dirty="0">
                <a:latin typeface="FiraGO Book"/>
              </a:rPr>
              <a:t>Þar sem mikil vaktabyrði er um helgar kann að vera betra fyrir starfsemi, starfsmannahóp og einstaka starfsmenn að vaktir um helgar séu allt að 12,5 klst. (byggir þá á undanþágu). Þetta er meðal þess sem má skoða í umbótasamtali og mikilvægt er að hafa samráð við starfsfólk. </a:t>
            </a:r>
            <a:endParaRPr lang="en-GB" sz="1400" dirty="0"/>
          </a:p>
          <a:p>
            <a:pPr>
              <a:lnSpc>
                <a:spcPct val="100000"/>
              </a:lnSpc>
            </a:pPr>
            <a:r>
              <a:rPr lang="en-GB" sz="1400" dirty="0">
                <a:latin typeface="FiraGO Book"/>
              </a:rPr>
              <a:t>Bent er sérstaklega á </a:t>
            </a:r>
            <a:r>
              <a:rPr lang="en-GB" sz="1400" dirty="0">
                <a:latin typeface="FiraGO Book"/>
                <a:hlinkClick r:id="rId4"/>
              </a:rPr>
              <a:t>fræðslumyndband</a:t>
            </a:r>
            <a:r>
              <a:rPr lang="en-GB" sz="1400" dirty="0">
                <a:latin typeface="FiraGO Book"/>
              </a:rPr>
              <a:t> um hvernig best er að haga skipulagi og lengd vakta sem og annað fræðsluefni á vef verkefnisins </a:t>
            </a:r>
            <a:r>
              <a:rPr lang="en-GB" sz="1400" dirty="0">
                <a:latin typeface="FiraGO Book"/>
                <a:hlinkClick r:id="rId5"/>
              </a:rPr>
              <a:t>www.betrivinnutimi.is</a:t>
            </a:r>
            <a:r>
              <a:rPr lang="en-GB" sz="1400" dirty="0">
                <a:latin typeface="FiraGO Book"/>
              </a:rPr>
              <a:t>. </a:t>
            </a:r>
            <a:endParaRPr lang="en-GB" sz="1400" dirty="0"/>
          </a:p>
        </p:txBody>
      </p:sp>
    </p:spTree>
    <p:extLst>
      <p:ext uri="{BB962C8B-B14F-4D97-AF65-F5344CB8AC3E}">
        <p14:creationId xmlns:p14="http://schemas.microsoft.com/office/powerpoint/2010/main" val="88859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8C7E8F22-5E18-4CA1-B3E5-4CC2A88ED404}"/>
              </a:ext>
            </a:extLst>
          </p:cNvPr>
          <p:cNvSpPr>
            <a:spLocks noGrp="1"/>
          </p:cNvSpPr>
          <p:nvPr>
            <p:ph type="body" sz="quarter" idx="10"/>
          </p:nvPr>
        </p:nvSpPr>
        <p:spPr/>
        <p:txBody>
          <a:bodyPr/>
          <a:lstStyle/>
          <a:p>
            <a:r>
              <a:rPr lang="is-IS" dirty="0"/>
              <a:t>Hvenær telst hópur lækka í launum?</a:t>
            </a:r>
          </a:p>
          <a:p>
            <a:endParaRPr lang="is-IS" dirty="0"/>
          </a:p>
        </p:txBody>
      </p:sp>
    </p:spTree>
    <p:extLst>
      <p:ext uri="{BB962C8B-B14F-4D97-AF65-F5344CB8AC3E}">
        <p14:creationId xmlns:p14="http://schemas.microsoft.com/office/powerpoint/2010/main" val="395571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AD2A4987-3932-45A9-8CD4-B2C76BDFEF0A}"/>
              </a:ext>
            </a:extLst>
          </p:cNvPr>
          <p:cNvSpPr>
            <a:spLocks noGrp="1"/>
          </p:cNvSpPr>
          <p:nvPr>
            <p:ph type="body" sz="quarter" idx="12"/>
          </p:nvPr>
        </p:nvSpPr>
        <p:spPr>
          <a:xfrm>
            <a:off x="1042530" y="480060"/>
            <a:ext cx="9901547" cy="789927"/>
          </a:xfrm>
        </p:spPr>
        <p:txBody>
          <a:bodyPr/>
          <a:lstStyle/>
          <a:p>
            <a:r>
              <a:rPr lang="is-IS" dirty="0">
                <a:solidFill>
                  <a:schemeClr val="tx1"/>
                </a:solidFill>
              </a:rPr>
              <a:t>Hvenær telst hópur lækka í launum? </a:t>
            </a:r>
          </a:p>
        </p:txBody>
      </p:sp>
      <p:sp>
        <p:nvSpPr>
          <p:cNvPr id="3" name="Textastaðgengill 2">
            <a:extLst>
              <a:ext uri="{FF2B5EF4-FFF2-40B4-BE49-F238E27FC236}">
                <a16:creationId xmlns:a16="http://schemas.microsoft.com/office/drawing/2014/main" id="{B996859E-2C62-4FAD-9EE1-9A5ED7B0D4D5}"/>
              </a:ext>
            </a:extLst>
          </p:cNvPr>
          <p:cNvSpPr>
            <a:spLocks noGrp="1"/>
          </p:cNvSpPr>
          <p:nvPr>
            <p:ph type="body" sz="quarter" idx="13"/>
          </p:nvPr>
        </p:nvSpPr>
        <p:spPr>
          <a:xfrm>
            <a:off x="1042530" y="1148953"/>
            <a:ext cx="8505330" cy="1198576"/>
          </a:xfrm>
        </p:spPr>
        <p:txBody>
          <a:bodyPr lIns="91440" tIns="45720" rIns="91440" bIns="45720" anchor="t"/>
          <a:lstStyle/>
          <a:p>
            <a:r>
              <a:rPr lang="is-IS" sz="1800" dirty="0">
                <a:effectLst/>
                <a:latin typeface="Calibri"/>
                <a:ea typeface="Calibri" panose="020F0502020204030204" pitchFamily="34" charset="0"/>
                <a:cs typeface="Arial"/>
              </a:rPr>
              <a:t>Hópur starfsfólks telst lækka í launum ef vinnutímabreytingarnar einar og sér leiða af sér launalækkun þegar </a:t>
            </a:r>
            <a:r>
              <a:rPr lang="is-IS" sz="1800" dirty="0">
                <a:latin typeface="Calibri"/>
                <a:ea typeface="Calibri" panose="020F0502020204030204" pitchFamily="34" charset="0"/>
                <a:cs typeface="Arial"/>
              </a:rPr>
              <a:t>neðangreindra</a:t>
            </a:r>
            <a:r>
              <a:rPr lang="is-IS" sz="1800" dirty="0">
                <a:effectLst/>
                <a:latin typeface="Calibri"/>
                <a:ea typeface="Calibri" panose="020F0502020204030204" pitchFamily="34" charset="0"/>
                <a:cs typeface="Arial"/>
              </a:rPr>
              <a:t> sjónarmiða hefur verið gætt. Í slíkum tilfellum skal stýrihópur fjalla um málið og finna lausn.</a:t>
            </a:r>
            <a:r>
              <a:rPr lang="is-IS" sz="1800" dirty="0">
                <a:latin typeface="Calibri"/>
                <a:ea typeface="Calibri" panose="020F0502020204030204" pitchFamily="34" charset="0"/>
                <a:cs typeface="Arial"/>
              </a:rPr>
              <a:t> Umbótasamtal verður að hafa átt sér stað.</a:t>
            </a:r>
            <a:endParaRPr lang="is-IS" sz="1800" dirty="0">
              <a:effectLst/>
              <a:latin typeface="Calibri"/>
              <a:ea typeface="Calibri" panose="020F0502020204030204" pitchFamily="34" charset="0"/>
              <a:cs typeface="Arial"/>
            </a:endParaRPr>
          </a:p>
          <a:p>
            <a:endParaRPr lang="is-IS" dirty="0"/>
          </a:p>
        </p:txBody>
      </p:sp>
      <p:sp>
        <p:nvSpPr>
          <p:cNvPr id="4" name="Textastaðgengill 2">
            <a:extLst>
              <a:ext uri="{FF2B5EF4-FFF2-40B4-BE49-F238E27FC236}">
                <a16:creationId xmlns:a16="http://schemas.microsoft.com/office/drawing/2014/main" id="{F9A26E13-5BAD-4B26-B8C3-4CB98C6DD35E}"/>
              </a:ext>
            </a:extLst>
          </p:cNvPr>
          <p:cNvSpPr txBox="1">
            <a:spLocks/>
          </p:cNvSpPr>
          <p:nvPr/>
        </p:nvSpPr>
        <p:spPr>
          <a:xfrm>
            <a:off x="1042530" y="2556226"/>
            <a:ext cx="7682547" cy="3908491"/>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is-IS" sz="1800" dirty="0">
                <a:effectLst/>
                <a:latin typeface="Calibri"/>
                <a:ea typeface="Calibri" panose="020F0502020204030204" pitchFamily="34" charset="0"/>
                <a:cs typeface="Arial"/>
              </a:rPr>
              <a:t>Horft er til hópa</a:t>
            </a:r>
          </a:p>
          <a:p>
            <a:pPr marL="342900" lvl="0" indent="-342900">
              <a:lnSpc>
                <a:spcPct val="107000"/>
              </a:lnSpc>
              <a:buFont typeface="Symbol" panose="05050102010706020507" pitchFamily="18" charset="2"/>
              <a:buChar char=""/>
            </a:pPr>
            <a:r>
              <a:rPr lang="is-IS" sz="1800" dirty="0">
                <a:effectLst/>
                <a:latin typeface="Calibri"/>
                <a:ea typeface="Calibri" panose="020F0502020204030204" pitchFamily="34" charset="0"/>
                <a:cs typeface="Arial"/>
              </a:rPr>
              <a:t>Hópurinn vinnur vaktavinnu</a:t>
            </a:r>
          </a:p>
          <a:p>
            <a:pPr marL="342900" indent="-342900">
              <a:lnSpc>
                <a:spcPct val="107000"/>
              </a:lnSpc>
              <a:spcAft>
                <a:spcPts val="800"/>
              </a:spcAft>
              <a:buFont typeface="Symbol" panose="05050102010706020507" pitchFamily="18" charset="2"/>
              <a:buChar char=""/>
            </a:pPr>
            <a:r>
              <a:rPr lang="is-IS" sz="1800" dirty="0">
                <a:effectLst/>
                <a:latin typeface="Calibri"/>
                <a:ea typeface="Calibri" panose="020F0502020204030204" pitchFamily="34" charset="0"/>
                <a:cs typeface="Arial"/>
              </a:rPr>
              <a:t>Farið er eftir forgangsröðun hagsmuna og jafnræði í starfsmannahópnum er tryggt eins og kostur er.</a:t>
            </a:r>
            <a:r>
              <a:rPr lang="is-IS" sz="1800" dirty="0">
                <a:latin typeface="Calibri"/>
                <a:ea typeface="Calibri" panose="020F0502020204030204" pitchFamily="34" charset="0"/>
                <a:cs typeface="Arial"/>
              </a:rPr>
              <a:t> </a:t>
            </a:r>
            <a:r>
              <a:rPr lang="is-IS" sz="1800" dirty="0">
                <a:effectLst/>
                <a:latin typeface="Calibri"/>
                <a:ea typeface="Calibri" panose="020F0502020204030204" pitchFamily="34" charset="0"/>
                <a:cs typeface="Arial"/>
              </a:rPr>
              <a:t> Fyrst skal huga að þörfum starfseminnar, því næst gæta jafnræðis innan starfsmannahópsins og að lokum horfa til óska einstakra starfsmanna sé þess kostur.</a:t>
            </a:r>
            <a:r>
              <a:rPr lang="is-IS" sz="1800" dirty="0">
                <a:latin typeface="Calibri"/>
                <a:ea typeface="Calibri" panose="020F0502020204030204" pitchFamily="34" charset="0"/>
                <a:cs typeface="Arial"/>
              </a:rPr>
              <a:t>  </a:t>
            </a: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449580" indent="449580">
              <a:lnSpc>
                <a:spcPct val="107000"/>
              </a:lnSpc>
              <a:spcAft>
                <a:spcPts val="800"/>
              </a:spcAft>
            </a:pPr>
            <a:r>
              <a:rPr lang="is-IS" sz="1800" dirty="0">
                <a:effectLst/>
                <a:latin typeface="Calibri"/>
                <a:ea typeface="Calibri" panose="020F0502020204030204" pitchFamily="34" charset="0"/>
                <a:cs typeface="Arial"/>
              </a:rPr>
              <a:t>Starfsemi =&gt; </a:t>
            </a:r>
            <a:r>
              <a:rPr lang="is-IS" sz="1800" dirty="0">
                <a:latin typeface="Calibri"/>
                <a:ea typeface="Calibri" panose="020F0502020204030204" pitchFamily="34" charset="0"/>
                <a:cs typeface="Arial"/>
              </a:rPr>
              <a:t>Jafnræði</a:t>
            </a:r>
            <a:r>
              <a:rPr lang="is-IS" sz="1800" dirty="0">
                <a:effectLst/>
                <a:latin typeface="Calibri"/>
                <a:ea typeface="Calibri" panose="020F0502020204030204" pitchFamily="34" charset="0"/>
                <a:cs typeface="Arial"/>
              </a:rPr>
              <a:t> í starfsmannahópnum =&gt; </a:t>
            </a:r>
            <a:r>
              <a:rPr lang="is-IS" sz="1800" dirty="0">
                <a:latin typeface="Calibri"/>
                <a:ea typeface="Calibri" panose="020F0502020204030204" pitchFamily="34" charset="0"/>
                <a:cs typeface="Arial"/>
              </a:rPr>
              <a:t>Einstaklingur</a:t>
            </a:r>
            <a:endParaRPr lang="is-IS" sz="1800" dirty="0">
              <a:effectLst/>
              <a:latin typeface="Calibri"/>
              <a:ea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is-IS" sz="1800" dirty="0">
                <a:effectLst/>
                <a:latin typeface="Calibri"/>
                <a:ea typeface="Calibri" panose="020F0502020204030204" pitchFamily="34" charset="0"/>
                <a:cs typeface="Arial"/>
              </a:rPr>
              <a:t>Starfsfólki í hlutastarfi hafi verið boðin og þeir þegið að hækka við sig starfshlutfall sem nemur styttingunni og vegna vægis vinnuskyldustunda.</a:t>
            </a:r>
            <a:r>
              <a:rPr lang="is-IS" sz="1800" dirty="0">
                <a:latin typeface="Calibri"/>
                <a:ea typeface="Calibri" panose="020F0502020204030204" pitchFamily="34" charset="0"/>
                <a:cs typeface="Arial"/>
              </a:rPr>
              <a:t> </a:t>
            </a:r>
            <a:endParaRPr lang="is-IS" sz="1800" dirty="0">
              <a:latin typeface="Calibri"/>
              <a:cs typeface="Arial"/>
            </a:endParaRPr>
          </a:p>
        </p:txBody>
      </p:sp>
      <p:pic>
        <p:nvPicPr>
          <p:cNvPr id="10" name="Mynd 9">
            <a:extLst>
              <a:ext uri="{FF2B5EF4-FFF2-40B4-BE49-F238E27FC236}">
                <a16:creationId xmlns:a16="http://schemas.microsoft.com/office/drawing/2014/main" id="{2DE7F663-37D5-4BF9-AEDD-EA83347D7FDA}"/>
              </a:ext>
            </a:extLst>
          </p:cNvPr>
          <p:cNvPicPr>
            <a:picLocks noChangeAspect="1"/>
          </p:cNvPicPr>
          <p:nvPr/>
        </p:nvPicPr>
        <p:blipFill>
          <a:blip r:embed="rId2"/>
          <a:stretch>
            <a:fillRect/>
          </a:stretch>
        </p:blipFill>
        <p:spPr>
          <a:xfrm>
            <a:off x="9666456" y="649643"/>
            <a:ext cx="2368303" cy="2369440"/>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17A49B03-B4CA-4650-87B5-2C2B8A2A16B4}"/>
              </a:ext>
            </a:extLst>
          </p:cNvPr>
          <p:cNvPicPr>
            <a:picLocks noChangeAspect="1"/>
          </p:cNvPicPr>
          <p:nvPr/>
        </p:nvPicPr>
        <p:blipFill>
          <a:blip r:embed="rId3"/>
          <a:stretch>
            <a:fillRect/>
          </a:stretch>
        </p:blipFill>
        <p:spPr>
          <a:xfrm>
            <a:off x="9103680" y="3106988"/>
            <a:ext cx="2649139" cy="3458764"/>
          </a:xfrm>
          <a:prstGeom prst="rect">
            <a:avLst/>
          </a:prstGeom>
        </p:spPr>
      </p:pic>
    </p:spTree>
    <p:extLst>
      <p:ext uri="{BB962C8B-B14F-4D97-AF65-F5344CB8AC3E}">
        <p14:creationId xmlns:p14="http://schemas.microsoft.com/office/powerpoint/2010/main" val="6395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E04D709-F6DD-471A-88D6-AC106B80DE89}"/>
              </a:ext>
            </a:extLst>
          </p:cNvPr>
          <p:cNvSpPr>
            <a:spLocks noGrp="1"/>
          </p:cNvSpPr>
          <p:nvPr>
            <p:ph type="body" sz="quarter" idx="12"/>
          </p:nvPr>
        </p:nvSpPr>
        <p:spPr>
          <a:xfrm>
            <a:off x="1145226" y="509051"/>
            <a:ext cx="9901547" cy="789927"/>
          </a:xfrm>
        </p:spPr>
        <p:txBody>
          <a:bodyPr/>
          <a:lstStyle/>
          <a:p>
            <a:r>
              <a:rPr lang="is-IS" dirty="0">
                <a:solidFill>
                  <a:srgbClr val="032742"/>
                </a:solidFill>
              </a:rPr>
              <a:t>Forsendur betri vinnutíma í vaktavinnu</a:t>
            </a:r>
          </a:p>
        </p:txBody>
      </p:sp>
      <p:sp>
        <p:nvSpPr>
          <p:cNvPr id="3" name="Textastaðgengill 2">
            <a:extLst>
              <a:ext uri="{FF2B5EF4-FFF2-40B4-BE49-F238E27FC236}">
                <a16:creationId xmlns:a16="http://schemas.microsoft.com/office/drawing/2014/main" id="{CA3BE072-586F-4A94-8F7B-D2EC3EB57BD0}"/>
              </a:ext>
            </a:extLst>
          </p:cNvPr>
          <p:cNvSpPr>
            <a:spLocks noGrp="1"/>
          </p:cNvSpPr>
          <p:nvPr>
            <p:ph type="body" sz="quarter" idx="13"/>
          </p:nvPr>
        </p:nvSpPr>
        <p:spPr>
          <a:xfrm>
            <a:off x="6730154" y="1898452"/>
            <a:ext cx="4994787" cy="4592638"/>
          </a:xfrm>
        </p:spPr>
        <p:txBody>
          <a:bodyPr/>
          <a:lstStyle/>
          <a:p>
            <a:pPr algn="just" fontAlgn="base"/>
            <a:endParaRPr lang="is-IS" sz="2000" dirty="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dirty="0">
                <a:solidFill>
                  <a:srgbClr val="000000"/>
                </a:solidFill>
                <a:latin typeface="Arial" panose="020B0604020202020204" pitchFamily="34" charset="0"/>
                <a:cs typeface="Arial" panose="020B0604020202020204" pitchFamily="34" charset="0"/>
              </a:rPr>
              <a:t>Starfsfólk í hlutastarfi á rétt á að hækka starfshlutfall </a:t>
            </a:r>
          </a:p>
          <a:p>
            <a:pPr lvl="1" algn="just"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rtl="0" fontAlgn="base">
              <a:buFont typeface="Wingdings" panose="05000000000000000000" pitchFamily="2" charset="2"/>
              <a:buChar char="ü"/>
            </a:pPr>
            <a:r>
              <a:rPr lang="is-IS" sz="2000" i="0" noProof="1">
                <a:solidFill>
                  <a:srgbClr val="000000"/>
                </a:solidFill>
                <a:effectLst/>
                <a:latin typeface="Arial" panose="020B0604020202020204" pitchFamily="34" charset="0"/>
                <a:cs typeface="Arial" panose="020B0604020202020204" pitchFamily="34" charset="0"/>
              </a:rPr>
              <a:t>Kostnaður vegna yfirvinnu lækki </a:t>
            </a:r>
          </a:p>
          <a:p>
            <a:pPr algn="just" rtl="0"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dirty="0">
                <a:solidFill>
                  <a:srgbClr val="000000"/>
                </a:solidFill>
                <a:latin typeface="Arial" panose="020B0604020202020204" pitchFamily="34" charset="0"/>
                <a:cs typeface="Arial" panose="020B0604020202020204" pitchFamily="34" charset="0"/>
              </a:rPr>
              <a:t>Umbótasamtal</a:t>
            </a:r>
          </a:p>
          <a:p>
            <a:pPr algn="just" rtl="0" fontAlgn="base"/>
            <a:endParaRPr lang="is-IS" sz="2000" i="0" noProof="1">
              <a:solidFill>
                <a:srgbClr val="000000"/>
              </a:solidFill>
              <a:effectLst/>
              <a:latin typeface="Arial" panose="020B0604020202020204" pitchFamily="34" charset="0"/>
              <a:cs typeface="Arial" panose="020B0604020202020204" pitchFamily="34" charset="0"/>
            </a:endParaRPr>
          </a:p>
          <a:p>
            <a:endParaRPr lang="is-IS" dirty="0"/>
          </a:p>
        </p:txBody>
      </p:sp>
      <p:pic>
        <p:nvPicPr>
          <p:cNvPr id="5" name="Mynd 4" descr="Mynd sem inniheldur einstaklingur, kona, stendur, uppstilling&#10;&#10;Lýsing sjálfkrafa búin til">
            <a:extLst>
              <a:ext uri="{FF2B5EF4-FFF2-40B4-BE49-F238E27FC236}">
                <a16:creationId xmlns:a16="http://schemas.microsoft.com/office/drawing/2014/main" id="{41256802-98FB-473B-BC6D-BD7A0BE1FFD5}"/>
              </a:ext>
            </a:extLst>
          </p:cNvPr>
          <p:cNvPicPr>
            <a:picLocks noChangeAspect="1"/>
          </p:cNvPicPr>
          <p:nvPr/>
        </p:nvPicPr>
        <p:blipFill>
          <a:blip r:embed="rId2"/>
          <a:stretch>
            <a:fillRect/>
          </a:stretch>
        </p:blipFill>
        <p:spPr>
          <a:xfrm>
            <a:off x="145398" y="241074"/>
            <a:ext cx="6727570" cy="6727570"/>
          </a:xfrm>
          <a:prstGeom prst="rect">
            <a:avLst/>
          </a:prstGeom>
        </p:spPr>
      </p:pic>
    </p:spTree>
    <p:extLst>
      <p:ext uri="{BB962C8B-B14F-4D97-AF65-F5344CB8AC3E}">
        <p14:creationId xmlns:p14="http://schemas.microsoft.com/office/powerpoint/2010/main" val="219574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724039" y="400255"/>
            <a:ext cx="9901547" cy="789927"/>
          </a:xfrm>
        </p:spPr>
        <p:txBody>
          <a:bodyPr/>
          <a:lstStyle/>
          <a:p>
            <a:r>
              <a:rPr lang="is-IS" dirty="0">
                <a:solidFill>
                  <a:srgbClr val="032742"/>
                </a:solidFill>
              </a:rPr>
              <a:t>Forgangsröðun hagsmuna</a:t>
            </a:r>
          </a:p>
        </p:txBody>
      </p:sp>
      <p:graphicFrame>
        <p:nvGraphicFramePr>
          <p:cNvPr id="4" name="Línurit 3">
            <a:extLst>
              <a:ext uri="{FF2B5EF4-FFF2-40B4-BE49-F238E27FC236}">
                <a16:creationId xmlns:a16="http://schemas.microsoft.com/office/drawing/2014/main" id="{85B675F5-7220-4F58-8418-5EBC79118F74}"/>
              </a:ext>
            </a:extLst>
          </p:cNvPr>
          <p:cNvGraphicFramePr/>
          <p:nvPr>
            <p:extLst>
              <p:ext uri="{D42A27DB-BD31-4B8C-83A1-F6EECF244321}">
                <p14:modId xmlns:p14="http://schemas.microsoft.com/office/powerpoint/2010/main" val="7955987"/>
              </p:ext>
            </p:extLst>
          </p:nvPr>
        </p:nvGraphicFramePr>
        <p:xfrm>
          <a:off x="347980" y="13010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ynd 5" descr="Mynd sem inniheldur stendur, heldur, uppstilling, brimbretti&#10;&#10;Lýsing sjálfkrafa búin til">
            <a:extLst>
              <a:ext uri="{FF2B5EF4-FFF2-40B4-BE49-F238E27FC236}">
                <a16:creationId xmlns:a16="http://schemas.microsoft.com/office/drawing/2014/main" id="{DFDF3ACC-EC47-4731-B679-687B2FB67C14}"/>
              </a:ext>
            </a:extLst>
          </p:cNvPr>
          <p:cNvPicPr>
            <a:picLocks noChangeAspect="1"/>
          </p:cNvPicPr>
          <p:nvPr/>
        </p:nvPicPr>
        <p:blipFill rotWithShape="1">
          <a:blip r:embed="rId7"/>
          <a:srcRect l="19304" r="21238"/>
          <a:stretch/>
        </p:blipFill>
        <p:spPr>
          <a:xfrm>
            <a:off x="8369300" y="910628"/>
            <a:ext cx="3474720" cy="5843981"/>
          </a:xfrm>
          <a:prstGeom prst="rect">
            <a:avLst/>
          </a:prstGeom>
        </p:spPr>
      </p:pic>
    </p:spTree>
    <p:extLst>
      <p:ext uri="{BB962C8B-B14F-4D97-AF65-F5344CB8AC3E}">
        <p14:creationId xmlns:p14="http://schemas.microsoft.com/office/powerpoint/2010/main" val="188409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B7B3A-4B85-48EC-A56C-F1765300336D}"/>
              </a:ext>
            </a:extLst>
          </p:cNvPr>
          <p:cNvSpPr>
            <a:spLocks noGrp="1"/>
          </p:cNvSpPr>
          <p:nvPr>
            <p:ph type="body" sz="quarter" idx="10"/>
          </p:nvPr>
        </p:nvSpPr>
        <p:spPr>
          <a:xfrm>
            <a:off x="1070475" y="3185250"/>
            <a:ext cx="5713297" cy="1304019"/>
          </a:xfrm>
        </p:spPr>
        <p:txBody>
          <a:bodyPr lIns="91440" tIns="45720" rIns="91440" bIns="45720" anchor="t"/>
          <a:lstStyle/>
          <a:p>
            <a:r>
              <a:rPr lang="en-GB" dirty="0">
                <a:solidFill>
                  <a:srgbClr val="032742"/>
                </a:solidFill>
                <a:latin typeface="FiraGO SemiBold"/>
              </a:rPr>
              <a:t>Fræðsla og upplýsingar</a:t>
            </a:r>
          </a:p>
          <a:p>
            <a:endParaRPr lang="en-GB" dirty="0">
              <a:solidFill>
                <a:srgbClr val="032742"/>
              </a:solidFill>
              <a:latin typeface="FiraGO SemiBold"/>
            </a:endParaRPr>
          </a:p>
        </p:txBody>
      </p:sp>
    </p:spTree>
    <p:extLst>
      <p:ext uri="{BB962C8B-B14F-4D97-AF65-F5344CB8AC3E}">
        <p14:creationId xmlns:p14="http://schemas.microsoft.com/office/powerpoint/2010/main" val="104930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hlinkClick r:id="rId2"/>
            <a:extLst>
              <a:ext uri="{FF2B5EF4-FFF2-40B4-BE49-F238E27FC236}">
                <a16:creationId xmlns:a16="http://schemas.microsoft.com/office/drawing/2014/main" id="{9B4CB77C-803A-4CE7-A788-57968BB09C13}"/>
              </a:ext>
            </a:extLst>
          </p:cNvPr>
          <p:cNvPicPr>
            <a:picLocks noChangeAspect="1"/>
          </p:cNvPicPr>
          <p:nvPr/>
        </p:nvPicPr>
        <p:blipFill rotWithShape="1">
          <a:blip r:embed="rId3"/>
          <a:srcRect b="31627"/>
          <a:stretch/>
        </p:blipFill>
        <p:spPr>
          <a:xfrm>
            <a:off x="512889" y="1715164"/>
            <a:ext cx="5522635" cy="3720438"/>
          </a:xfrm>
          <a:prstGeom prst="rect">
            <a:avLst/>
          </a:prstGeom>
          <a:ln>
            <a:noFill/>
          </a:ln>
          <a:effectLst>
            <a:outerShdw blurRad="292100" dist="139700" dir="2700000" algn="tl" rotWithShape="0">
              <a:srgbClr val="333333">
                <a:alpha val="65000"/>
              </a:srgbClr>
            </a:outerShdw>
          </a:effectLst>
        </p:spPr>
      </p:pic>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1144485" y="667030"/>
            <a:ext cx="4364775" cy="520757"/>
          </a:xfrm>
        </p:spPr>
        <p:txBody>
          <a:bodyPr/>
          <a:lstStyle/>
          <a:p>
            <a:r>
              <a:rPr lang="is-IS" sz="3200" dirty="0">
                <a:solidFill>
                  <a:srgbClr val="032742"/>
                </a:solidFill>
                <a:hlinkClick r:id="rId4">
                  <a:extLst>
                    <a:ext uri="{A12FA001-AC4F-418D-AE19-62706E023703}">
                      <ahyp:hlinkClr xmlns:ahyp="http://schemas.microsoft.com/office/drawing/2018/hyperlinkcolor" val="tx"/>
                    </a:ext>
                  </a:extLst>
                </a:hlinkClick>
              </a:rPr>
              <a:t>www.betrivinnutimi.is</a:t>
            </a:r>
            <a:endParaRPr lang="is-IS" sz="3600" dirty="0">
              <a:solidFill>
                <a:srgbClr val="032742"/>
              </a:solidFill>
            </a:endParaRPr>
          </a:p>
        </p:txBody>
      </p:sp>
      <p:pic>
        <p:nvPicPr>
          <p:cNvPr id="9" name="Mynd 8">
            <a:hlinkClick r:id="rId5"/>
            <a:extLst>
              <a:ext uri="{FF2B5EF4-FFF2-40B4-BE49-F238E27FC236}">
                <a16:creationId xmlns:a16="http://schemas.microsoft.com/office/drawing/2014/main" id="{BF388A14-9B8C-443E-9CB5-5E4FA923101E}"/>
              </a:ext>
            </a:extLst>
          </p:cNvPr>
          <p:cNvPicPr>
            <a:picLocks noChangeAspect="1"/>
          </p:cNvPicPr>
          <p:nvPr/>
        </p:nvPicPr>
        <p:blipFill>
          <a:blip r:embed="rId6"/>
          <a:stretch>
            <a:fillRect/>
          </a:stretch>
        </p:blipFill>
        <p:spPr>
          <a:xfrm>
            <a:off x="6196763" y="3741592"/>
            <a:ext cx="5618462" cy="2674448"/>
          </a:xfrm>
          <a:prstGeom prst="rect">
            <a:avLst/>
          </a:prstGeom>
          <a:ln>
            <a:noFill/>
          </a:ln>
          <a:effectLst>
            <a:outerShdw blurRad="292100" dist="139700" dir="2700000" algn="tl" rotWithShape="0">
              <a:srgbClr val="333333">
                <a:alpha val="65000"/>
              </a:srgbClr>
            </a:outerShdw>
          </a:effectLst>
        </p:spPr>
      </p:pic>
      <p:pic>
        <p:nvPicPr>
          <p:cNvPr id="11" name="Mynd 10">
            <a:hlinkClick r:id="rId7"/>
            <a:extLst>
              <a:ext uri="{FF2B5EF4-FFF2-40B4-BE49-F238E27FC236}">
                <a16:creationId xmlns:a16="http://schemas.microsoft.com/office/drawing/2014/main" id="{32D241D8-1032-4227-8636-CBEBBA3F0585}"/>
              </a:ext>
            </a:extLst>
          </p:cNvPr>
          <p:cNvPicPr>
            <a:picLocks noChangeAspect="1"/>
          </p:cNvPicPr>
          <p:nvPr/>
        </p:nvPicPr>
        <p:blipFill>
          <a:blip r:embed="rId8"/>
          <a:stretch>
            <a:fillRect/>
          </a:stretch>
        </p:blipFill>
        <p:spPr>
          <a:xfrm>
            <a:off x="6156478" y="1715164"/>
            <a:ext cx="5658747" cy="1676161"/>
          </a:xfrm>
          <a:prstGeom prst="rect">
            <a:avLst/>
          </a:prstGeom>
          <a:ln>
            <a:noFill/>
          </a:ln>
          <a:effectLst>
            <a:outerShdw blurRad="292100" dist="139700" dir="2700000" algn="tl" rotWithShape="0">
              <a:srgbClr val="333333">
                <a:alpha val="65000"/>
              </a:srgbClr>
            </a:outerShdw>
          </a:effectLst>
        </p:spPr>
      </p:pic>
      <p:pic>
        <p:nvPicPr>
          <p:cNvPr id="15" name="Mynd 14">
            <a:hlinkClick r:id="rId9"/>
            <a:extLst>
              <a:ext uri="{FF2B5EF4-FFF2-40B4-BE49-F238E27FC236}">
                <a16:creationId xmlns:a16="http://schemas.microsoft.com/office/drawing/2014/main" id="{8FF66CD8-D1EF-4BF8-874D-874508237DF3}"/>
              </a:ext>
            </a:extLst>
          </p:cNvPr>
          <p:cNvPicPr>
            <a:picLocks noChangeAspect="1"/>
          </p:cNvPicPr>
          <p:nvPr/>
        </p:nvPicPr>
        <p:blipFill rotWithShape="1">
          <a:blip r:embed="rId10"/>
          <a:srcRect l="10401" t="23877" r="5231" b="9074"/>
          <a:stretch/>
        </p:blipFill>
        <p:spPr>
          <a:xfrm>
            <a:off x="2177031" y="5625429"/>
            <a:ext cx="2184087" cy="861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8997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2D3A6E-C531-4139-A6DF-1DB010FB9690}"/>
              </a:ext>
            </a:extLst>
          </p:cNvPr>
          <p:cNvPicPr>
            <a:picLocks noChangeAspect="1"/>
          </p:cNvPicPr>
          <p:nvPr/>
        </p:nvPicPr>
        <p:blipFill rotWithShape="1">
          <a:blip r:embed="rId2"/>
          <a:srcRect b="7843"/>
          <a:stretch/>
        </p:blipFill>
        <p:spPr>
          <a:xfrm>
            <a:off x="7113048" y="319391"/>
            <a:ext cx="4415933" cy="6368883"/>
          </a:xfrm>
          <a:prstGeom prst="rect">
            <a:avLst/>
          </a:prstGeom>
        </p:spPr>
      </p:pic>
      <p:sp>
        <p:nvSpPr>
          <p:cNvPr id="13" name="Textastaðgengill 8">
            <a:extLst>
              <a:ext uri="{FF2B5EF4-FFF2-40B4-BE49-F238E27FC236}">
                <a16:creationId xmlns:a16="http://schemas.microsoft.com/office/drawing/2014/main" id="{4519AFF0-62F5-47EA-9FE6-985170F06F38}"/>
              </a:ext>
            </a:extLst>
          </p:cNvPr>
          <p:cNvSpPr txBox="1">
            <a:spLocks/>
          </p:cNvSpPr>
          <p:nvPr/>
        </p:nvSpPr>
        <p:spPr>
          <a:xfrm>
            <a:off x="2078693" y="3019817"/>
            <a:ext cx="3826650" cy="968029"/>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400" b="1" dirty="0"/>
              <a:t>Allir að deila með sínu samstarfsfólki og kollegum!</a:t>
            </a:r>
          </a:p>
        </p:txBody>
      </p:sp>
      <p:sp>
        <p:nvSpPr>
          <p:cNvPr id="14" name="Textastaðgengill 5">
            <a:extLst>
              <a:ext uri="{FF2B5EF4-FFF2-40B4-BE49-F238E27FC236}">
                <a16:creationId xmlns:a16="http://schemas.microsoft.com/office/drawing/2014/main" id="{55ED6645-B945-475B-9FBA-E0027F609746}"/>
              </a:ext>
            </a:extLst>
          </p:cNvPr>
          <p:cNvSpPr>
            <a:spLocks noGrp="1"/>
          </p:cNvSpPr>
          <p:nvPr>
            <p:ph type="body" sz="quarter" idx="12"/>
          </p:nvPr>
        </p:nvSpPr>
        <p:spPr>
          <a:xfrm>
            <a:off x="1974998" y="1808529"/>
            <a:ext cx="4219253" cy="789927"/>
          </a:xfrm>
        </p:spPr>
        <p:txBody>
          <a:bodyPr/>
          <a:lstStyle/>
          <a:p>
            <a:r>
              <a:rPr lang="is-IS" dirty="0">
                <a:solidFill>
                  <a:srgbClr val="032742"/>
                </a:solidFill>
                <a:hlinkClick r:id="rId3">
                  <a:extLst>
                    <a:ext uri="{A12FA001-AC4F-418D-AE19-62706E023703}">
                      <ahyp:hlinkClr xmlns:ahyp="http://schemas.microsoft.com/office/drawing/2018/hyperlinkcolor" val="tx"/>
                    </a:ext>
                  </a:extLst>
                </a:hlinkClick>
              </a:rPr>
              <a:t>www.facebook.com</a:t>
            </a:r>
            <a:endParaRPr lang="is-IS" dirty="0">
              <a:solidFill>
                <a:srgbClr val="032742"/>
              </a:solidFill>
            </a:endParaRPr>
          </a:p>
        </p:txBody>
      </p:sp>
      <p:sp>
        <p:nvSpPr>
          <p:cNvPr id="15" name="Textastaðgengill 5">
            <a:extLst>
              <a:ext uri="{FF2B5EF4-FFF2-40B4-BE49-F238E27FC236}">
                <a16:creationId xmlns:a16="http://schemas.microsoft.com/office/drawing/2014/main" id="{A582F95F-DDED-4607-B4EF-47B27364FC54}"/>
              </a:ext>
            </a:extLst>
          </p:cNvPr>
          <p:cNvSpPr txBox="1">
            <a:spLocks/>
          </p:cNvSpPr>
          <p:nvPr/>
        </p:nvSpPr>
        <p:spPr>
          <a:xfrm>
            <a:off x="756308" y="1195787"/>
            <a:ext cx="60943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dirty="0">
                <a:solidFill>
                  <a:srgbClr val="032742"/>
                </a:solidFill>
              </a:rPr>
              <a:t>Betri vinnutímí í vaktavinnu á:</a:t>
            </a:r>
          </a:p>
        </p:txBody>
      </p:sp>
    </p:spTree>
    <p:extLst>
      <p:ext uri="{BB962C8B-B14F-4D97-AF65-F5344CB8AC3E}">
        <p14:creationId xmlns:p14="http://schemas.microsoft.com/office/powerpoint/2010/main" val="9363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dirty="0"/>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6490964" y="1377943"/>
            <a:ext cx="5645620" cy="564562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656208" y="1292964"/>
            <a:ext cx="5645620" cy="4510368"/>
          </a:xfrm>
        </p:spPr>
        <p:txBody>
          <a:bodyPr lIns="91440" tIns="45720" rIns="91440" bIns="45720" anchor="t"/>
          <a:lstStyle/>
          <a:p>
            <a:pPr marL="342900" indent="-342900">
              <a:lnSpc>
                <a:spcPct val="150000"/>
              </a:lnSpc>
              <a:spcBef>
                <a:spcPts val="0"/>
              </a:spcBef>
              <a:buFont typeface="Arial" panose="020B0604020202020204" pitchFamily="34" charset="0"/>
              <a:buChar char="•"/>
            </a:pPr>
            <a:r>
              <a:rPr lang="en-US" sz="2000" dirty="0">
                <a:solidFill>
                  <a:srgbClr val="000000"/>
                </a:solidFill>
                <a:latin typeface="Calibri"/>
                <a:cs typeface="Arial"/>
              </a:rPr>
              <a:t>Samskiptareglur</a:t>
            </a:r>
          </a:p>
          <a:p>
            <a:pPr marL="285750" indent="-285750">
              <a:lnSpc>
                <a:spcPct val="150000"/>
              </a:lnSpc>
              <a:spcBef>
                <a:spcPts val="0"/>
              </a:spcBef>
              <a:buFont typeface="Arial" panose="020B0604020202020204" pitchFamily="34" charset="0"/>
              <a:buChar char="•"/>
            </a:pPr>
            <a:r>
              <a:rPr lang="en-US" sz="2000" dirty="0">
                <a:solidFill>
                  <a:srgbClr val="000000"/>
                </a:solidFill>
                <a:latin typeface="Calibri"/>
                <a:cs typeface="Arial"/>
              </a:rPr>
              <a:t>Staðlað form vegna hækkunar á starfshlutfalli starfsfólks í hlutastarfi</a:t>
            </a:r>
          </a:p>
          <a:p>
            <a:pPr marL="285750" indent="-285750">
              <a:lnSpc>
                <a:spcPct val="150000"/>
              </a:lnSpc>
              <a:spcBef>
                <a:spcPts val="0"/>
              </a:spcBef>
              <a:buFont typeface="Arial" panose="020B0604020202020204" pitchFamily="34" charset="0"/>
              <a:buChar char="•"/>
            </a:pPr>
            <a:r>
              <a:rPr lang="en-US" sz="2000" dirty="0">
                <a:solidFill>
                  <a:srgbClr val="000000"/>
                </a:solidFill>
                <a:latin typeface="Calibri"/>
                <a:cs typeface="Arial"/>
              </a:rPr>
              <a:t>Tímalína</a:t>
            </a:r>
          </a:p>
          <a:p>
            <a:pPr marL="285750" indent="-285750">
              <a:lnSpc>
                <a:spcPct val="150000"/>
              </a:lnSpc>
              <a:spcBef>
                <a:spcPts val="0"/>
              </a:spcBef>
              <a:buFont typeface="Arial" panose="020B0604020202020204" pitchFamily="34" charset="0"/>
              <a:buChar char="•"/>
            </a:pPr>
            <a:r>
              <a:rPr lang="en-US" sz="2000" dirty="0">
                <a:solidFill>
                  <a:srgbClr val="000000"/>
                </a:solidFill>
                <a:latin typeface="Calibri"/>
                <a:cs typeface="Arial"/>
              </a:rPr>
              <a:t>Útistandandi mál </a:t>
            </a:r>
          </a:p>
          <a:p>
            <a:pPr marL="742950" lvl="1" indent="-285750">
              <a:lnSpc>
                <a:spcPct val="150000"/>
              </a:lnSpc>
              <a:spcBef>
                <a:spcPts val="0"/>
              </a:spcBef>
              <a:buFont typeface="Arial" panose="020B0604020202020204" pitchFamily="34" charset="0"/>
              <a:buChar char="•"/>
            </a:pPr>
            <a:r>
              <a:rPr lang="en-US" dirty="0">
                <a:latin typeface="Calibri"/>
                <a:cs typeface="Arial"/>
              </a:rPr>
              <a:t>Lengd vakta</a:t>
            </a:r>
          </a:p>
          <a:p>
            <a:pPr marL="742950" lvl="1" indent="-285750">
              <a:lnSpc>
                <a:spcPct val="150000"/>
              </a:lnSpc>
              <a:spcBef>
                <a:spcPts val="0"/>
              </a:spcBef>
              <a:buFont typeface="Arial" panose="020B0604020202020204" pitchFamily="34" charset="0"/>
              <a:buChar char="•"/>
            </a:pPr>
            <a:r>
              <a:rPr lang="en-US" dirty="0">
                <a:latin typeface="Calibri"/>
                <a:cs typeface="Arial"/>
              </a:rPr>
              <a:t>Hvenær telst hópur lækka í launum?</a:t>
            </a:r>
          </a:p>
          <a:p>
            <a:pPr marL="285750" marR="0" indent="-285750">
              <a:lnSpc>
                <a:spcPct val="150000"/>
              </a:lnSpc>
              <a:spcBef>
                <a:spcPts val="0"/>
              </a:spcBef>
              <a:spcAft>
                <a:spcPts val="0"/>
              </a:spcAft>
              <a:buFont typeface="Arial" panose="020B0604020202020204" pitchFamily="34" charset="0"/>
              <a:buChar char="•"/>
            </a:pPr>
            <a:r>
              <a:rPr lang="is-IS" sz="2000" dirty="0">
                <a:solidFill>
                  <a:srgbClr val="000000"/>
                </a:solidFill>
                <a:latin typeface="Calibri"/>
                <a:cs typeface="Arial"/>
              </a:rPr>
              <a:t>Námskeið og fræðsla</a:t>
            </a:r>
          </a:p>
          <a:p>
            <a:pPr marL="742950" lvl="1" indent="-285750">
              <a:lnSpc>
                <a:spcPct val="150000"/>
              </a:lnSpc>
              <a:spcBef>
                <a:spcPts val="0"/>
              </a:spcBef>
              <a:buFont typeface="Arial" panose="020B0604020202020204" pitchFamily="34" charset="0"/>
              <a:buChar char="•"/>
            </a:pPr>
            <a:r>
              <a:rPr lang="is-IS" dirty="0">
                <a:effectLst/>
                <a:latin typeface="Calibri"/>
                <a:cs typeface="Arial"/>
              </a:rPr>
              <a:t>Stjórnendafræðsla</a:t>
            </a:r>
          </a:p>
          <a:p>
            <a:pPr marL="742950" lvl="1" indent="-285750">
              <a:lnSpc>
                <a:spcPct val="150000"/>
              </a:lnSpc>
              <a:spcBef>
                <a:spcPts val="0"/>
              </a:spcBef>
              <a:buFont typeface="Arial" panose="020B0604020202020204" pitchFamily="34" charset="0"/>
              <a:buChar char="•"/>
            </a:pPr>
            <a:r>
              <a:rPr lang="is-IS" dirty="0">
                <a:latin typeface="Calibri"/>
                <a:cs typeface="Arial"/>
              </a:rPr>
              <a:t>Grunnnámskeið fyrir starfsfólk</a:t>
            </a:r>
          </a:p>
          <a:p>
            <a:pPr marL="742950" lvl="1" indent="-285750">
              <a:lnSpc>
                <a:spcPct val="150000"/>
              </a:lnSpc>
              <a:spcBef>
                <a:spcPts val="0"/>
              </a:spcBef>
              <a:buFont typeface="Arial" panose="020B0604020202020204" pitchFamily="34" charset="0"/>
              <a:buChar char="•"/>
            </a:pPr>
            <a:r>
              <a:rPr lang="is-IS" dirty="0">
                <a:effectLst/>
                <a:latin typeface="Calibri"/>
                <a:cs typeface="Arial"/>
              </a:rPr>
              <a:t>Kostnaðarmatsskjal</a:t>
            </a:r>
            <a:r>
              <a:rPr lang="is-IS" dirty="0">
                <a:latin typeface="Calibri"/>
                <a:cs typeface="Arial"/>
              </a:rPr>
              <a:t> </a:t>
            </a:r>
            <a:endParaRPr lang="is-IS" dirty="0">
              <a:effectLst/>
              <a:latin typeface="Calibri"/>
              <a:cs typeface="Arial" panose="020B0604020202020204" pitchFamily="34" charset="0"/>
            </a:endParaRPr>
          </a:p>
          <a:p>
            <a:pPr marL="1200150" lvl="2" indent="-285750">
              <a:lnSpc>
                <a:spcPct val="150000"/>
              </a:lnSpc>
              <a:spcBef>
                <a:spcPts val="0"/>
              </a:spcBef>
              <a:buFont typeface="Arial" panose="020B0604020202020204" pitchFamily="34" charset="0"/>
              <a:buChar char="•"/>
            </a:pPr>
            <a:r>
              <a:rPr lang="is-IS" dirty="0">
                <a:latin typeface="Calibri"/>
                <a:cs typeface="Arial"/>
              </a:rPr>
              <a:t>Kennsla hefst 20. janúar</a:t>
            </a:r>
          </a:p>
          <a:p>
            <a:pPr lvl="1">
              <a:spcBef>
                <a:spcPts val="0"/>
              </a:spcBef>
            </a:pPr>
            <a:endParaRPr lang="is-IS" sz="2000" dirty="0">
              <a:effectLst/>
              <a:latin typeface="Calibri"/>
            </a:endParaRPr>
          </a:p>
          <a:p>
            <a:pPr marL="342900" indent="-342900">
              <a:spcBef>
                <a:spcPts val="0"/>
              </a:spcBef>
              <a:buFont typeface="Arial" panose="020B0604020202020204" pitchFamily="34" charset="0"/>
              <a:buChar char="•"/>
            </a:pPr>
            <a:endParaRPr lang="en-US" sz="2000" dirty="0">
              <a:solidFill>
                <a:srgbClr val="000000"/>
              </a:solidFill>
              <a:latin typeface="Arial"/>
              <a:cs typeface="Arial"/>
            </a:endParaRPr>
          </a:p>
          <a:p>
            <a:pPr>
              <a:spcBef>
                <a:spcPts val="0"/>
              </a:spcBef>
            </a:pPr>
            <a:endParaRPr lang="en-US" sz="2400" dirty="0">
              <a:solidFill>
                <a:srgbClr val="000000"/>
              </a:solidFill>
              <a:latin typeface="Arial" panose="020B0604020202020204" pitchFamily="34" charset="0"/>
              <a:cs typeface="Arial" panose="020B0604020202020204" pitchFamily="34" charset="0"/>
            </a:endParaRPr>
          </a:p>
          <a:p>
            <a:endParaRPr lang="is-IS" sz="1800" dirty="0"/>
          </a:p>
        </p:txBody>
      </p:sp>
      <p:sp>
        <p:nvSpPr>
          <p:cNvPr id="6" name="Textastaðgengill 9">
            <a:extLst>
              <a:ext uri="{FF2B5EF4-FFF2-40B4-BE49-F238E27FC236}">
                <a16:creationId xmlns:a16="http://schemas.microsoft.com/office/drawing/2014/main" id="{62F1B6B0-F69A-48C3-A5AD-8D6DE3608F37}"/>
              </a:ext>
            </a:extLst>
          </p:cNvPr>
          <p:cNvSpPr txBox="1">
            <a:spLocks/>
          </p:cNvSpPr>
          <p:nvPr/>
        </p:nvSpPr>
        <p:spPr>
          <a:xfrm>
            <a:off x="656208" y="473834"/>
            <a:ext cx="6324805" cy="789927"/>
          </a:xfrm>
          <a:prstGeom prst="rect">
            <a:avLst/>
          </a:prstGeom>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is-IS" sz="3200" b="1" dirty="0">
                <a:latin typeface="Arial" panose="020B0604020202020204" pitchFamily="34" charset="0"/>
                <a:cs typeface="Arial" panose="020B0604020202020204" pitchFamily="34" charset="0"/>
              </a:rPr>
              <a:t>Efni fundar:</a:t>
            </a:r>
            <a:endParaRPr lang="is-IS" sz="2400" dirty="0">
              <a:latin typeface="Arial"/>
              <a:cs typeface="Arial"/>
            </a:endParaRPr>
          </a:p>
          <a:p>
            <a:pPr>
              <a:lnSpc>
                <a:spcPct val="150000"/>
              </a:lnSpc>
              <a:spcBef>
                <a:spcPts val="0"/>
              </a:spcBef>
            </a:pPr>
            <a:endParaRPr lang="is-I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49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173459" y="1163584"/>
            <a:ext cx="6697858" cy="2466766"/>
          </a:xfrm>
        </p:spPr>
        <p:txBody>
          <a:bodyPr lIns="91440" tIns="45720" rIns="91440" bIns="45720" anchor="t"/>
          <a:lstStyle/>
          <a:p>
            <a:pPr marL="285750" indent="-285750">
              <a:buFont typeface="Arial" panose="020B0604020202020204" pitchFamily="34" charset="0"/>
              <a:buChar char="•"/>
            </a:pPr>
            <a:r>
              <a:rPr lang="is-IS" sz="1800" b="1" dirty="0">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Almennt grunnnámskeið fyrir starfsfólk </a:t>
            </a:r>
            <a:r>
              <a:rPr lang="is-IS" sz="1800" b="1" dirty="0">
                <a:solidFill>
                  <a:srgbClr val="032742"/>
                </a:solidFill>
                <a:latin typeface="Arial" panose="020B0604020202020204" pitchFamily="34" charset="0"/>
                <a:cs typeface="Arial" panose="020B0604020202020204" pitchFamily="34" charset="0"/>
              </a:rPr>
              <a:t>– 6 boðuð</a:t>
            </a:r>
          </a:p>
          <a:p>
            <a:pPr marL="285750" indent="-285750">
              <a:buFont typeface="Arial" panose="020B0604020202020204" pitchFamily="34" charset="0"/>
              <a:buChar char="•"/>
            </a:pPr>
            <a:r>
              <a:rPr lang="is-IS" sz="1800" b="1" dirty="0">
                <a:solidFill>
                  <a:srgbClr val="032742"/>
                </a:solidFill>
                <a:latin typeface="Arial" panose="020B0604020202020204" pitchFamily="34" charset="0"/>
                <a:cs typeface="Arial" panose="020B0604020202020204" pitchFamily="34" charset="0"/>
              </a:rPr>
              <a:t>Námskeið fyrir stjórnendur – mönnunarlíkan</a:t>
            </a:r>
          </a:p>
          <a:p>
            <a:pPr marL="742950" lvl="1"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Síðasta námskeiðið 18. janúar</a:t>
            </a:r>
          </a:p>
          <a:p>
            <a:pPr marL="742950" lvl="1"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Fræðsluefni vegna mönnunarlíkans</a:t>
            </a:r>
            <a:endParaRPr lang="is-IS" b="1" dirty="0">
              <a:solidFill>
                <a:srgbClr val="03274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s-IS" sz="1800" b="1" dirty="0">
                <a:solidFill>
                  <a:srgbClr val="032742"/>
                </a:solidFill>
                <a:latin typeface="Arial" panose="020B0604020202020204" pitchFamily="34" charset="0"/>
                <a:cs typeface="Arial" panose="020B0604020202020204" pitchFamily="34" charset="0"/>
              </a:rPr>
              <a:t>Námskeið fyrir stjórnendur – breytingar, vinnustaðamenning o.fl.</a:t>
            </a:r>
          </a:p>
          <a:p>
            <a:pPr marL="742950" lvl="1" indent="-285750">
              <a:buFont typeface="Arial" panose="020B0604020202020204" pitchFamily="34" charset="0"/>
              <a:buChar char="•"/>
            </a:pPr>
            <a:r>
              <a:rPr lang="is-IS" b="1" dirty="0">
                <a:solidFill>
                  <a:srgbClr val="60986E"/>
                </a:solidFill>
                <a:latin typeface="Arial" panose="020B0604020202020204" pitchFamily="34" charset="0"/>
                <a:cs typeface="Arial" panose="020B0604020202020204" pitchFamily="34" charset="0"/>
              </a:rPr>
              <a:t>5 námskeið í boði</a:t>
            </a:r>
          </a:p>
          <a:p>
            <a:pPr marL="1200150" lvl="2"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Einkenni hágæða teyma</a:t>
            </a:r>
          </a:p>
          <a:p>
            <a:pPr marL="1200150" lvl="2"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360° sóun</a:t>
            </a:r>
          </a:p>
          <a:p>
            <a:pPr marL="1200150" lvl="2"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Ferlagreining og umbætur</a:t>
            </a:r>
            <a:endParaRPr lang="is-IS" b="1" dirty="0">
              <a:solidFill>
                <a:schemeClr val="accent4"/>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Stytting vinnuvikunnar – vinnustofa</a:t>
            </a:r>
          </a:p>
          <a:p>
            <a:pPr marL="1200150" lvl="2" indent="-285750">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Að takast á við breytingar</a:t>
            </a:r>
            <a:endParaRPr lang="is-IS" b="1" dirty="0">
              <a:solidFill>
                <a:srgbClr val="60986E"/>
              </a:solidFill>
              <a:latin typeface="Arial" panose="020B0604020202020204" pitchFamily="34" charset="0"/>
              <a:cs typeface="Arial" panose="020B0604020202020204" pitchFamily="34" charset="0"/>
            </a:endParaRPr>
          </a:p>
          <a:p>
            <a:r>
              <a:rPr lang="is-IS" sz="1800" b="1" u="sng" dirty="0">
                <a:solidFill>
                  <a:srgbClr val="032742"/>
                </a:solidFill>
                <a:latin typeface="Arial" panose="020B0604020202020204" pitchFamily="34" charset="0"/>
                <a:cs typeface="Arial" panose="020B0604020202020204" pitchFamily="34" charset="0"/>
              </a:rPr>
              <a:t>Framundan:</a:t>
            </a:r>
          </a:p>
          <a:p>
            <a:pPr marL="285750" indent="-285750">
              <a:spcBef>
                <a:spcPts val="0"/>
              </a:spcBef>
              <a:buFont typeface="Arial" panose="020B0604020202020204" pitchFamily="34" charset="0"/>
              <a:buChar char="•"/>
            </a:pPr>
            <a:r>
              <a:rPr lang="is-IS" b="1" dirty="0">
                <a:solidFill>
                  <a:srgbClr val="032742"/>
                </a:solidFill>
                <a:latin typeface="Arial" panose="020B0604020202020204" pitchFamily="34" charset="0"/>
                <a:cs typeface="Arial" panose="020B0604020202020204" pitchFamily="34" charset="0"/>
              </a:rPr>
              <a:t>Námskeið fyrir stjórnendur – kostnaðarmatslíkan </a:t>
            </a:r>
          </a:p>
          <a:p>
            <a:pPr marL="742950" lvl="1" indent="-285750">
              <a:spcBef>
                <a:spcPts val="0"/>
              </a:spcBef>
              <a:buFont typeface="Arial" panose="020B0604020202020204" pitchFamily="34" charset="0"/>
              <a:buChar char="•"/>
            </a:pPr>
            <a:r>
              <a:rPr lang="is-IS" sz="1600" b="1" dirty="0">
                <a:solidFill>
                  <a:srgbClr val="032742"/>
                </a:solidFill>
                <a:latin typeface="Arial" panose="020B0604020202020204" pitchFamily="34" charset="0"/>
                <a:cs typeface="Arial" panose="020B0604020202020204" pitchFamily="34" charset="0"/>
              </a:rPr>
              <a:t>Hefst 20. janúar</a:t>
            </a:r>
          </a:p>
          <a:p>
            <a:pPr marL="285750" indent="-285750">
              <a:spcBef>
                <a:spcPts val="0"/>
              </a:spcBef>
              <a:buFont typeface="Arial" panose="020B0604020202020204" pitchFamily="34" charset="0"/>
              <a:buChar char="•"/>
            </a:pPr>
            <a:r>
              <a:rPr lang="is-IS" b="1" dirty="0">
                <a:solidFill>
                  <a:srgbClr val="85ABCD"/>
                </a:solidFill>
                <a:latin typeface="Arial" panose="020B0604020202020204" pitchFamily="34" charset="0"/>
                <a:cs typeface="Arial" panose="020B0604020202020204" pitchFamily="34" charset="0"/>
              </a:rPr>
              <a:t>Námskeið fyrir vaktasmiði</a:t>
            </a:r>
          </a:p>
          <a:p>
            <a:pPr marL="285750" indent="-285750">
              <a:spcBef>
                <a:spcPts val="0"/>
              </a:spcBef>
              <a:buFont typeface="Arial" panose="020B0604020202020204" pitchFamily="34" charset="0"/>
              <a:buChar char="•"/>
            </a:pPr>
            <a:r>
              <a:rPr lang="is-IS" b="1" dirty="0">
                <a:solidFill>
                  <a:srgbClr val="85ABCD"/>
                </a:solidFill>
                <a:latin typeface="Arial" panose="020B0604020202020204" pitchFamily="34" charset="0"/>
                <a:cs typeface="Arial" panose="020B0604020202020204" pitchFamily="34" charset="0"/>
              </a:rPr>
              <a:t>Námskeið fyrir launafulltrúa</a:t>
            </a:r>
          </a:p>
          <a:p>
            <a:pPr lvl="1"/>
            <a:endParaRPr lang="is-IS" b="1" dirty="0">
              <a:solidFill>
                <a:srgbClr val="6098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s-IS" b="1" dirty="0">
              <a:solidFill>
                <a:srgbClr val="60986E"/>
              </a:solidFill>
              <a:latin typeface="Arial" panose="020B0604020202020204" pitchFamily="34" charset="0"/>
              <a:cs typeface="Arial" panose="020B0604020202020204" pitchFamily="34" charset="0"/>
            </a:endParaRPr>
          </a:p>
          <a:p>
            <a:endParaRPr lang="is-IS" dirty="0"/>
          </a:p>
        </p:txBody>
      </p:sp>
      <p:pic>
        <p:nvPicPr>
          <p:cNvPr id="7" name="Mynd 6">
            <a:extLst>
              <a:ext uri="{FF2B5EF4-FFF2-40B4-BE49-F238E27FC236}">
                <a16:creationId xmlns:a16="http://schemas.microsoft.com/office/drawing/2014/main" id="{0D0EBC17-FC25-4CCC-BE04-5A3AF4B3C79E}"/>
              </a:ext>
            </a:extLst>
          </p:cNvPr>
          <p:cNvPicPr>
            <a:picLocks noChangeAspect="1"/>
          </p:cNvPicPr>
          <p:nvPr/>
        </p:nvPicPr>
        <p:blipFill>
          <a:blip r:embed="rId5"/>
          <a:stretch>
            <a:fillRect/>
          </a:stretch>
        </p:blipFill>
        <p:spPr>
          <a:xfrm>
            <a:off x="6675119" y="4333812"/>
            <a:ext cx="5313353" cy="1917798"/>
          </a:xfrm>
          <a:prstGeom prst="rect">
            <a:avLst/>
          </a:prstGeom>
          <a:ln>
            <a:noFill/>
          </a:ln>
          <a:effectLst>
            <a:outerShdw blurRad="292100" dist="139700" dir="2700000" algn="tl" rotWithShape="0">
              <a:srgbClr val="333333">
                <a:alpha val="65000"/>
              </a:srgbClr>
            </a:outerShdw>
          </a:effectLst>
        </p:spPr>
      </p:pic>
      <p:sp>
        <p:nvSpPr>
          <p:cNvPr id="6" name="Textastaðgengill 5">
            <a:extLst>
              <a:ext uri="{FF2B5EF4-FFF2-40B4-BE49-F238E27FC236}">
                <a16:creationId xmlns:a16="http://schemas.microsoft.com/office/drawing/2014/main" id="{BAFACFD4-BAF9-4922-90BD-CF99DA71F345}"/>
              </a:ext>
            </a:extLst>
          </p:cNvPr>
          <p:cNvSpPr>
            <a:spLocks noGrp="1"/>
          </p:cNvSpPr>
          <p:nvPr>
            <p:ph type="body" sz="quarter" idx="12"/>
          </p:nvPr>
        </p:nvSpPr>
        <p:spPr>
          <a:xfrm>
            <a:off x="173459" y="489390"/>
            <a:ext cx="9901547" cy="789927"/>
          </a:xfrm>
        </p:spPr>
        <p:txBody>
          <a:bodyPr/>
          <a:lstStyle/>
          <a:p>
            <a:r>
              <a:rPr lang="is-IS" dirty="0">
                <a:solidFill>
                  <a:srgbClr val="032742"/>
                </a:solidFill>
              </a:rPr>
              <a:t>Fræðsla fyrir starfsfólk og stjórnendur - vefnám</a:t>
            </a:r>
          </a:p>
        </p:txBody>
      </p:sp>
      <p:sp>
        <p:nvSpPr>
          <p:cNvPr id="19" name="Textastaðgengill 5">
            <a:extLst>
              <a:ext uri="{FF2B5EF4-FFF2-40B4-BE49-F238E27FC236}">
                <a16:creationId xmlns:a16="http://schemas.microsoft.com/office/drawing/2014/main" id="{CDB225F4-735A-4607-A44F-FAACB9D693BB}"/>
              </a:ext>
            </a:extLst>
          </p:cNvPr>
          <p:cNvSpPr txBox="1">
            <a:spLocks/>
          </p:cNvSpPr>
          <p:nvPr/>
        </p:nvSpPr>
        <p:spPr>
          <a:xfrm>
            <a:off x="7805420" y="1279317"/>
            <a:ext cx="99015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1800" dirty="0">
                <a:solidFill>
                  <a:srgbClr val="032742"/>
                </a:solidFill>
              </a:rPr>
              <a:t>Starfsmennt =&gt; </a:t>
            </a:r>
            <a:r>
              <a:rPr lang="is-IS" sz="1800" dirty="0">
                <a:solidFill>
                  <a:srgbClr val="032742"/>
                </a:solidFill>
                <a:hlinkClick r:id="rId6"/>
              </a:rPr>
              <a:t>smennt.is</a:t>
            </a:r>
            <a:endParaRPr lang="is-IS" sz="1800" dirty="0">
              <a:solidFill>
                <a:srgbClr val="032742"/>
              </a:solidFill>
            </a:endParaRPr>
          </a:p>
        </p:txBody>
      </p:sp>
      <p:pic>
        <p:nvPicPr>
          <p:cNvPr id="3" name="Picture 2">
            <a:extLst>
              <a:ext uri="{FF2B5EF4-FFF2-40B4-BE49-F238E27FC236}">
                <a16:creationId xmlns:a16="http://schemas.microsoft.com/office/drawing/2014/main" id="{0359C2F3-09D1-465F-B08D-A02DD09E2F6C}"/>
              </a:ext>
            </a:extLst>
          </p:cNvPr>
          <p:cNvPicPr>
            <a:picLocks noChangeAspect="1"/>
          </p:cNvPicPr>
          <p:nvPr/>
        </p:nvPicPr>
        <p:blipFill>
          <a:blip r:embed="rId7"/>
          <a:stretch>
            <a:fillRect/>
          </a:stretch>
        </p:blipFill>
        <p:spPr>
          <a:xfrm>
            <a:off x="7808747" y="1712266"/>
            <a:ext cx="2781935" cy="225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370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7221221" y="4796484"/>
            <a:ext cx="4624034" cy="520757"/>
          </a:xfrm>
        </p:spPr>
        <p:txBody>
          <a:bodyPr/>
          <a:lstStyle/>
          <a:p>
            <a:pPr algn="ctr">
              <a:lnSpc>
                <a:spcPct val="90000"/>
              </a:lnSpc>
            </a:pPr>
            <a:r>
              <a:rPr lang="is-IS" sz="3300" b="1" dirty="0">
                <a:solidFill>
                  <a:srgbClr val="032742"/>
                </a:solidFill>
                <a:latin typeface="FiraGO SemiBold" panose="020B0503050000020004" pitchFamily="34" charset="0"/>
                <a:cs typeface="FiraGO SemiBold" panose="020B0503050000020004" pitchFamily="34" charset="0"/>
              </a:rPr>
              <a:t>Fyrirlestrar opnir á vef</a:t>
            </a:r>
          </a:p>
          <a:p>
            <a:pPr algn="ctr">
              <a:lnSpc>
                <a:spcPct val="90000"/>
              </a:lnSpc>
            </a:pPr>
            <a:endParaRPr lang="is-IS" sz="3300" b="1" dirty="0">
              <a:solidFill>
                <a:srgbClr val="032742"/>
              </a:solidFill>
              <a:latin typeface="FiraGO SemiBold" panose="020B0503050000020004" pitchFamily="34" charset="0"/>
              <a:cs typeface="FiraGO SemiBold" panose="020B0503050000020004" pitchFamily="34" charset="0"/>
            </a:endParaRPr>
          </a:p>
        </p:txBody>
      </p:sp>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7051985" y="6067696"/>
            <a:ext cx="5279472" cy="520757"/>
          </a:xfrm>
        </p:spPr>
        <p:txBody>
          <a:bodyPr/>
          <a:lstStyle/>
          <a:p>
            <a:r>
              <a:rPr lang="is-IS" sz="1600" dirty="0">
                <a:solidFill>
                  <a:srgbClr val="032742"/>
                </a:solidFill>
              </a:rPr>
              <a:t>https://betrivinnutimi.is/vaktavinna/fraedsluefni/</a:t>
            </a:r>
            <a:endParaRPr lang="is-IS" sz="1800" dirty="0">
              <a:solidFill>
                <a:srgbClr val="032742"/>
              </a:solidFill>
            </a:endParaRPr>
          </a:p>
        </p:txBody>
      </p:sp>
      <p:pic>
        <p:nvPicPr>
          <p:cNvPr id="2" name="Picture 1">
            <a:extLst>
              <a:ext uri="{FF2B5EF4-FFF2-40B4-BE49-F238E27FC236}">
                <a16:creationId xmlns:a16="http://schemas.microsoft.com/office/drawing/2014/main" id="{4A0504B4-D900-4E99-AD9F-13B684CBD3BE}"/>
              </a:ext>
            </a:extLst>
          </p:cNvPr>
          <p:cNvPicPr>
            <a:picLocks noChangeAspect="1"/>
          </p:cNvPicPr>
          <p:nvPr/>
        </p:nvPicPr>
        <p:blipFill>
          <a:blip r:embed="rId2"/>
          <a:stretch>
            <a:fillRect/>
          </a:stretch>
        </p:blipFill>
        <p:spPr>
          <a:xfrm>
            <a:off x="1093510" y="3534025"/>
            <a:ext cx="5421581" cy="30456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91745D8-7310-4195-8EC8-174C0B7B7A5C}"/>
              </a:ext>
            </a:extLst>
          </p:cNvPr>
          <p:cNvPicPr>
            <a:picLocks noChangeAspect="1"/>
          </p:cNvPicPr>
          <p:nvPr/>
        </p:nvPicPr>
        <p:blipFill>
          <a:blip r:embed="rId3"/>
          <a:stretch>
            <a:fillRect/>
          </a:stretch>
        </p:blipFill>
        <p:spPr>
          <a:xfrm>
            <a:off x="1093510" y="394264"/>
            <a:ext cx="7858728" cy="327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90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862785" y="575020"/>
            <a:ext cx="7426160" cy="592445"/>
          </a:xfrm>
        </p:spPr>
        <p:txBody>
          <a:bodyPr/>
          <a:lstStyle/>
          <a:p>
            <a:r>
              <a:rPr lang="is-IS" dirty="0">
                <a:solidFill>
                  <a:srgbClr val="032742"/>
                </a:solidFill>
              </a:rPr>
              <a:t>Fyrstu skrefin!</a:t>
            </a:r>
          </a:p>
        </p:txBody>
      </p:sp>
      <p:sp>
        <p:nvSpPr>
          <p:cNvPr id="4" name="Textastaðgengill 3">
            <a:extLst>
              <a:ext uri="{FF2B5EF4-FFF2-40B4-BE49-F238E27FC236}">
                <a16:creationId xmlns:a16="http://schemas.microsoft.com/office/drawing/2014/main" id="{52F6920D-155E-433F-9947-B84756978418}"/>
              </a:ext>
            </a:extLst>
          </p:cNvPr>
          <p:cNvSpPr>
            <a:spLocks noGrp="1"/>
          </p:cNvSpPr>
          <p:nvPr>
            <p:ph type="body" sz="quarter" idx="13"/>
          </p:nvPr>
        </p:nvSpPr>
        <p:spPr>
          <a:xfrm>
            <a:off x="862785" y="1411874"/>
            <a:ext cx="5560251" cy="4592638"/>
          </a:xfrm>
        </p:spPr>
        <p:txBody>
          <a:bodyPr/>
          <a:lstStyle/>
          <a:p>
            <a:pPr algn="just">
              <a:spcBef>
                <a:spcPts val="900"/>
              </a:spcBef>
              <a:spcAft>
                <a:spcPts val="750"/>
              </a:spcAft>
            </a:pPr>
            <a:r>
              <a:rPr lang="is-IS" sz="2000" b="1" dirty="0">
                <a:solidFill>
                  <a:srgbClr val="60986E"/>
                </a:solidFill>
                <a:latin typeface="Arial" panose="020B0604020202020204" pitchFamily="34" charset="0"/>
                <a:ea typeface="Times New Roman" panose="02020603050405020304" pitchFamily="18" charset="0"/>
                <a:cs typeface="Calibri" panose="020F0502020204030204" pitchFamily="34" charset="0"/>
              </a:rPr>
              <a:t>Kynningar – Kynningar – Kynningar</a:t>
            </a:r>
            <a:br>
              <a:rPr lang="is-IS" sz="2000" b="1" dirty="0">
                <a:solidFill>
                  <a:schemeClr val="tx2"/>
                </a:solidFill>
                <a:latin typeface="Arial" panose="020B0604020202020204" pitchFamily="34" charset="0"/>
                <a:ea typeface="Times New Roman" panose="02020603050405020304" pitchFamily="18" charset="0"/>
                <a:cs typeface="Calibri" panose="020F0502020204030204" pitchFamily="34" charset="0"/>
              </a:rPr>
            </a:br>
            <a:endParaRPr lang="is-IS" sz="2000" b="1" dirty="0">
              <a:solidFill>
                <a:schemeClr val="tx2"/>
              </a:solidFill>
              <a:latin typeface="Arial" panose="020B0604020202020204" pitchFamily="34" charset="0"/>
              <a:ea typeface="Times New Roman" panose="02020603050405020304" pitchFamily="18" charset="0"/>
              <a:cs typeface="Calibri" panose="020F0502020204030204" pitchFamily="34" charset="0"/>
            </a:endParaRPr>
          </a:p>
          <a:p>
            <a:pPr marL="342900" indent="-342900" algn="just">
              <a:spcBef>
                <a:spcPts val="900"/>
              </a:spcBef>
              <a:spcAft>
                <a:spcPts val="750"/>
              </a:spcAft>
              <a:buFont typeface="Arial" panose="020B0604020202020204" pitchFamily="34" charset="0"/>
              <a:buChar char="•"/>
            </a:pPr>
            <a:r>
              <a:rPr lang="is-IS" sz="2000" b="1" dirty="0">
                <a:solidFill>
                  <a:schemeClr val="tx2"/>
                </a:solidFill>
                <a:latin typeface="Arial" panose="020B06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Fræðsluefni - gagnleg myndbönd</a:t>
            </a:r>
            <a:endParaRPr lang="is-IS" sz="2000" b="1"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Betri vinnutími í vaktavinnu á 2 mínútum</a:t>
            </a:r>
            <a:endParaRPr lang="is-IS" sz="1600" b="1" u="sng"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Umbótasamtal á 2 mínútum</a:t>
            </a:r>
            <a:endParaRPr lang="is-IS" sz="1600" b="1" u="sng"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Ávinningur fyrir starfsfólk</a:t>
            </a:r>
            <a:endParaRPr lang="is-IS" sz="1600" b="1" u="sng"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Markmið og leiðarljós</a:t>
            </a:r>
            <a:endParaRPr lang="is-IS" sz="1600" b="1" u="sng" dirty="0">
              <a:solidFill>
                <a:schemeClr val="tx2"/>
              </a:solidFill>
              <a:latin typeface="Arial" panose="020B0604020202020204" pitchFamily="34" charset="0"/>
              <a:cs typeface="Calibri" panose="020F0502020204030204" pitchFamily="34" charset="0"/>
            </a:endParaRPr>
          </a:p>
          <a:p>
            <a:pPr marL="457200" lvl="2" algn="just">
              <a:lnSpc>
                <a:spcPts val="2400"/>
              </a:lnSpc>
              <a:spcBef>
                <a:spcPts val="0"/>
              </a:spcBef>
            </a:pPr>
            <a:endParaRPr lang="is-IS" sz="1600" b="1" u="sng" dirty="0">
              <a:solidFill>
                <a:schemeClr val="tx2"/>
              </a:solidFill>
              <a:latin typeface="Arial" panose="020B0604020202020204" pitchFamily="34" charset="0"/>
              <a:cs typeface="Calibri" panose="020F0502020204030204" pitchFamily="34" charset="0"/>
            </a:endParaRPr>
          </a:p>
          <a:p>
            <a:pPr marL="342900" indent="-342900" algn="just">
              <a:spcBef>
                <a:spcPts val="900"/>
              </a:spcBef>
              <a:spcAft>
                <a:spcPts val="750"/>
              </a:spcAft>
              <a:buFont typeface="Arial" panose="020B0604020202020204" pitchFamily="34" charset="0"/>
              <a:buChar char="•"/>
            </a:pPr>
            <a:r>
              <a:rPr lang="is-IS" sz="2000" b="1" dirty="0">
                <a:solidFill>
                  <a:schemeClr val="tx2"/>
                </a:solidFill>
                <a:latin typeface="Arial" panose="020B06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Verkfæri fyrir stjórnendur </a:t>
            </a:r>
            <a:endParaRPr lang="is-IS" sz="2000" b="1"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Greining gagna</a:t>
            </a:r>
            <a:endParaRPr lang="is-IS" sz="1600" b="1" u="sng"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Umbótasamtal</a:t>
            </a:r>
            <a:endParaRPr lang="is-IS" sz="1600" b="1" u="sng" dirty="0">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dirty="0">
                <a:solidFill>
                  <a:schemeClr val="tx2"/>
                </a:solidFill>
                <a:latin typeface="Arial" panose="020B06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Gullinbrú - mönnunarlíkan</a:t>
            </a:r>
            <a:endParaRPr lang="is-IS" sz="1600" b="1" u="sng" dirty="0">
              <a:solidFill>
                <a:schemeClr val="tx2"/>
              </a:solidFill>
              <a:latin typeface="Arial" panose="020B0604020202020204" pitchFamily="34" charset="0"/>
              <a:cs typeface="Calibri" panose="020F0502020204030204" pitchFamily="34" charset="0"/>
            </a:endParaRPr>
          </a:p>
        </p:txBody>
      </p:sp>
      <p:pic>
        <p:nvPicPr>
          <p:cNvPr id="5" name="Mynd 4">
            <a:extLst>
              <a:ext uri="{FF2B5EF4-FFF2-40B4-BE49-F238E27FC236}">
                <a16:creationId xmlns:a16="http://schemas.microsoft.com/office/drawing/2014/main" id="{C612CB7F-DF50-45DA-B818-86265B9CACC8}"/>
              </a:ext>
            </a:extLst>
          </p:cNvPr>
          <p:cNvPicPr>
            <a:picLocks noChangeAspect="1"/>
          </p:cNvPicPr>
          <p:nvPr/>
        </p:nvPicPr>
        <p:blipFill>
          <a:blip r:embed="rId11"/>
          <a:stretch>
            <a:fillRect/>
          </a:stretch>
        </p:blipFill>
        <p:spPr>
          <a:xfrm>
            <a:off x="8017859" y="464196"/>
            <a:ext cx="3710964" cy="3745646"/>
          </a:xfrm>
          <a:prstGeom prst="rect">
            <a:avLst/>
          </a:prstGeom>
        </p:spPr>
      </p:pic>
      <p:pic>
        <p:nvPicPr>
          <p:cNvPr id="6" name="Mynd 5">
            <a:extLst>
              <a:ext uri="{FF2B5EF4-FFF2-40B4-BE49-F238E27FC236}">
                <a16:creationId xmlns:a16="http://schemas.microsoft.com/office/drawing/2014/main" id="{2E4BEDC8-7B77-443F-B28F-99391A5FE706}"/>
              </a:ext>
            </a:extLst>
          </p:cNvPr>
          <p:cNvPicPr>
            <a:picLocks noChangeAspect="1"/>
          </p:cNvPicPr>
          <p:nvPr/>
        </p:nvPicPr>
        <p:blipFill>
          <a:blip r:embed="rId12"/>
          <a:stretch>
            <a:fillRect/>
          </a:stretch>
        </p:blipFill>
        <p:spPr>
          <a:xfrm>
            <a:off x="6352247" y="3123525"/>
            <a:ext cx="3652548" cy="3468521"/>
          </a:xfrm>
          <a:prstGeom prst="rect">
            <a:avLst/>
          </a:prstGeom>
        </p:spPr>
      </p:pic>
      <p:pic>
        <p:nvPicPr>
          <p:cNvPr id="7" name="Mynd 14">
            <a:hlinkClick r:id="rId13"/>
            <a:extLst>
              <a:ext uri="{FF2B5EF4-FFF2-40B4-BE49-F238E27FC236}">
                <a16:creationId xmlns:a16="http://schemas.microsoft.com/office/drawing/2014/main" id="{10BAAEA6-C2E1-4C00-8866-DFE69A8DF576}"/>
              </a:ext>
            </a:extLst>
          </p:cNvPr>
          <p:cNvPicPr>
            <a:picLocks noChangeAspect="1"/>
          </p:cNvPicPr>
          <p:nvPr/>
        </p:nvPicPr>
        <p:blipFill rotWithShape="1">
          <a:blip r:embed="rId14"/>
          <a:srcRect l="10401" t="23877" r="5231" b="9074"/>
          <a:stretch/>
        </p:blipFill>
        <p:spPr>
          <a:xfrm>
            <a:off x="10182372" y="4391025"/>
            <a:ext cx="1546451" cy="6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431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619759" y="794016"/>
            <a:ext cx="6226949" cy="789927"/>
          </a:xfrm>
        </p:spPr>
        <p:txBody>
          <a:bodyPr/>
          <a:lstStyle/>
          <a:p>
            <a:r>
              <a:rPr lang="is-IS" dirty="0">
                <a:solidFill>
                  <a:srgbClr val="032742"/>
                </a:solidFill>
              </a:rPr>
              <a:t>Efni næsta fundar</a:t>
            </a:r>
            <a:r>
              <a:rPr lang="is-IS" dirty="0"/>
              <a:t>	</a:t>
            </a: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535245" y="1583941"/>
            <a:ext cx="6135899" cy="2790095"/>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Bef>
                <a:spcPts val="0"/>
              </a:spcBef>
              <a:buFont typeface="Arial" panose="020B0604020202020204" pitchFamily="34" charset="0"/>
              <a:buChar char="•"/>
            </a:pPr>
            <a:r>
              <a:rPr lang="en-US" sz="1800" dirty="0">
                <a:solidFill>
                  <a:srgbClr val="000000"/>
                </a:solidFill>
                <a:latin typeface="Arial"/>
                <a:cs typeface="Arial"/>
              </a:rPr>
              <a:t>Útistandandi mál </a:t>
            </a:r>
            <a:endParaRPr lang="en-US" sz="1800" dirty="0">
              <a:solidFill>
                <a:srgbClr val="000000"/>
              </a:solidFill>
              <a:latin typeface="Arial" panose="020B0604020202020204" pitchFamily="34" charset="0"/>
              <a:cs typeface="Arial" panose="020B0604020202020204" pitchFamily="34" charset="0"/>
            </a:endParaRPr>
          </a:p>
          <a:p>
            <a:pPr marL="742950" lvl="1" indent="-285750">
              <a:lnSpc>
                <a:spcPct val="150000"/>
              </a:lnSpc>
              <a:spcBef>
                <a:spcPts val="0"/>
              </a:spcBef>
              <a:buFont typeface="Arial" panose="020B0604020202020204" pitchFamily="34" charset="0"/>
              <a:buChar char="•"/>
            </a:pPr>
            <a:r>
              <a:rPr lang="en-US" dirty="0">
                <a:solidFill>
                  <a:srgbClr val="000000"/>
                </a:solidFill>
                <a:latin typeface="Arial"/>
                <a:cs typeface="Arial"/>
              </a:rPr>
              <a:t>Skilgreiningar á dag- og vaktavinnu </a:t>
            </a:r>
            <a:endParaRPr lang="en-US" dirty="0">
              <a:solidFill>
                <a:srgbClr val="000000"/>
              </a:solidFill>
              <a:latin typeface="Arial" panose="020B0604020202020204" pitchFamily="34" charset="0"/>
              <a:cs typeface="Arial" panose="020B0604020202020204" pitchFamily="34" charset="0"/>
            </a:endParaRPr>
          </a:p>
          <a:p>
            <a:pPr marL="1200150" lvl="2" indent="-285750">
              <a:lnSpc>
                <a:spcPct val="150000"/>
              </a:lnSpc>
              <a:spcBef>
                <a:spcPts val="0"/>
              </a:spcBef>
              <a:buFont typeface="Arial" panose="020B0604020202020204" pitchFamily="34" charset="0"/>
              <a:buChar char="•"/>
            </a:pPr>
            <a:r>
              <a:rPr lang="en-US" sz="1600" i="1" dirty="0">
                <a:solidFill>
                  <a:srgbClr val="000000"/>
                </a:solidFill>
                <a:latin typeface="Arial"/>
                <a:cs typeface="Arial"/>
              </a:rPr>
              <a:t>Niðurstaða verður send til ykkar milli funda eða um leið og hún liggur fyrir</a:t>
            </a:r>
            <a:endParaRPr lang="en-US" sz="1600" i="1" dirty="0">
              <a:latin typeface="Arial"/>
              <a:cs typeface="Arial"/>
            </a:endParaRPr>
          </a:p>
          <a:p>
            <a:pPr marL="742950" lvl="1" indent="-285750">
              <a:lnSpc>
                <a:spcPct val="150000"/>
              </a:lnSpc>
              <a:spcBef>
                <a:spcPts val="0"/>
              </a:spcBef>
              <a:buFont typeface="Arial" panose="020B0604020202020204" pitchFamily="34" charset="0"/>
              <a:buChar char="•"/>
            </a:pPr>
            <a:r>
              <a:rPr lang="en-US" dirty="0">
                <a:solidFill>
                  <a:srgbClr val="000000"/>
                </a:solidFill>
                <a:latin typeface="Arial"/>
                <a:cs typeface="Arial"/>
              </a:rPr>
              <a:t>Starfsfólk í 49,9% starfi og tekur út lífeyri í B-deild </a:t>
            </a:r>
          </a:p>
          <a:p>
            <a:pPr marL="285750" indent="-285750">
              <a:lnSpc>
                <a:spcPct val="150000"/>
              </a:lnSpc>
              <a:spcBef>
                <a:spcPts val="0"/>
              </a:spcBef>
              <a:buFont typeface="Arial" panose="020B0604020202020204" pitchFamily="34" charset="0"/>
              <a:buChar char="•"/>
            </a:pPr>
            <a:r>
              <a:rPr lang="en-US" sz="1800" dirty="0">
                <a:solidFill>
                  <a:srgbClr val="000000"/>
                </a:solidFill>
                <a:latin typeface="Arial"/>
                <a:cs typeface="Arial"/>
              </a:rPr>
              <a:t>Reynslusaga</a:t>
            </a:r>
          </a:p>
          <a:p>
            <a:pPr marL="285750" indent="-285750">
              <a:spcBef>
                <a:spcPts val="0"/>
              </a:spcBef>
              <a:buFont typeface="Arial" panose="020B0604020202020204" pitchFamily="34" charset="0"/>
              <a:buChar char="•"/>
            </a:pPr>
            <a:r>
              <a:rPr lang="is-IS" sz="1800" dirty="0">
                <a:effectLst/>
                <a:latin typeface="Arial" panose="020B0604020202020204" pitchFamily="34" charset="0"/>
                <a:cs typeface="Arial" panose="020B0604020202020204" pitchFamily="34" charset="0"/>
              </a:rPr>
              <a:t>Ferlar fyrir samtal og/eða skil á gögnum</a:t>
            </a:r>
          </a:p>
          <a:p>
            <a:pPr lvl="1">
              <a:spcBef>
                <a:spcPts val="0"/>
              </a:spcBef>
            </a:pPr>
            <a:endParaRPr lang="is-IS" sz="2000" dirty="0">
              <a:effectLst/>
              <a:latin typeface="Arial" panose="020B0604020202020204" pitchFamily="34" charset="0"/>
              <a:cs typeface="Arial" panose="020B0604020202020204" pitchFamily="34" charset="0"/>
            </a:endParaRPr>
          </a:p>
          <a:p>
            <a:pPr marL="342900">
              <a:lnSpc>
                <a:spcPct val="150000"/>
              </a:lnSpc>
              <a:spcBef>
                <a:spcPts val="0"/>
              </a:spcBef>
            </a:pPr>
            <a:endParaRPr lang="en-US" dirty="0">
              <a:solidFill>
                <a:srgbClr val="000000"/>
              </a:solidFill>
              <a:latin typeface="Arial"/>
              <a:cs typeface="Arial"/>
            </a:endParaRPr>
          </a:p>
          <a:p>
            <a:pPr marL="342900">
              <a:spcBef>
                <a:spcPts val="0"/>
              </a:spcBef>
              <a:buFont typeface="Arial" panose="020B0604020202020204" pitchFamily="34" charset="0"/>
              <a:buChar char="•"/>
            </a:pPr>
            <a:endParaRPr lang="en-US" dirty="0">
              <a:solidFill>
                <a:srgbClr val="000000"/>
              </a:solidFill>
              <a:latin typeface="Arial"/>
              <a:cs typeface="Arial"/>
            </a:endParaRPr>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7072054" y="948690"/>
            <a:ext cx="4960620" cy="4960620"/>
          </a:xfrm>
          <a:prstGeom prst="rect">
            <a:avLst/>
          </a:prstGeom>
        </p:spPr>
      </p:pic>
      <p:sp>
        <p:nvSpPr>
          <p:cNvPr id="5" name="Textastaðgengill 2">
            <a:extLst>
              <a:ext uri="{FF2B5EF4-FFF2-40B4-BE49-F238E27FC236}">
                <a16:creationId xmlns:a16="http://schemas.microsoft.com/office/drawing/2014/main" id="{6701C081-94C9-41A1-A3B5-50738A242358}"/>
              </a:ext>
            </a:extLst>
          </p:cNvPr>
          <p:cNvSpPr txBox="1">
            <a:spLocks/>
          </p:cNvSpPr>
          <p:nvPr/>
        </p:nvSpPr>
        <p:spPr>
          <a:xfrm>
            <a:off x="535245" y="4564259"/>
            <a:ext cx="6135899" cy="1966350"/>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sz="1800" b="1" dirty="0">
                <a:solidFill>
                  <a:srgbClr val="000000"/>
                </a:solidFill>
                <a:latin typeface="Arial"/>
                <a:cs typeface="Arial"/>
              </a:rPr>
              <a:t>Boðaðir verða sértækir fundir vegna eftirfarandi:</a:t>
            </a:r>
          </a:p>
          <a:p>
            <a:pPr marL="285750" indent="-285750">
              <a:lnSpc>
                <a:spcPct val="150000"/>
              </a:lnSpc>
              <a:spcBef>
                <a:spcPts val="0"/>
              </a:spcBef>
              <a:buFont typeface="Arial" panose="020B0604020202020204" pitchFamily="34" charset="0"/>
              <a:buChar char="•"/>
            </a:pPr>
            <a:r>
              <a:rPr lang="en-US" sz="1800" dirty="0">
                <a:solidFill>
                  <a:srgbClr val="000000"/>
                </a:solidFill>
                <a:latin typeface="Arial"/>
                <a:cs typeface="Arial"/>
              </a:rPr>
              <a:t>Næturvaktarþrep í stofnanasamningum</a:t>
            </a:r>
          </a:p>
          <a:p>
            <a:pPr marL="285750" indent="-285750">
              <a:lnSpc>
                <a:spcPct val="150000"/>
              </a:lnSpc>
              <a:spcBef>
                <a:spcPts val="0"/>
              </a:spcBef>
              <a:buFont typeface="Arial" panose="020B0604020202020204" pitchFamily="34" charset="0"/>
              <a:buChar char="•"/>
            </a:pPr>
            <a:r>
              <a:rPr lang="en-US" sz="1800" dirty="0">
                <a:solidFill>
                  <a:srgbClr val="000000"/>
                </a:solidFill>
                <a:latin typeface="Arial"/>
                <a:cs typeface="Arial"/>
              </a:rPr>
              <a:t>Fjármögnun breytinganna (hver launagreiðandi fyrir sig)</a:t>
            </a:r>
          </a:p>
          <a:p>
            <a:pPr marL="342900">
              <a:lnSpc>
                <a:spcPct val="150000"/>
              </a:lnSpc>
              <a:spcBef>
                <a:spcPts val="0"/>
              </a:spcBef>
            </a:pPr>
            <a:endParaRPr lang="en-US" dirty="0">
              <a:solidFill>
                <a:srgbClr val="000000"/>
              </a:solidFill>
              <a:latin typeface="Arial"/>
              <a:cs typeface="Arial"/>
            </a:endParaRPr>
          </a:p>
          <a:p>
            <a:pPr marL="342900">
              <a:spcBef>
                <a:spcPts val="0"/>
              </a:spcBef>
              <a:buFont typeface="Arial" panose="020B0604020202020204" pitchFamily="34" charset="0"/>
              <a:buChar char="•"/>
            </a:pPr>
            <a:endParaRPr lang="en-US" dirty="0">
              <a:solidFill>
                <a:srgbClr val="000000"/>
              </a:solidFill>
              <a:latin typeface="Arial"/>
              <a:cs typeface="Arial"/>
            </a:endParaRPr>
          </a:p>
        </p:txBody>
      </p:sp>
    </p:spTree>
    <p:extLst>
      <p:ext uri="{BB962C8B-B14F-4D97-AF65-F5344CB8AC3E}">
        <p14:creationId xmlns:p14="http://schemas.microsoft.com/office/powerpoint/2010/main" val="114796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extLst>
      <p:ext uri="{BB962C8B-B14F-4D97-AF65-F5344CB8AC3E}">
        <p14:creationId xmlns:p14="http://schemas.microsoft.com/office/powerpoint/2010/main" val="164458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spTree>
    <p:extLst>
      <p:ext uri="{BB962C8B-B14F-4D97-AF65-F5344CB8AC3E}">
        <p14:creationId xmlns:p14="http://schemas.microsoft.com/office/powerpoint/2010/main" val="224669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FBBFB1D-D6A6-4B18-898E-4EA11A6049B4}"/>
              </a:ext>
            </a:extLst>
          </p:cNvPr>
          <p:cNvSpPr>
            <a:spLocks noGrp="1"/>
          </p:cNvSpPr>
          <p:nvPr>
            <p:ph type="body" sz="quarter" idx="12"/>
          </p:nvPr>
        </p:nvSpPr>
        <p:spPr>
          <a:xfrm>
            <a:off x="1057770" y="542876"/>
            <a:ext cx="9901547" cy="789927"/>
          </a:xfrm>
        </p:spPr>
        <p:txBody>
          <a:bodyPr/>
          <a:lstStyle/>
          <a:p>
            <a:r>
              <a:rPr lang="is-IS" dirty="0">
                <a:solidFill>
                  <a:schemeClr val="tx1"/>
                </a:solidFill>
              </a:rPr>
              <a:t>Samskiptareglur</a:t>
            </a:r>
          </a:p>
        </p:txBody>
      </p:sp>
      <p:sp>
        <p:nvSpPr>
          <p:cNvPr id="3" name="Textastaðgengill 2">
            <a:extLst>
              <a:ext uri="{FF2B5EF4-FFF2-40B4-BE49-F238E27FC236}">
                <a16:creationId xmlns:a16="http://schemas.microsoft.com/office/drawing/2014/main" id="{C9212A00-92A1-402C-9C4D-302420EA87DA}"/>
              </a:ext>
            </a:extLst>
          </p:cNvPr>
          <p:cNvSpPr>
            <a:spLocks noGrp="1"/>
          </p:cNvSpPr>
          <p:nvPr>
            <p:ph type="body" sz="quarter" idx="13"/>
          </p:nvPr>
        </p:nvSpPr>
        <p:spPr>
          <a:xfrm>
            <a:off x="917094" y="1475936"/>
            <a:ext cx="6710526" cy="5092503"/>
          </a:xfrm>
        </p:spPr>
        <p:txBody>
          <a:bodyPr/>
          <a:lstStyle/>
          <a:p>
            <a:pPr marL="457200"/>
            <a:r>
              <a:rPr lang="is-IS" sz="2000" dirty="0">
                <a:effectLst/>
                <a:latin typeface="Calibri" panose="020F0502020204030204" pitchFamily="34" charset="0"/>
                <a:ea typeface="Calibri" panose="020F0502020204030204" pitchFamily="34" charset="0"/>
                <a:cs typeface="Times New Roman" panose="02020603050405020304" pitchFamily="18" charset="0"/>
              </a:rPr>
              <a:t>Markmið samskiptareglna er að efla tengslanet, skilvirkni og upplýsingagjöf. Enn fremur að afla verkefninu fylgi með skýrum boðleiðum hvað varðar upplýsingagjöf og svör við fyrirspurnum. </a:t>
            </a:r>
          </a:p>
          <a:p>
            <a:pPr marL="742950" indent="-285750">
              <a:buFont typeface="Arial" panose="020B0604020202020204" pitchFamily="34" charset="0"/>
              <a:buChar char="•"/>
            </a:pPr>
            <a:r>
              <a:rPr lang="is-IS" sz="2000" dirty="0">
                <a:latin typeface="Calibri" panose="020F0502020204030204" pitchFamily="34" charset="0"/>
                <a:ea typeface="Calibri" panose="020F0502020204030204" pitchFamily="34" charset="0"/>
                <a:cs typeface="Times New Roman" panose="02020603050405020304" pitchFamily="18" charset="0"/>
              </a:rPr>
              <a:t>Stýrihópur og verkefnastjórn</a:t>
            </a:r>
          </a:p>
          <a:p>
            <a:pPr marL="1200150" lvl="1" indent="-285750">
              <a:buFont typeface="Arial" panose="020B0604020202020204" pitchFamily="34" charset="0"/>
              <a:buChar char="•"/>
            </a:pPr>
            <a:r>
              <a:rPr lang="is-IS" sz="2000" dirty="0">
                <a:effectLst/>
                <a:latin typeface="Calibri" panose="020F0502020204030204" pitchFamily="34" charset="0"/>
                <a:ea typeface="Calibri" panose="020F0502020204030204" pitchFamily="34" charset="0"/>
                <a:cs typeface="Times New Roman" panose="02020603050405020304" pitchFamily="18" charset="0"/>
              </a:rPr>
              <a:t>Flýta ákvörðunum vegna úrlausnarefna</a:t>
            </a:r>
          </a:p>
          <a:p>
            <a:pPr marL="742950" indent="-285750">
              <a:buFont typeface="Arial" panose="020B0604020202020204" pitchFamily="34" charset="0"/>
              <a:buChar char="•"/>
            </a:pPr>
            <a:r>
              <a:rPr lang="is-IS" sz="2000" dirty="0">
                <a:latin typeface="Calibri" panose="020F0502020204030204" pitchFamily="34" charset="0"/>
                <a:ea typeface="Calibri" panose="020F0502020204030204" pitchFamily="34" charset="0"/>
                <a:cs typeface="Times New Roman" panose="02020603050405020304" pitchFamily="18" charset="0"/>
              </a:rPr>
              <a:t>Innleiðingarhópar</a:t>
            </a:r>
          </a:p>
          <a:p>
            <a:pPr marL="742950" indent="-285750">
              <a:buFont typeface="Arial" panose="020B0604020202020204" pitchFamily="34" charset="0"/>
              <a:buChar char="•"/>
            </a:pPr>
            <a:r>
              <a:rPr lang="is-IS" sz="2000" dirty="0">
                <a:latin typeface="Calibri" panose="020F0502020204030204" pitchFamily="34" charset="0"/>
                <a:ea typeface="Calibri" panose="020F0502020204030204" pitchFamily="34" charset="0"/>
                <a:cs typeface="Times New Roman" panose="02020603050405020304" pitchFamily="18" charset="0"/>
              </a:rPr>
              <a:t>Matshópur</a:t>
            </a:r>
          </a:p>
          <a:p>
            <a:pPr marL="742950" indent="-285750">
              <a:buFont typeface="Arial" panose="020B0604020202020204" pitchFamily="34" charset="0"/>
              <a:buChar char="•"/>
            </a:pPr>
            <a:r>
              <a:rPr lang="is-IS" sz="2000" dirty="0">
                <a:effectLst/>
                <a:latin typeface="Calibri" panose="020F0502020204030204" pitchFamily="34" charset="0"/>
                <a:ea typeface="Calibri" panose="020F0502020204030204" pitchFamily="34" charset="0"/>
                <a:cs typeface="Times New Roman" panose="02020603050405020304" pitchFamily="18" charset="0"/>
              </a:rPr>
              <a:t>Fundur launagreiðenda</a:t>
            </a:r>
          </a:p>
          <a:p>
            <a:pPr marL="742950" indent="-285750">
              <a:buFont typeface="Arial" panose="020B0604020202020204" pitchFamily="34" charset="0"/>
              <a:buChar char="•"/>
            </a:pPr>
            <a:r>
              <a:rPr lang="is-IS" sz="2000" dirty="0">
                <a:latin typeface="Calibri" panose="020F0502020204030204" pitchFamily="34" charset="0"/>
                <a:ea typeface="Calibri" panose="020F0502020204030204" pitchFamily="34" charset="0"/>
                <a:cs typeface="Times New Roman" panose="02020603050405020304" pitchFamily="18" charset="0"/>
              </a:rPr>
              <a:t>Fundur launafólks</a:t>
            </a:r>
          </a:p>
          <a:p>
            <a:pPr marL="742950" indent="-285750">
              <a:buFont typeface="Arial" panose="020B0604020202020204" pitchFamily="34" charset="0"/>
              <a:buChar char="•"/>
            </a:pPr>
            <a:r>
              <a:rPr lang="is-IS" sz="2000" dirty="0">
                <a:effectLst/>
                <a:latin typeface="Calibri" panose="020F0502020204030204" pitchFamily="34" charset="0"/>
                <a:ea typeface="Calibri" panose="020F0502020204030204" pitchFamily="34" charset="0"/>
                <a:cs typeface="Times New Roman" panose="02020603050405020304" pitchFamily="18" charset="0"/>
              </a:rPr>
              <a:t>Notendahópur í tæknilausnum</a:t>
            </a:r>
          </a:p>
          <a:p>
            <a:endParaRPr lang="is-IS" dirty="0"/>
          </a:p>
        </p:txBody>
      </p:sp>
      <p:pic>
        <p:nvPicPr>
          <p:cNvPr id="7" name="Mynd 6" descr="Mynd sem inniheldur texti, klukka&#10;&#10;Lýsing sjálfkrafa búin til">
            <a:extLst>
              <a:ext uri="{FF2B5EF4-FFF2-40B4-BE49-F238E27FC236}">
                <a16:creationId xmlns:a16="http://schemas.microsoft.com/office/drawing/2014/main" id="{6116484A-3324-4C73-AF3F-D98C3F70D09B}"/>
              </a:ext>
            </a:extLst>
          </p:cNvPr>
          <p:cNvPicPr>
            <a:picLocks noChangeAspect="1"/>
          </p:cNvPicPr>
          <p:nvPr/>
        </p:nvPicPr>
        <p:blipFill>
          <a:blip r:embed="rId2"/>
          <a:stretch>
            <a:fillRect/>
          </a:stretch>
        </p:blipFill>
        <p:spPr>
          <a:xfrm>
            <a:off x="6715084" y="1332803"/>
            <a:ext cx="5377864" cy="5377864"/>
          </a:xfrm>
          <a:prstGeom prst="rect">
            <a:avLst/>
          </a:prstGeom>
        </p:spPr>
      </p:pic>
    </p:spTree>
    <p:extLst>
      <p:ext uri="{BB962C8B-B14F-4D97-AF65-F5344CB8AC3E}">
        <p14:creationId xmlns:p14="http://schemas.microsoft.com/office/powerpoint/2010/main" val="272945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FBBFB1D-D6A6-4B18-898E-4EA11A6049B4}"/>
              </a:ext>
            </a:extLst>
          </p:cNvPr>
          <p:cNvSpPr>
            <a:spLocks noGrp="1"/>
          </p:cNvSpPr>
          <p:nvPr>
            <p:ph type="body" sz="quarter" idx="12"/>
          </p:nvPr>
        </p:nvSpPr>
        <p:spPr>
          <a:xfrm>
            <a:off x="1057770" y="542876"/>
            <a:ext cx="9901547" cy="789927"/>
          </a:xfrm>
        </p:spPr>
        <p:txBody>
          <a:bodyPr/>
          <a:lstStyle/>
          <a:p>
            <a:r>
              <a:rPr lang="is-IS" dirty="0">
                <a:solidFill>
                  <a:schemeClr val="tx1"/>
                </a:solidFill>
              </a:rPr>
              <a:t>Samskiptareglur</a:t>
            </a:r>
          </a:p>
          <a:p>
            <a:r>
              <a:rPr lang="is-IS" sz="2800" dirty="0">
                <a:solidFill>
                  <a:schemeClr val="tx1"/>
                </a:solidFill>
              </a:rPr>
              <a:t>Fundir launagreiðenda</a:t>
            </a:r>
          </a:p>
        </p:txBody>
      </p:sp>
      <p:sp>
        <p:nvSpPr>
          <p:cNvPr id="3" name="Textastaðgengill 2">
            <a:extLst>
              <a:ext uri="{FF2B5EF4-FFF2-40B4-BE49-F238E27FC236}">
                <a16:creationId xmlns:a16="http://schemas.microsoft.com/office/drawing/2014/main" id="{C9212A00-92A1-402C-9C4D-302420EA87DA}"/>
              </a:ext>
            </a:extLst>
          </p:cNvPr>
          <p:cNvSpPr>
            <a:spLocks noGrp="1"/>
          </p:cNvSpPr>
          <p:nvPr>
            <p:ph type="body" sz="quarter" idx="13"/>
          </p:nvPr>
        </p:nvSpPr>
        <p:spPr>
          <a:xfrm>
            <a:off x="805075" y="2062677"/>
            <a:ext cx="6429119" cy="4592638"/>
          </a:xfrm>
        </p:spPr>
        <p:txBody>
          <a:bodyPr/>
          <a:lstStyle/>
          <a:p>
            <a:pPr marL="742950" indent="-285750">
              <a:buFont typeface="Arial" panose="020B0604020202020204" pitchFamily="34" charset="0"/>
              <a:buChar char="•"/>
            </a:pPr>
            <a:r>
              <a:rPr lang="is-IS" sz="2000" dirty="0">
                <a:effectLst/>
                <a:latin typeface="Calibri" panose="020F0502020204030204" pitchFamily="34" charset="0"/>
                <a:ea typeface="Calibri" panose="020F0502020204030204" pitchFamily="34" charset="0"/>
                <a:cs typeface="Times New Roman" panose="02020603050405020304" pitchFamily="18" charset="0"/>
              </a:rPr>
              <a:t>Vikulegir fundir verkefnastjórnar </a:t>
            </a:r>
            <a:r>
              <a:rPr lang="is-IS" sz="2000" dirty="0">
                <a:latin typeface="Calibri" panose="020F0502020204030204" pitchFamily="34" charset="0"/>
                <a:ea typeface="Calibri" panose="020F0502020204030204" pitchFamily="34" charset="0"/>
                <a:cs typeface="Times New Roman" panose="02020603050405020304" pitchFamily="18" charset="0"/>
              </a:rPr>
              <a:t>með f</a:t>
            </a:r>
            <a:r>
              <a:rPr lang="is-IS" sz="2000" dirty="0">
                <a:effectLst/>
                <a:latin typeface="Calibri" panose="020F0502020204030204" pitchFamily="34" charset="0"/>
                <a:ea typeface="Calibri" panose="020F0502020204030204" pitchFamily="34" charset="0"/>
                <a:cs typeface="Times New Roman" panose="02020603050405020304" pitchFamily="18" charset="0"/>
              </a:rPr>
              <a:t>ulltrúum launagreiðenda </a:t>
            </a:r>
          </a:p>
          <a:p>
            <a:pPr marL="742950" indent="-285750">
              <a:buFont typeface="Arial" panose="020B0604020202020204" pitchFamily="34" charset="0"/>
              <a:buChar char="•"/>
            </a:pPr>
            <a:r>
              <a:rPr lang="is-IS" sz="2000" dirty="0">
                <a:latin typeface="Calibri" panose="020F0502020204030204" pitchFamily="34" charset="0"/>
                <a:ea typeface="Calibri" panose="020F0502020204030204" pitchFamily="34" charset="0"/>
                <a:cs typeface="Times New Roman" panose="02020603050405020304" pitchFamily="18" charset="0"/>
              </a:rPr>
              <a:t>Upplýsingafundur </a:t>
            </a:r>
          </a:p>
          <a:p>
            <a:pPr marL="742950" indent="-285750">
              <a:buFont typeface="Arial" panose="020B0604020202020204" pitchFamily="34" charset="0"/>
              <a:buChar char="•"/>
            </a:pPr>
            <a:r>
              <a:rPr lang="is-IS" sz="2000" dirty="0">
                <a:effectLst/>
                <a:latin typeface="Calibri" panose="020F0502020204030204" pitchFamily="34" charset="0"/>
                <a:ea typeface="Calibri" panose="020F0502020204030204" pitchFamily="34" charset="0"/>
                <a:cs typeface="Times New Roman" panose="02020603050405020304" pitchFamily="18" charset="0"/>
              </a:rPr>
              <a:t>Aðrir fundir verða boðaðir sérstaklega til að eiga umræðuvettvang fyrir ákveðin mál og til að skiptast á skoðunum  </a:t>
            </a:r>
          </a:p>
          <a:p>
            <a:pPr marL="742950" indent="-285750">
              <a:buFont typeface="Arial" panose="020B0604020202020204" pitchFamily="34" charset="0"/>
              <a:buChar char="•"/>
            </a:pPr>
            <a:r>
              <a:rPr lang="is-IS" sz="2000" dirty="0">
                <a:effectLst/>
                <a:latin typeface="Calibri" panose="020F0502020204030204" pitchFamily="34" charset="0"/>
                <a:ea typeface="Calibri" panose="020F0502020204030204" pitchFamily="34" charset="0"/>
                <a:cs typeface="Times New Roman" panose="02020603050405020304" pitchFamily="18" charset="0"/>
              </a:rPr>
              <a:t>Launafólk á áheyrnarfulltrúa á fundunum til að tryggja gegnsæi og sameiginlegan skilning  </a:t>
            </a:r>
          </a:p>
          <a:p>
            <a:pPr marL="742950" indent="-285750">
              <a:buFont typeface="Arial" panose="020B0604020202020204" pitchFamily="34" charset="0"/>
              <a:buChar char="•"/>
            </a:pPr>
            <a:r>
              <a:rPr lang="is-IS" sz="1800" dirty="0">
                <a:effectLst/>
                <a:latin typeface="Calibri" panose="020F0502020204030204" pitchFamily="34" charset="0"/>
                <a:ea typeface="Calibri" panose="020F0502020204030204" pitchFamily="34" charset="0"/>
                <a:cs typeface="Times New Roman" panose="02020603050405020304" pitchFamily="18" charset="0"/>
              </a:rPr>
              <a:t>Ábendingum og úrlausnarefnum</a:t>
            </a:r>
            <a:endParaRPr lang="is-IS" sz="2000" dirty="0">
              <a:latin typeface="Calibri" panose="020F0502020204030204" pitchFamily="34" charset="0"/>
              <a:ea typeface="Calibri" panose="020F0502020204030204" pitchFamily="34" charset="0"/>
              <a:cs typeface="Times New Roman" panose="02020603050405020304" pitchFamily="18" charset="0"/>
            </a:endParaRPr>
          </a:p>
          <a:p>
            <a:pPr marL="1200150" lvl="1" indent="-285750">
              <a:buFont typeface="Arial" panose="020B0604020202020204" pitchFamily="34" charset="0"/>
              <a:buChar char="•"/>
            </a:pPr>
            <a:r>
              <a:rPr lang="is-IS" dirty="0">
                <a:latin typeface="Calibri" panose="020F0502020204030204" pitchFamily="34" charset="0"/>
                <a:ea typeface="Calibri" panose="020F0502020204030204" pitchFamily="34" charset="0"/>
                <a:cs typeface="Times New Roman" panose="02020603050405020304" pitchFamily="18" charset="0"/>
                <a:hlinkClick r:id="rId2"/>
              </a:rPr>
              <a:t>www.betrivinnutimi.is</a:t>
            </a:r>
            <a:r>
              <a:rPr lang="is-IS" dirty="0">
                <a:latin typeface="Calibri" panose="020F0502020204030204" pitchFamily="34" charset="0"/>
                <a:ea typeface="Calibri" panose="020F0502020204030204" pitchFamily="34" charset="0"/>
                <a:cs typeface="Times New Roman" panose="02020603050405020304" pitchFamily="18" charset="0"/>
              </a:rPr>
              <a:t> </a:t>
            </a:r>
          </a:p>
          <a:p>
            <a:pPr marL="1200150" lvl="1" indent="-285750">
              <a:buFont typeface="Arial" panose="020B0604020202020204" pitchFamily="34" charset="0"/>
              <a:buChar char="•"/>
            </a:pPr>
            <a:r>
              <a:rPr lang="is-IS" dirty="0">
                <a:effectLst/>
                <a:latin typeface="Calibri" panose="020F0502020204030204" pitchFamily="34" charset="0"/>
                <a:ea typeface="Calibri" panose="020F0502020204030204" pitchFamily="34" charset="0"/>
                <a:cs typeface="Times New Roman" panose="02020603050405020304" pitchFamily="18" charset="0"/>
              </a:rPr>
              <a:t>Hjá fulltrúum vinnustaðar í innleiðingarhópi</a:t>
            </a:r>
          </a:p>
          <a:p>
            <a:pPr marL="742950" indent="-285750">
              <a:buFont typeface="Arial" panose="020B0604020202020204" pitchFamily="34" charset="0"/>
              <a:buChar char="•"/>
            </a:pPr>
            <a:endParaRPr lang="is-IS"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pic>
        <p:nvPicPr>
          <p:cNvPr id="11" name="Mynd 10">
            <a:extLst>
              <a:ext uri="{FF2B5EF4-FFF2-40B4-BE49-F238E27FC236}">
                <a16:creationId xmlns:a16="http://schemas.microsoft.com/office/drawing/2014/main" id="{72407004-6E4D-40B8-B4E8-CB7157DE99D7}"/>
              </a:ext>
            </a:extLst>
          </p:cNvPr>
          <p:cNvPicPr>
            <a:picLocks noChangeAspect="1"/>
          </p:cNvPicPr>
          <p:nvPr/>
        </p:nvPicPr>
        <p:blipFill>
          <a:blip r:embed="rId3"/>
          <a:stretch>
            <a:fillRect/>
          </a:stretch>
        </p:blipFill>
        <p:spPr>
          <a:xfrm>
            <a:off x="7156698" y="807720"/>
            <a:ext cx="4844002" cy="4846326"/>
          </a:xfrm>
          <a:prstGeom prst="rect">
            <a:avLst/>
          </a:prstGeom>
        </p:spPr>
      </p:pic>
    </p:spTree>
    <p:extLst>
      <p:ext uri="{BB962C8B-B14F-4D97-AF65-F5344CB8AC3E}">
        <p14:creationId xmlns:p14="http://schemas.microsoft.com/office/powerpoint/2010/main" val="151380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0E489-9DDD-41DA-94DE-54F3BC2ACF01}"/>
              </a:ext>
            </a:extLst>
          </p:cNvPr>
          <p:cNvSpPr>
            <a:spLocks noGrp="1"/>
          </p:cNvSpPr>
          <p:nvPr>
            <p:ph type="body" sz="quarter" idx="10"/>
          </p:nvPr>
        </p:nvSpPr>
        <p:spPr>
          <a:xfrm>
            <a:off x="1230495" y="4729570"/>
            <a:ext cx="10311264" cy="1304019"/>
          </a:xfrm>
        </p:spPr>
        <p:txBody>
          <a:bodyPr lIns="91440" tIns="45720" rIns="91440" bIns="45720" anchor="t"/>
          <a:lstStyle/>
          <a:p>
            <a:r>
              <a:rPr lang="en-GB" sz="2400" i="1" dirty="0">
                <a:latin typeface="FiraGO SemiBold"/>
              </a:rPr>
              <a:t>Sérstakar þakkir fá:</a:t>
            </a:r>
            <a:endParaRPr lang="en-US" i="1" dirty="0"/>
          </a:p>
          <a:p>
            <a:r>
              <a:rPr lang="en-GB" sz="2400" i="1" dirty="0">
                <a:latin typeface="FiraGO SemiBold"/>
              </a:rPr>
              <a:t>Jakobína H. Árnadóttir í innleiðingarhópi SFV</a:t>
            </a:r>
          </a:p>
          <a:p>
            <a:r>
              <a:rPr lang="en-GB" sz="2400" i="1" dirty="0">
                <a:latin typeface="FiraGO SemiBold"/>
              </a:rPr>
              <a:t>Helgi Þorkell Kristjánsson í innleiðingarhópi ríkis</a:t>
            </a:r>
          </a:p>
        </p:txBody>
      </p:sp>
      <p:sp>
        <p:nvSpPr>
          <p:cNvPr id="4" name="Text Placeholder 1">
            <a:extLst>
              <a:ext uri="{FF2B5EF4-FFF2-40B4-BE49-F238E27FC236}">
                <a16:creationId xmlns:a16="http://schemas.microsoft.com/office/drawing/2014/main" id="{CCD5D764-F32F-4F1A-8FE8-16B6CA9C1934}"/>
              </a:ext>
            </a:extLst>
          </p:cNvPr>
          <p:cNvSpPr txBox="1">
            <a:spLocks/>
          </p:cNvSpPr>
          <p:nvPr/>
        </p:nvSpPr>
        <p:spPr>
          <a:xfrm>
            <a:off x="1215981" y="2400027"/>
            <a:ext cx="8192179" cy="1304019"/>
          </a:xfrm>
          <a:prstGeom prst="rect">
            <a:avLst/>
          </a:prstGeom>
        </p:spPr>
        <p:txBody>
          <a:bodyPr lIns="91440" tIns="45720" rIns="91440" bIns="45720" anchor="t"/>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32742"/>
                </a:solidFill>
                <a:latin typeface="FiraGO SemiBold"/>
              </a:rPr>
              <a:t>Staðlað form</a:t>
            </a:r>
          </a:p>
          <a:p>
            <a:r>
              <a:rPr lang="en-GB" sz="2800" dirty="0">
                <a:solidFill>
                  <a:srgbClr val="032742"/>
                </a:solidFill>
                <a:latin typeface="FiraGO SemiBold"/>
              </a:rPr>
              <a:t>Svör starfsfólks í hlutastarfi við hækkun á starfshlutfalli</a:t>
            </a:r>
            <a:endParaRPr lang="en-GB" sz="2800" dirty="0">
              <a:solidFill>
                <a:srgbClr val="032742"/>
              </a:solidFill>
            </a:endParaRPr>
          </a:p>
        </p:txBody>
      </p:sp>
    </p:spTree>
    <p:extLst>
      <p:ext uri="{BB962C8B-B14F-4D97-AF65-F5344CB8AC3E}">
        <p14:creationId xmlns:p14="http://schemas.microsoft.com/office/powerpoint/2010/main" val="318958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EE59E99-0076-4267-8DBB-121B86743DAC}"/>
              </a:ext>
            </a:extLst>
          </p:cNvPr>
          <p:cNvSpPr>
            <a:spLocks noGrp="1"/>
          </p:cNvSpPr>
          <p:nvPr>
            <p:ph type="body" sz="quarter" idx="12"/>
          </p:nvPr>
        </p:nvSpPr>
        <p:spPr>
          <a:xfrm>
            <a:off x="1138834" y="512238"/>
            <a:ext cx="9901547" cy="789927"/>
          </a:xfrm>
        </p:spPr>
        <p:txBody>
          <a:bodyPr/>
          <a:lstStyle/>
          <a:p>
            <a:r>
              <a:rPr lang="en-US" sz="3600" dirty="0">
                <a:solidFill>
                  <a:srgbClr val="000000"/>
                </a:solidFill>
                <a:latin typeface="FiraGO SemiBold" panose="020B0503050000020004"/>
                <a:cs typeface="Arial" panose="020B0604020202020204" pitchFamily="34" charset="0"/>
              </a:rPr>
              <a:t>Staðlað form vegna hækkunar á starfshlutfalli hlutastarfsfólks</a:t>
            </a:r>
          </a:p>
          <a:p>
            <a:endParaRPr lang="is-IS" dirty="0">
              <a:solidFill>
                <a:schemeClr val="tx1"/>
              </a:solidFill>
            </a:endParaRPr>
          </a:p>
        </p:txBody>
      </p:sp>
      <p:pic>
        <p:nvPicPr>
          <p:cNvPr id="7" name="Mynd 6">
            <a:extLst>
              <a:ext uri="{FF2B5EF4-FFF2-40B4-BE49-F238E27FC236}">
                <a16:creationId xmlns:a16="http://schemas.microsoft.com/office/drawing/2014/main" id="{630EEF9D-8631-42F6-B124-30B46CD29038}"/>
              </a:ext>
            </a:extLst>
          </p:cNvPr>
          <p:cNvPicPr>
            <a:picLocks noChangeAspect="1"/>
          </p:cNvPicPr>
          <p:nvPr/>
        </p:nvPicPr>
        <p:blipFill rotWithShape="1">
          <a:blip r:embed="rId2"/>
          <a:srcRect b="21806"/>
          <a:stretch/>
        </p:blipFill>
        <p:spPr>
          <a:xfrm>
            <a:off x="664172" y="1817773"/>
            <a:ext cx="5425436" cy="4451801"/>
          </a:xfrm>
          <a:prstGeom prst="rect">
            <a:avLst/>
          </a:prstGeom>
          <a:ln>
            <a:noFill/>
          </a:ln>
          <a:effectLst>
            <a:outerShdw blurRad="292100" dist="139700" dir="2700000" algn="tl" rotWithShape="0">
              <a:srgbClr val="333333">
                <a:alpha val="65000"/>
              </a:srgbClr>
            </a:outerShdw>
          </a:effectLst>
        </p:spPr>
      </p:pic>
      <p:pic>
        <p:nvPicPr>
          <p:cNvPr id="9" name="Mynd 8">
            <a:extLst>
              <a:ext uri="{FF2B5EF4-FFF2-40B4-BE49-F238E27FC236}">
                <a16:creationId xmlns:a16="http://schemas.microsoft.com/office/drawing/2014/main" id="{4816B183-1C4C-4C65-A1AF-6D3B7F0CFF95}"/>
              </a:ext>
            </a:extLst>
          </p:cNvPr>
          <p:cNvPicPr>
            <a:picLocks noChangeAspect="1"/>
          </p:cNvPicPr>
          <p:nvPr/>
        </p:nvPicPr>
        <p:blipFill rotWithShape="1">
          <a:blip r:embed="rId3"/>
          <a:srcRect l="20812" r="20188"/>
          <a:stretch/>
        </p:blipFill>
        <p:spPr>
          <a:xfrm>
            <a:off x="6740828" y="5123575"/>
            <a:ext cx="2182343" cy="1481267"/>
          </a:xfrm>
          <a:prstGeom prst="rect">
            <a:avLst/>
          </a:prstGeom>
        </p:spPr>
      </p:pic>
      <p:pic>
        <p:nvPicPr>
          <p:cNvPr id="11" name="Mynd 10">
            <a:extLst>
              <a:ext uri="{FF2B5EF4-FFF2-40B4-BE49-F238E27FC236}">
                <a16:creationId xmlns:a16="http://schemas.microsoft.com/office/drawing/2014/main" id="{909A02AC-CE4D-4F53-B6CB-77C9EC168E62}"/>
              </a:ext>
            </a:extLst>
          </p:cNvPr>
          <p:cNvPicPr>
            <a:picLocks noChangeAspect="1"/>
          </p:cNvPicPr>
          <p:nvPr/>
        </p:nvPicPr>
        <p:blipFill>
          <a:blip r:embed="rId4"/>
          <a:stretch>
            <a:fillRect/>
          </a:stretch>
        </p:blipFill>
        <p:spPr>
          <a:xfrm>
            <a:off x="10330137" y="5123575"/>
            <a:ext cx="1197691" cy="1551688"/>
          </a:xfrm>
          <a:prstGeom prst="rect">
            <a:avLst/>
          </a:prstGeom>
        </p:spPr>
      </p:pic>
      <p:pic>
        <p:nvPicPr>
          <p:cNvPr id="13" name="Mynd 12">
            <a:extLst>
              <a:ext uri="{FF2B5EF4-FFF2-40B4-BE49-F238E27FC236}">
                <a16:creationId xmlns:a16="http://schemas.microsoft.com/office/drawing/2014/main" id="{AB1DF9A3-A61A-4184-8864-E9B72C5C2774}"/>
              </a:ext>
            </a:extLst>
          </p:cNvPr>
          <p:cNvPicPr>
            <a:picLocks noChangeAspect="1"/>
          </p:cNvPicPr>
          <p:nvPr/>
        </p:nvPicPr>
        <p:blipFill>
          <a:blip r:embed="rId5"/>
          <a:stretch>
            <a:fillRect/>
          </a:stretch>
        </p:blipFill>
        <p:spPr>
          <a:xfrm>
            <a:off x="9079091" y="5123575"/>
            <a:ext cx="1119191" cy="1622261"/>
          </a:xfrm>
          <a:prstGeom prst="rect">
            <a:avLst/>
          </a:prstGeom>
        </p:spPr>
      </p:pic>
      <p:pic>
        <p:nvPicPr>
          <p:cNvPr id="15" name="Mynd 14">
            <a:extLst>
              <a:ext uri="{FF2B5EF4-FFF2-40B4-BE49-F238E27FC236}">
                <a16:creationId xmlns:a16="http://schemas.microsoft.com/office/drawing/2014/main" id="{DB3F0BBB-B89E-481C-AE90-90DF91BB2F8A}"/>
              </a:ext>
            </a:extLst>
          </p:cNvPr>
          <p:cNvPicPr>
            <a:picLocks noChangeAspect="1"/>
          </p:cNvPicPr>
          <p:nvPr/>
        </p:nvPicPr>
        <p:blipFill>
          <a:blip r:embed="rId6"/>
          <a:stretch>
            <a:fillRect/>
          </a:stretch>
        </p:blipFill>
        <p:spPr>
          <a:xfrm>
            <a:off x="6753555" y="1413913"/>
            <a:ext cx="5036446" cy="3607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297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C49E106-56E9-49C0-93CD-CAD169C381E0}"/>
              </a:ext>
            </a:extLst>
          </p:cNvPr>
          <p:cNvSpPr>
            <a:spLocks noGrp="1"/>
          </p:cNvSpPr>
          <p:nvPr>
            <p:ph type="body" sz="quarter" idx="12"/>
          </p:nvPr>
        </p:nvSpPr>
        <p:spPr>
          <a:xfrm>
            <a:off x="1145226" y="796706"/>
            <a:ext cx="9901547" cy="789927"/>
          </a:xfrm>
        </p:spPr>
        <p:txBody>
          <a:bodyPr/>
          <a:lstStyle/>
          <a:p>
            <a:r>
              <a:rPr lang="is-IS" dirty="0">
                <a:solidFill>
                  <a:schemeClr val="tx1"/>
                </a:solidFill>
              </a:rPr>
              <a:t>Réttur starfsmanns í hlutastarfi til að auka starfshlutfall</a:t>
            </a:r>
          </a:p>
        </p:txBody>
      </p:sp>
      <p:pic>
        <p:nvPicPr>
          <p:cNvPr id="5" name="Mynd 4">
            <a:extLst>
              <a:ext uri="{FF2B5EF4-FFF2-40B4-BE49-F238E27FC236}">
                <a16:creationId xmlns:a16="http://schemas.microsoft.com/office/drawing/2014/main" id="{47A45309-E493-44E9-98F0-7AED93DC3F3E}"/>
              </a:ext>
            </a:extLst>
          </p:cNvPr>
          <p:cNvPicPr>
            <a:picLocks noChangeAspect="1"/>
          </p:cNvPicPr>
          <p:nvPr/>
        </p:nvPicPr>
        <p:blipFill>
          <a:blip r:embed="rId2"/>
          <a:stretch>
            <a:fillRect/>
          </a:stretch>
        </p:blipFill>
        <p:spPr>
          <a:xfrm>
            <a:off x="1063442" y="2061680"/>
            <a:ext cx="10260067" cy="2815120"/>
          </a:xfrm>
          <a:prstGeom prst="rect">
            <a:avLst/>
          </a:prstGeom>
        </p:spPr>
      </p:pic>
    </p:spTree>
    <p:extLst>
      <p:ext uri="{BB962C8B-B14F-4D97-AF65-F5344CB8AC3E}">
        <p14:creationId xmlns:p14="http://schemas.microsoft.com/office/powerpoint/2010/main" val="170763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26D1A897-1C64-4C05-940A-0AAB2A505330}"/>
              </a:ext>
            </a:extLst>
          </p:cNvPr>
          <p:cNvSpPr>
            <a:spLocks noGrp="1"/>
          </p:cNvSpPr>
          <p:nvPr>
            <p:ph type="body" sz="quarter" idx="10"/>
          </p:nvPr>
        </p:nvSpPr>
        <p:spPr/>
        <p:txBody>
          <a:bodyPr/>
          <a:lstStyle/>
          <a:p>
            <a:r>
              <a:rPr lang="is-IS" dirty="0"/>
              <a:t>Tímalína verkefnis</a:t>
            </a:r>
          </a:p>
        </p:txBody>
      </p:sp>
    </p:spTree>
    <p:extLst>
      <p:ext uri="{BB962C8B-B14F-4D97-AF65-F5344CB8AC3E}">
        <p14:creationId xmlns:p14="http://schemas.microsoft.com/office/powerpoint/2010/main" val="31446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lIns="91440" tIns="45720" rIns="91440" bIns="45720" anchor="t"/>
          <a:lstStyle/>
          <a:p>
            <a:r>
              <a:rPr lang="is-IS" dirty="0">
                <a:solidFill>
                  <a:srgbClr val="032742"/>
                </a:solidFill>
                <a:latin typeface="FiraGO SemiBold"/>
                <a:hlinkClick r:id="rId2">
                  <a:extLst>
                    <a:ext uri="{A12FA001-AC4F-418D-AE19-62706E023703}">
                      <ahyp:hlinkClr xmlns:ahyp="http://schemas.microsoft.com/office/drawing/2018/hyperlinkcolor" val="tx"/>
                    </a:ext>
                  </a:extLst>
                </a:hlinkClick>
              </a:rPr>
              <a:t>Ferill við innleiðingu betri vinnutíma í vaktavinnu</a:t>
            </a:r>
            <a:endParaRPr lang="is-IS" dirty="0">
              <a:solidFill>
                <a:srgbClr val="032742"/>
              </a:solidFill>
              <a:latin typeface="FiraGO SemiBold"/>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76982"/>
            <a:ext cx="7211916" cy="5371117"/>
          </a:xfrm>
          <a:prstGeom prst="rect">
            <a:avLst/>
          </a:prstGeom>
        </p:spPr>
      </p:pic>
      <p:sp>
        <p:nvSpPr>
          <p:cNvPr id="6" name="Sporaskja 5">
            <a:extLst>
              <a:ext uri="{FF2B5EF4-FFF2-40B4-BE49-F238E27FC236}">
                <a16:creationId xmlns:a16="http://schemas.microsoft.com/office/drawing/2014/main" id="{C57DB253-392F-4039-A453-B6794A271686}"/>
              </a:ext>
            </a:extLst>
          </p:cNvPr>
          <p:cNvSpPr/>
          <p:nvPr/>
        </p:nvSpPr>
        <p:spPr>
          <a:xfrm>
            <a:off x="587229" y="2189526"/>
            <a:ext cx="3095538" cy="2936147"/>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600" b="1" dirty="0">
                <a:solidFill>
                  <a:srgbClr val="032742"/>
                </a:solidFill>
              </a:rPr>
              <a:t>Fetum okkur saman í átt að betri vinnutíma!</a:t>
            </a:r>
          </a:p>
        </p:txBody>
      </p:sp>
      <p:sp>
        <p:nvSpPr>
          <p:cNvPr id="4" name="Rétthyrningur: Ávöl horn 3">
            <a:extLst>
              <a:ext uri="{FF2B5EF4-FFF2-40B4-BE49-F238E27FC236}">
                <a16:creationId xmlns:a16="http://schemas.microsoft.com/office/drawing/2014/main" id="{28BA8F3C-077F-4FB5-9195-EED6E1C3E57E}"/>
              </a:ext>
            </a:extLst>
          </p:cNvPr>
          <p:cNvSpPr/>
          <p:nvPr/>
        </p:nvSpPr>
        <p:spPr>
          <a:xfrm>
            <a:off x="4332995" y="2308860"/>
            <a:ext cx="2006845" cy="32613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extLst>
      <p:ext uri="{BB962C8B-B14F-4D97-AF65-F5344CB8AC3E}">
        <p14:creationId xmlns:p14="http://schemas.microsoft.com/office/powerpoint/2010/main" val="306891612"/>
      </p:ext>
    </p:extLst>
  </p:cSld>
  <p:clrMapOvr>
    <a:masterClrMapping/>
  </p:clrMapOvr>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860351-1DE2-41D5-AA16-62943ABFC54A}">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F5C896-6195-4D19-BC3A-EDC14584C4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22</TotalTime>
  <Words>1020</Words>
  <Application>Microsoft Office PowerPoint</Application>
  <PresentationFormat>Víðskjár</PresentationFormat>
  <Paragraphs>140</Paragraphs>
  <Slides>25</Slides>
  <Notes>2</Notes>
  <HiddenSlides>0</HiddenSlides>
  <MMClips>0</MMClips>
  <ScaleCrop>false</ScaleCrop>
  <HeadingPairs>
    <vt:vector size="6" baseType="variant">
      <vt:variant>
        <vt:lpstr>Notaðar leturgerðir</vt:lpstr>
      </vt:variant>
      <vt:variant>
        <vt:i4>7</vt:i4>
      </vt:variant>
      <vt:variant>
        <vt:lpstr>Þema</vt:lpstr>
      </vt:variant>
      <vt:variant>
        <vt:i4>4</vt:i4>
      </vt:variant>
      <vt:variant>
        <vt:lpstr>Skyggnutitlar</vt:lpstr>
      </vt:variant>
      <vt:variant>
        <vt:i4>25</vt:i4>
      </vt:variant>
    </vt:vector>
  </HeadingPairs>
  <TitlesOfParts>
    <vt:vector size="36" baseType="lpstr">
      <vt:lpstr>Arial</vt:lpstr>
      <vt:lpstr>Calibri</vt:lpstr>
      <vt:lpstr>Calibri Light</vt:lpstr>
      <vt:lpstr>FiraGO Book</vt:lpstr>
      <vt:lpstr>FiraGO SemiBold</vt:lpstr>
      <vt:lpstr>Symbol</vt:lpstr>
      <vt:lpstr>Wingdings</vt:lpstr>
      <vt:lpstr>2_Office Theme</vt:lpstr>
      <vt:lpstr>3_Office Theme</vt:lpstr>
      <vt:lpstr>1_Office Theme</vt:lpstr>
      <vt:lpstr>Office Theme</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cp:lastModifiedBy>
  <cp:revision>2</cp:revision>
  <dcterms:created xsi:type="dcterms:W3CDTF">2020-10-30T12:19:32Z</dcterms:created>
  <dcterms:modified xsi:type="dcterms:W3CDTF">2021-01-13T09:52:45Z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