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7"/>
  </p:notesMasterIdLst>
  <p:sldIdLst>
    <p:sldId id="257" r:id="rId8"/>
    <p:sldId id="809" r:id="rId9"/>
    <p:sldId id="823" r:id="rId10"/>
    <p:sldId id="822" r:id="rId11"/>
    <p:sldId id="824" r:id="rId12"/>
    <p:sldId id="813" r:id="rId13"/>
    <p:sldId id="286" r:id="rId14"/>
    <p:sldId id="815" r:id="rId15"/>
    <p:sldId id="287" r:id="rId16"/>
    <p:sldId id="825" r:id="rId17"/>
    <p:sldId id="826" r:id="rId18"/>
    <p:sldId id="827" r:id="rId19"/>
    <p:sldId id="282" r:id="rId20"/>
    <p:sldId id="819" r:id="rId21"/>
    <p:sldId id="828" r:id="rId22"/>
    <p:sldId id="805" r:id="rId23"/>
    <p:sldId id="821" r:id="rId24"/>
    <p:sldId id="818" r:id="rId25"/>
    <p:sldId id="290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6E"/>
    <a:srgbClr val="032742"/>
    <a:srgbClr val="85ABCD"/>
    <a:srgbClr val="09361E"/>
    <a:srgbClr val="CBE4CE"/>
    <a:srgbClr val="092E1E"/>
    <a:srgbClr val="09321E"/>
    <a:srgbClr val="09501E"/>
    <a:srgbClr val="E4F8E7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61319-89A0-4A12-B171-E7AB96F9D5AC}" v="331" dt="2020-11-10T21:37:17.945"/>
    <p1510:client id="{5D7ECC73-F8C4-431A-9BD7-6167FC2B593D}" v="2" dt="2020-11-11T08:57:19.687"/>
    <p1510:client id="{F616BE00-9AE3-4988-86F4-9F995629986E}" v="3" dt="2020-11-11T08:44:36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1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ís Magnúsdóttir" userId="788f55ed-56ba-4d9e-aa54-9b42129363d8" providerId="ADAL" clId="{5D7ECC73-F8C4-431A-9BD7-6167FC2B593D}"/>
    <pc:docChg chg="modSld">
      <pc:chgData name="Aldís Magnúsdóttir" userId="788f55ed-56ba-4d9e-aa54-9b42129363d8" providerId="ADAL" clId="{5D7ECC73-F8C4-431A-9BD7-6167FC2B593D}" dt="2020-11-11T08:57:19.686" v="43" actId="27636"/>
      <pc:docMkLst>
        <pc:docMk/>
      </pc:docMkLst>
      <pc:sldChg chg="modSp">
        <pc:chgData name="Aldís Magnúsdóttir" userId="788f55ed-56ba-4d9e-aa54-9b42129363d8" providerId="ADAL" clId="{5D7ECC73-F8C4-431A-9BD7-6167FC2B593D}" dt="2020-11-11T08:50:03.982" v="14" actId="20577"/>
        <pc:sldMkLst>
          <pc:docMk/>
          <pc:sldMk cId="1886279327" sldId="286"/>
        </pc:sldMkLst>
        <pc:spChg chg="mod">
          <ac:chgData name="Aldís Magnúsdóttir" userId="788f55ed-56ba-4d9e-aa54-9b42129363d8" providerId="ADAL" clId="{5D7ECC73-F8C4-431A-9BD7-6167FC2B593D}" dt="2020-11-11T08:50:03.982" v="14" actId="20577"/>
          <ac:spMkLst>
            <pc:docMk/>
            <pc:sldMk cId="1886279327" sldId="286"/>
            <ac:spMk id="3" creationId="{CA3BE072-586F-4A94-8F7B-D2EC3EB57BD0}"/>
          </ac:spMkLst>
        </pc:spChg>
      </pc:sldChg>
      <pc:sldChg chg="modSp">
        <pc:chgData name="Aldís Magnúsdóttir" userId="788f55ed-56ba-4d9e-aa54-9b42129363d8" providerId="ADAL" clId="{5D7ECC73-F8C4-431A-9BD7-6167FC2B593D}" dt="2020-11-11T08:50:44.423" v="21" actId="20577"/>
        <pc:sldMkLst>
          <pc:docMk/>
          <pc:sldMk cId="1299284184" sldId="815"/>
        </pc:sldMkLst>
        <pc:spChg chg="mod">
          <ac:chgData name="Aldís Magnúsdóttir" userId="788f55ed-56ba-4d9e-aa54-9b42129363d8" providerId="ADAL" clId="{5D7ECC73-F8C4-431A-9BD7-6167FC2B593D}" dt="2020-11-11T08:50:44.423" v="21" actId="20577"/>
          <ac:spMkLst>
            <pc:docMk/>
            <pc:sldMk cId="1299284184" sldId="815"/>
            <ac:spMk id="3" creationId="{70819CE7-0FB5-4F33-ADD2-C332793E5516}"/>
          </ac:spMkLst>
        </pc:spChg>
      </pc:sldChg>
      <pc:sldChg chg="modSp">
        <pc:chgData name="Aldís Magnúsdóttir" userId="788f55ed-56ba-4d9e-aa54-9b42129363d8" providerId="ADAL" clId="{5D7ECC73-F8C4-431A-9BD7-6167FC2B593D}" dt="2020-11-11T08:57:19.686" v="43" actId="27636"/>
        <pc:sldMkLst>
          <pc:docMk/>
          <pc:sldMk cId="2854540826" sldId="819"/>
        </pc:sldMkLst>
        <pc:graphicFrameChg chg="mod">
          <ac:chgData name="Aldís Magnúsdóttir" userId="788f55ed-56ba-4d9e-aa54-9b42129363d8" providerId="ADAL" clId="{5D7ECC73-F8C4-431A-9BD7-6167FC2B593D}" dt="2020-11-11T08:57:19.686" v="43" actId="27636"/>
          <ac:graphicFrameMkLst>
            <pc:docMk/>
            <pc:sldMk cId="2854540826" sldId="819"/>
            <ac:graphicFrameMk id="9" creationId="{8538C9D5-E72D-4076-96C2-75563CC72997}"/>
          </ac:graphicFrameMkLst>
        </pc:graphicFrameChg>
      </pc:sldChg>
      <pc:sldChg chg="modSp">
        <pc:chgData name="Aldís Magnúsdóttir" userId="788f55ed-56ba-4d9e-aa54-9b42129363d8" providerId="ADAL" clId="{5D7ECC73-F8C4-431A-9BD7-6167FC2B593D}" dt="2020-11-11T08:46:56.525" v="6" actId="1076"/>
        <pc:sldMkLst>
          <pc:docMk/>
          <pc:sldMk cId="3366637676" sldId="822"/>
        </pc:sldMkLst>
        <pc:spChg chg="mod">
          <ac:chgData name="Aldís Magnúsdóttir" userId="788f55ed-56ba-4d9e-aa54-9b42129363d8" providerId="ADAL" clId="{5D7ECC73-F8C4-431A-9BD7-6167FC2B593D}" dt="2020-11-11T08:46:56.525" v="6" actId="1076"/>
          <ac:spMkLst>
            <pc:docMk/>
            <pc:sldMk cId="3366637676" sldId="822"/>
            <ac:spMk id="6" creationId="{8DAB5937-1904-486A-9D0F-09CFC7AC6838}"/>
          </ac:spMkLst>
        </pc:spChg>
        <pc:spChg chg="mod">
          <ac:chgData name="Aldís Magnúsdóttir" userId="788f55ed-56ba-4d9e-aa54-9b42129363d8" providerId="ADAL" clId="{5D7ECC73-F8C4-431A-9BD7-6167FC2B593D}" dt="2020-11-11T08:46:16.799" v="4" actId="1076"/>
          <ac:spMkLst>
            <pc:docMk/>
            <pc:sldMk cId="3366637676" sldId="822"/>
            <ac:spMk id="7" creationId="{126FE6C0-7F06-4081-8AD0-80C4FBA8ABAD}"/>
          </ac:spMkLst>
        </pc:spChg>
        <pc:spChg chg="mod">
          <ac:chgData name="Aldís Magnúsdóttir" userId="788f55ed-56ba-4d9e-aa54-9b42129363d8" providerId="ADAL" clId="{5D7ECC73-F8C4-431A-9BD7-6167FC2B593D}" dt="2020-11-11T08:46:14.108" v="3" actId="1076"/>
          <ac:spMkLst>
            <pc:docMk/>
            <pc:sldMk cId="3366637676" sldId="822"/>
            <ac:spMk id="11" creationId="{C62822A8-DB11-4999-9706-8C34E3C7FB2E}"/>
          </ac:spMkLst>
        </pc:spChg>
      </pc:sldChg>
      <pc:sldChg chg="modSp">
        <pc:chgData name="Aldís Magnúsdóttir" userId="788f55ed-56ba-4d9e-aa54-9b42129363d8" providerId="ADAL" clId="{5D7ECC73-F8C4-431A-9BD7-6167FC2B593D}" dt="2020-11-11T08:51:56.206" v="24" actId="20577"/>
        <pc:sldMkLst>
          <pc:docMk/>
          <pc:sldMk cId="3442923375" sldId="825"/>
        </pc:sldMkLst>
        <pc:spChg chg="mod">
          <ac:chgData name="Aldís Magnúsdóttir" userId="788f55ed-56ba-4d9e-aa54-9b42129363d8" providerId="ADAL" clId="{5D7ECC73-F8C4-431A-9BD7-6167FC2B593D}" dt="2020-11-11T08:51:32.792" v="22" actId="14100"/>
          <ac:spMkLst>
            <pc:docMk/>
            <pc:sldMk cId="3442923375" sldId="825"/>
            <ac:spMk id="2" creationId="{5168B3A0-879E-4291-A2D9-34AB22E8CD9D}"/>
          </ac:spMkLst>
        </pc:spChg>
        <pc:spChg chg="mod">
          <ac:chgData name="Aldís Magnúsdóttir" userId="788f55ed-56ba-4d9e-aa54-9b42129363d8" providerId="ADAL" clId="{5D7ECC73-F8C4-431A-9BD7-6167FC2B593D}" dt="2020-11-11T08:51:56.206" v="24" actId="20577"/>
          <ac:spMkLst>
            <pc:docMk/>
            <pc:sldMk cId="3442923375" sldId="825"/>
            <ac:spMk id="6" creationId="{9CCF7D1B-ABCB-4855-9A68-C11317BFF93C}"/>
          </ac:spMkLst>
        </pc:spChg>
      </pc:sldChg>
      <pc:sldChg chg="modSp">
        <pc:chgData name="Aldís Magnúsdóttir" userId="788f55ed-56ba-4d9e-aa54-9b42129363d8" providerId="ADAL" clId="{5D7ECC73-F8C4-431A-9BD7-6167FC2B593D}" dt="2020-11-11T08:53:25.123" v="41" actId="6549"/>
        <pc:sldMkLst>
          <pc:docMk/>
          <pc:sldMk cId="568064696" sldId="826"/>
        </pc:sldMkLst>
        <pc:spChg chg="mod">
          <ac:chgData name="Aldís Magnúsdóttir" userId="788f55ed-56ba-4d9e-aa54-9b42129363d8" providerId="ADAL" clId="{5D7ECC73-F8C4-431A-9BD7-6167FC2B593D}" dt="2020-11-11T08:53:25.123" v="41" actId="6549"/>
          <ac:spMkLst>
            <pc:docMk/>
            <pc:sldMk cId="568064696" sldId="826"/>
            <ac:spMk id="5" creationId="{C76BBC15-3AF1-424F-BD09-016D24E23AA4}"/>
          </ac:spMkLst>
        </pc:spChg>
      </pc:sldChg>
    </pc:docChg>
  </pc:docChgLst>
  <pc:docChgLst>
    <pc:chgData name="Aldís Magnúsdóttir" userId="S::aldis.magnusdottir@fjr.is::788f55ed-56ba-4d9e-aa54-9b42129363d8" providerId="AD" clId="Web-{F616BE00-9AE3-4988-86F4-9F995629986E}"/>
    <pc:docChg chg="modSld">
      <pc:chgData name="Aldís Magnúsdóttir" userId="S::aldis.magnusdottir@fjr.is::788f55ed-56ba-4d9e-aa54-9b42129363d8" providerId="AD" clId="Web-{F616BE00-9AE3-4988-86F4-9F995629986E}" dt="2020-11-11T08:44:36.384" v="1" actId="20577"/>
      <pc:docMkLst>
        <pc:docMk/>
      </pc:docMkLst>
      <pc:sldChg chg="modSp">
        <pc:chgData name="Aldís Magnúsdóttir" userId="S::aldis.magnusdottir@fjr.is::788f55ed-56ba-4d9e-aa54-9b42129363d8" providerId="AD" clId="Web-{F616BE00-9AE3-4988-86F4-9F995629986E}" dt="2020-11-11T08:44:36.384" v="1" actId="20577"/>
        <pc:sldMkLst>
          <pc:docMk/>
          <pc:sldMk cId="265889935" sldId="823"/>
        </pc:sldMkLst>
        <pc:spChg chg="mod">
          <ac:chgData name="Aldís Magnúsdóttir" userId="S::aldis.magnusdottir@fjr.is::788f55ed-56ba-4d9e-aa54-9b42129363d8" providerId="AD" clId="Web-{F616BE00-9AE3-4988-86F4-9F995629986E}" dt="2020-11-11T08:44:36.384" v="1" actId="20577"/>
          <ac:spMkLst>
            <pc:docMk/>
            <pc:sldMk cId="265889935" sldId="823"/>
            <ac:spMk id="8" creationId="{FE75E4DB-8DDD-4C44-A29A-CAC4E2488D7F}"/>
          </ac:spMkLst>
        </pc:spChg>
      </pc:sldChg>
    </pc:docChg>
  </pc:docChgLst>
  <pc:docChgLst>
    <pc:chgData name="Bára Hildur Jóhannsdóttir" userId="418bbdc2-a87c-4c4b-863d-86eeefff96ea" providerId="ADAL" clId="{21761319-89A0-4A12-B171-E7AB96F9D5AC}"/>
    <pc:docChg chg="undo custSel addSld delSld modSld sldOrd">
      <pc:chgData name="Bára Hildur Jóhannsdóttir" userId="418bbdc2-a87c-4c4b-863d-86eeefff96ea" providerId="ADAL" clId="{21761319-89A0-4A12-B171-E7AB96F9D5AC}" dt="2020-11-10T21:40:30.883" v="4319" actId="1076"/>
      <pc:docMkLst>
        <pc:docMk/>
      </pc:docMkLst>
      <pc:sldChg chg="modSp mod">
        <pc:chgData name="Bára Hildur Jóhannsdóttir" userId="418bbdc2-a87c-4c4b-863d-86eeefff96ea" providerId="ADAL" clId="{21761319-89A0-4A12-B171-E7AB96F9D5AC}" dt="2020-11-10T16:00:52.831" v="1446" actId="20577"/>
        <pc:sldMkLst>
          <pc:docMk/>
          <pc:sldMk cId="2241934540" sldId="257"/>
        </pc:sldMkLst>
        <pc:spChg chg="mod">
          <ac:chgData name="Bára Hildur Jóhannsdóttir" userId="418bbdc2-a87c-4c4b-863d-86eeefff96ea" providerId="ADAL" clId="{21761319-89A0-4A12-B171-E7AB96F9D5AC}" dt="2020-11-10T16:00:52.831" v="1446" actId="20577"/>
          <ac:spMkLst>
            <pc:docMk/>
            <pc:sldMk cId="2241934540" sldId="257"/>
            <ac:spMk id="7" creationId="{1A5696CA-1D6E-4C60-AA5E-77944EA0C741}"/>
          </ac:spMkLst>
        </pc:spChg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2014312445" sldId="260"/>
        </pc:sldMkLst>
      </pc:sldChg>
      <pc:sldChg chg="add del">
        <pc:chgData name="Bára Hildur Jóhannsdóttir" userId="418bbdc2-a87c-4c4b-863d-86eeefff96ea" providerId="ADAL" clId="{21761319-89A0-4A12-B171-E7AB96F9D5AC}" dt="2020-11-10T21:38:35.142" v="4294" actId="47"/>
        <pc:sldMkLst>
          <pc:docMk/>
          <pc:sldMk cId="2460053708" sldId="260"/>
        </pc:sldMkLst>
      </pc:sldChg>
      <pc:sldChg chg="add 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3828531877" sldId="281"/>
        </pc:sldMkLst>
      </pc:sldChg>
      <pc:sldChg chg="add del">
        <pc:chgData name="Bára Hildur Jóhannsdóttir" userId="418bbdc2-a87c-4c4b-863d-86eeefff96ea" providerId="ADAL" clId="{21761319-89A0-4A12-B171-E7AB96F9D5AC}" dt="2020-11-10T21:38:26.489" v="4287" actId="47"/>
        <pc:sldMkLst>
          <pc:docMk/>
          <pc:sldMk cId="4115336343" sldId="281"/>
        </pc:sldMkLst>
      </pc:sldChg>
      <pc:sldChg chg="modSp mod">
        <pc:chgData name="Bára Hildur Jóhannsdóttir" userId="418bbdc2-a87c-4c4b-863d-86eeefff96ea" providerId="ADAL" clId="{21761319-89A0-4A12-B171-E7AB96F9D5AC}" dt="2020-11-10T20:50:37.658" v="2976" actId="1038"/>
        <pc:sldMkLst>
          <pc:docMk/>
          <pc:sldMk cId="543612829" sldId="282"/>
        </pc:sldMkLst>
        <pc:spChg chg="mod">
          <ac:chgData name="Bára Hildur Jóhannsdóttir" userId="418bbdc2-a87c-4c4b-863d-86eeefff96ea" providerId="ADAL" clId="{21761319-89A0-4A12-B171-E7AB96F9D5AC}" dt="2020-11-10T20:50:18.923" v="2965" actId="20577"/>
          <ac:spMkLst>
            <pc:docMk/>
            <pc:sldMk cId="543612829" sldId="282"/>
            <ac:spMk id="2" creationId="{A8158457-E310-43D0-B126-70BC8307F3A1}"/>
          </ac:spMkLst>
        </pc:spChg>
        <pc:picChg chg="mod">
          <ac:chgData name="Bára Hildur Jóhannsdóttir" userId="418bbdc2-a87c-4c4b-863d-86eeefff96ea" providerId="ADAL" clId="{21761319-89A0-4A12-B171-E7AB96F9D5AC}" dt="2020-11-10T20:50:37.658" v="2976" actId="1038"/>
          <ac:picMkLst>
            <pc:docMk/>
            <pc:sldMk cId="543612829" sldId="282"/>
            <ac:picMk id="4" creationId="{0191B294-2ED6-4891-A22E-ABE7E9C1FEC0}"/>
          </ac:picMkLst>
        </pc:picChg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1490610930" sldId="283"/>
        </pc:sldMkLst>
      </pc:sldChg>
      <pc:sldChg chg="add del">
        <pc:chgData name="Bára Hildur Jóhannsdóttir" userId="418bbdc2-a87c-4c4b-863d-86eeefff96ea" providerId="ADAL" clId="{21761319-89A0-4A12-B171-E7AB96F9D5AC}" dt="2020-11-10T21:38:28.154" v="4289" actId="47"/>
        <pc:sldMkLst>
          <pc:docMk/>
          <pc:sldMk cId="3296442169" sldId="283"/>
        </pc:sldMkLst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1222838459" sldId="284"/>
        </pc:sldMkLst>
      </pc:sldChg>
      <pc:sldChg chg="delSp add del mod">
        <pc:chgData name="Bára Hildur Jóhannsdóttir" userId="418bbdc2-a87c-4c4b-863d-86eeefff96ea" providerId="ADAL" clId="{21761319-89A0-4A12-B171-E7AB96F9D5AC}" dt="2020-11-10T21:38:32.311" v="4292" actId="47"/>
        <pc:sldMkLst>
          <pc:docMk/>
          <pc:sldMk cId="2833680718" sldId="284"/>
        </pc:sldMkLst>
        <pc:picChg chg="del">
          <ac:chgData name="Bára Hildur Jóhannsdóttir" userId="418bbdc2-a87c-4c4b-863d-86eeefff96ea" providerId="ADAL" clId="{21761319-89A0-4A12-B171-E7AB96F9D5AC}" dt="2020-11-10T20:54:15.996" v="3280" actId="21"/>
          <ac:picMkLst>
            <pc:docMk/>
            <pc:sldMk cId="2833680718" sldId="284"/>
            <ac:picMk id="5" creationId="{16E00418-ADEC-451D-804D-738E1FF5EF4A}"/>
          </ac:picMkLst>
        </pc:picChg>
      </pc:sldChg>
      <pc:sldChg chg="add del">
        <pc:chgData name="Bára Hildur Jóhannsdóttir" userId="418bbdc2-a87c-4c4b-863d-86eeefff96ea" providerId="ADAL" clId="{21761319-89A0-4A12-B171-E7AB96F9D5AC}" dt="2020-11-10T21:38:30.746" v="4290" actId="47"/>
        <pc:sldMkLst>
          <pc:docMk/>
          <pc:sldMk cId="906212115" sldId="285"/>
        </pc:sldMkLst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1624908152" sldId="285"/>
        </pc:sldMkLst>
      </pc:sldChg>
      <pc:sldChg chg="addSp delSp modSp mod ord">
        <pc:chgData name="Bára Hildur Jóhannsdóttir" userId="418bbdc2-a87c-4c4b-863d-86eeefff96ea" providerId="ADAL" clId="{21761319-89A0-4A12-B171-E7AB96F9D5AC}" dt="2020-11-10T21:14:19.119" v="3632" actId="14100"/>
        <pc:sldMkLst>
          <pc:docMk/>
          <pc:sldMk cId="1886279327" sldId="286"/>
        </pc:sldMkLst>
        <pc:spChg chg="mod">
          <ac:chgData name="Bára Hildur Jóhannsdóttir" userId="418bbdc2-a87c-4c4b-863d-86eeefff96ea" providerId="ADAL" clId="{21761319-89A0-4A12-B171-E7AB96F9D5AC}" dt="2020-11-10T16:32:40.513" v="1929" actId="1076"/>
          <ac:spMkLst>
            <pc:docMk/>
            <pc:sldMk cId="1886279327" sldId="286"/>
            <ac:spMk id="2" creationId="{6E04D709-F6DD-471A-88D6-AC106B80DE89}"/>
          </ac:spMkLst>
        </pc:spChg>
        <pc:spChg chg="mod">
          <ac:chgData name="Bára Hildur Jóhannsdóttir" userId="418bbdc2-a87c-4c4b-863d-86eeefff96ea" providerId="ADAL" clId="{21761319-89A0-4A12-B171-E7AB96F9D5AC}" dt="2020-11-10T21:14:19.119" v="3632" actId="14100"/>
          <ac:spMkLst>
            <pc:docMk/>
            <pc:sldMk cId="1886279327" sldId="286"/>
            <ac:spMk id="3" creationId="{CA3BE072-586F-4A94-8F7B-D2EC3EB57BD0}"/>
          </ac:spMkLst>
        </pc:spChg>
        <pc:spChg chg="add del">
          <ac:chgData name="Bára Hildur Jóhannsdóttir" userId="418bbdc2-a87c-4c4b-863d-86eeefff96ea" providerId="ADAL" clId="{21761319-89A0-4A12-B171-E7AB96F9D5AC}" dt="2020-11-10T16:32:58.511" v="1932"/>
          <ac:spMkLst>
            <pc:docMk/>
            <pc:sldMk cId="1886279327" sldId="286"/>
            <ac:spMk id="4" creationId="{6FE18BD6-CAF5-4E59-B841-4BEE99337526}"/>
          </ac:spMkLst>
        </pc:spChg>
        <pc:spChg chg="add del">
          <ac:chgData name="Bára Hildur Jóhannsdóttir" userId="418bbdc2-a87c-4c4b-863d-86eeefff96ea" providerId="ADAL" clId="{21761319-89A0-4A12-B171-E7AB96F9D5AC}" dt="2020-11-10T16:32:58.511" v="1932"/>
          <ac:spMkLst>
            <pc:docMk/>
            <pc:sldMk cId="1886279327" sldId="286"/>
            <ac:spMk id="7" creationId="{5305A90D-4667-45BB-AF5B-6F58C491A8A3}"/>
          </ac:spMkLst>
        </pc:spChg>
        <pc:spChg chg="add del">
          <ac:chgData name="Bára Hildur Jóhannsdóttir" userId="418bbdc2-a87c-4c4b-863d-86eeefff96ea" providerId="ADAL" clId="{21761319-89A0-4A12-B171-E7AB96F9D5AC}" dt="2020-11-10T16:33:10.132" v="1935"/>
          <ac:spMkLst>
            <pc:docMk/>
            <pc:sldMk cId="1886279327" sldId="286"/>
            <ac:spMk id="8" creationId="{BC45A3ED-4505-4AAA-B93E-EAD9ACB893F7}"/>
          </ac:spMkLst>
        </pc:spChg>
        <pc:spChg chg="add del">
          <ac:chgData name="Bára Hildur Jóhannsdóttir" userId="418bbdc2-a87c-4c4b-863d-86eeefff96ea" providerId="ADAL" clId="{21761319-89A0-4A12-B171-E7AB96F9D5AC}" dt="2020-11-10T16:33:10.132" v="1935"/>
          <ac:spMkLst>
            <pc:docMk/>
            <pc:sldMk cId="1886279327" sldId="286"/>
            <ac:spMk id="10" creationId="{3DF6B035-30FF-4569-B0CB-613695F63631}"/>
          </ac:spMkLst>
        </pc:spChg>
        <pc:spChg chg="add del">
          <ac:chgData name="Bára Hildur Jóhannsdóttir" userId="418bbdc2-a87c-4c4b-863d-86eeefff96ea" providerId="ADAL" clId="{21761319-89A0-4A12-B171-E7AB96F9D5AC}" dt="2020-11-10T16:33:29.485" v="1938"/>
          <ac:spMkLst>
            <pc:docMk/>
            <pc:sldMk cId="1886279327" sldId="286"/>
            <ac:spMk id="11" creationId="{821705DF-08B8-4350-B505-132743854D9A}"/>
          </ac:spMkLst>
        </pc:spChg>
        <pc:spChg chg="add del">
          <ac:chgData name="Bára Hildur Jóhannsdóttir" userId="418bbdc2-a87c-4c4b-863d-86eeefff96ea" providerId="ADAL" clId="{21761319-89A0-4A12-B171-E7AB96F9D5AC}" dt="2020-11-10T16:33:29.485" v="1938"/>
          <ac:spMkLst>
            <pc:docMk/>
            <pc:sldMk cId="1886279327" sldId="286"/>
            <ac:spMk id="13" creationId="{B3D26A38-BC01-40A4-99C5-DA1876A48DDA}"/>
          </ac:spMkLst>
        </pc:spChg>
        <pc:picChg chg="mod">
          <ac:chgData name="Bára Hildur Jóhannsdóttir" userId="418bbdc2-a87c-4c4b-863d-86eeefff96ea" providerId="ADAL" clId="{21761319-89A0-4A12-B171-E7AB96F9D5AC}" dt="2020-11-10T16:32:36.715" v="1927" actId="1076"/>
          <ac:picMkLst>
            <pc:docMk/>
            <pc:sldMk cId="1886279327" sldId="286"/>
            <ac:picMk id="5" creationId="{41256802-98FB-473B-BC6D-BD7A0BE1FFD5}"/>
          </ac:picMkLst>
        </pc:picChg>
        <pc:picChg chg="add del">
          <ac:chgData name="Bára Hildur Jóhannsdóttir" userId="418bbdc2-a87c-4c4b-863d-86eeefff96ea" providerId="ADAL" clId="{21761319-89A0-4A12-B171-E7AB96F9D5AC}" dt="2020-11-10T16:32:58.511" v="1932"/>
          <ac:picMkLst>
            <pc:docMk/>
            <pc:sldMk cId="1886279327" sldId="286"/>
            <ac:picMk id="6" creationId="{01F11159-CC19-4590-8F08-C8B52FA2F532}"/>
          </ac:picMkLst>
        </pc:picChg>
        <pc:picChg chg="add del">
          <ac:chgData name="Bára Hildur Jóhannsdóttir" userId="418bbdc2-a87c-4c4b-863d-86eeefff96ea" providerId="ADAL" clId="{21761319-89A0-4A12-B171-E7AB96F9D5AC}" dt="2020-11-10T16:33:10.132" v="1935"/>
          <ac:picMkLst>
            <pc:docMk/>
            <pc:sldMk cId="1886279327" sldId="286"/>
            <ac:picMk id="9" creationId="{2ED29F4E-B12D-4821-91F9-09B9396ACA7E}"/>
          </ac:picMkLst>
        </pc:picChg>
        <pc:picChg chg="add del">
          <ac:chgData name="Bára Hildur Jóhannsdóttir" userId="418bbdc2-a87c-4c4b-863d-86eeefff96ea" providerId="ADAL" clId="{21761319-89A0-4A12-B171-E7AB96F9D5AC}" dt="2020-11-10T16:33:29.485" v="1938"/>
          <ac:picMkLst>
            <pc:docMk/>
            <pc:sldMk cId="1886279327" sldId="286"/>
            <ac:picMk id="12" creationId="{936C377E-7C9E-4879-B828-44B78753CE51}"/>
          </ac:picMkLst>
        </pc:picChg>
      </pc:sldChg>
      <pc:sldChg chg="modSp mod ord modNotesTx">
        <pc:chgData name="Bára Hildur Jóhannsdóttir" userId="418bbdc2-a87c-4c4b-863d-86eeefff96ea" providerId="ADAL" clId="{21761319-89A0-4A12-B171-E7AB96F9D5AC}" dt="2020-11-10T21:16:09.266" v="3675" actId="14100"/>
        <pc:sldMkLst>
          <pc:docMk/>
          <pc:sldMk cId="2303699157" sldId="287"/>
        </pc:sldMkLst>
        <pc:spChg chg="mod">
          <ac:chgData name="Bára Hildur Jóhannsdóttir" userId="418bbdc2-a87c-4c4b-863d-86eeefff96ea" providerId="ADAL" clId="{21761319-89A0-4A12-B171-E7AB96F9D5AC}" dt="2020-11-10T16:42:03.985" v="2261" actId="1076"/>
          <ac:spMkLst>
            <pc:docMk/>
            <pc:sldMk cId="2303699157" sldId="287"/>
            <ac:spMk id="2" creationId="{09969696-3886-4B01-ABC3-D97F9E578238}"/>
          </ac:spMkLst>
        </pc:spChg>
        <pc:spChg chg="mod">
          <ac:chgData name="Bára Hildur Jóhannsdóttir" userId="418bbdc2-a87c-4c4b-863d-86eeefff96ea" providerId="ADAL" clId="{21761319-89A0-4A12-B171-E7AB96F9D5AC}" dt="2020-11-10T21:16:09.266" v="3675" actId="14100"/>
          <ac:spMkLst>
            <pc:docMk/>
            <pc:sldMk cId="2303699157" sldId="287"/>
            <ac:spMk id="3" creationId="{1525287E-08E2-4063-A176-8BEC55B81608}"/>
          </ac:spMkLst>
        </pc:spChg>
        <pc:picChg chg="mod">
          <ac:chgData name="Bára Hildur Jóhannsdóttir" userId="418bbdc2-a87c-4c4b-863d-86eeefff96ea" providerId="ADAL" clId="{21761319-89A0-4A12-B171-E7AB96F9D5AC}" dt="2020-11-10T21:15:46.277" v="3658" actId="1076"/>
          <ac:picMkLst>
            <pc:docMk/>
            <pc:sldMk cId="2303699157" sldId="287"/>
            <ac:picMk id="5" creationId="{A86641B3-978D-45D3-9A2E-273596FB626F}"/>
          </ac:picMkLst>
        </pc:picChg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452933172" sldId="288"/>
        </pc:sldMkLst>
      </pc:sldChg>
      <pc:sldChg chg="add del">
        <pc:chgData name="Bára Hildur Jóhannsdóttir" userId="418bbdc2-a87c-4c4b-863d-86eeefff96ea" providerId="ADAL" clId="{21761319-89A0-4A12-B171-E7AB96F9D5AC}" dt="2020-11-10T21:38:33.538" v="4293" actId="47"/>
        <pc:sldMkLst>
          <pc:docMk/>
          <pc:sldMk cId="838765107" sldId="288"/>
        </pc:sldMkLst>
      </pc:sldChg>
      <pc:sldChg chg="modSp del mod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2267144270" sldId="289"/>
        </pc:sldMkLst>
        <pc:spChg chg="mod">
          <ac:chgData name="Bára Hildur Jóhannsdóttir" userId="418bbdc2-a87c-4c4b-863d-86eeefff96ea" providerId="ADAL" clId="{21761319-89A0-4A12-B171-E7AB96F9D5AC}" dt="2020-11-10T15:18:47.725" v="63" actId="20577"/>
          <ac:spMkLst>
            <pc:docMk/>
            <pc:sldMk cId="2267144270" sldId="289"/>
            <ac:spMk id="2" creationId="{5168B3A0-879E-4291-A2D9-34AB22E8CD9D}"/>
          </ac:spMkLst>
        </pc:spChg>
      </pc:sldChg>
      <pc:sldChg chg="add del">
        <pc:chgData name="Bára Hildur Jóhannsdóttir" userId="418bbdc2-a87c-4c4b-863d-86eeefff96ea" providerId="ADAL" clId="{21761319-89A0-4A12-B171-E7AB96F9D5AC}" dt="2020-11-10T21:38:27.339" v="4288" actId="47"/>
        <pc:sldMkLst>
          <pc:docMk/>
          <pc:sldMk cId="3910895353" sldId="289"/>
        </pc:sldMkLst>
      </pc:sldChg>
      <pc:sldChg chg="del">
        <pc:chgData name="Bára Hildur Jóhannsdóttir" userId="418bbdc2-a87c-4c4b-863d-86eeefff96ea" providerId="ADAL" clId="{21761319-89A0-4A12-B171-E7AB96F9D5AC}" dt="2020-11-10T15:19:14.176" v="65" actId="47"/>
        <pc:sldMkLst>
          <pc:docMk/>
          <pc:sldMk cId="3527652295" sldId="292"/>
        </pc:sldMkLst>
      </pc:sldChg>
      <pc:sldChg chg="addSp delSp modSp mod ord">
        <pc:chgData name="Bára Hildur Jóhannsdóttir" userId="418bbdc2-a87c-4c4b-863d-86eeefff96ea" providerId="ADAL" clId="{21761319-89A0-4A12-B171-E7AB96F9D5AC}" dt="2020-11-10T21:37:53.954" v="4286" actId="20577"/>
        <pc:sldMkLst>
          <pc:docMk/>
          <pc:sldMk cId="559057519" sldId="805"/>
        </pc:sldMkLst>
        <pc:spChg chg="mod">
          <ac:chgData name="Bára Hildur Jóhannsdóttir" userId="418bbdc2-a87c-4c4b-863d-86eeefff96ea" providerId="ADAL" clId="{21761319-89A0-4A12-B171-E7AB96F9D5AC}" dt="2020-11-10T21:37:53.954" v="4286" actId="20577"/>
          <ac:spMkLst>
            <pc:docMk/>
            <pc:sldMk cId="559057519" sldId="805"/>
            <ac:spMk id="3" creationId="{DD0D8C21-454C-4127-83CD-F30294005AC6}"/>
          </ac:spMkLst>
        </pc:spChg>
        <pc:spChg chg="mod">
          <ac:chgData name="Bára Hildur Jóhannsdóttir" userId="418bbdc2-a87c-4c4b-863d-86eeefff96ea" providerId="ADAL" clId="{21761319-89A0-4A12-B171-E7AB96F9D5AC}" dt="2020-11-10T20:51:01.112" v="2978" actId="207"/>
          <ac:spMkLst>
            <pc:docMk/>
            <pc:sldMk cId="559057519" sldId="805"/>
            <ac:spMk id="22" creationId="{CAF8178E-AF7A-40FE-A278-382359B7D8EB}"/>
          </ac:spMkLst>
        </pc:spChg>
        <pc:picChg chg="add mod">
          <ac:chgData name="Bára Hildur Jóhannsdóttir" userId="418bbdc2-a87c-4c4b-863d-86eeefff96ea" providerId="ADAL" clId="{21761319-89A0-4A12-B171-E7AB96F9D5AC}" dt="2020-11-10T16:17:41.822" v="1918" actId="1076"/>
          <ac:picMkLst>
            <pc:docMk/>
            <pc:sldMk cId="559057519" sldId="805"/>
            <ac:picMk id="4" creationId="{64C2C2B5-CA49-4D82-9F9C-9F7BE020F676}"/>
          </ac:picMkLst>
        </pc:picChg>
        <pc:picChg chg="del">
          <ac:chgData name="Bára Hildur Jóhannsdóttir" userId="418bbdc2-a87c-4c4b-863d-86eeefff96ea" providerId="ADAL" clId="{21761319-89A0-4A12-B171-E7AB96F9D5AC}" dt="2020-11-10T16:17:31.631" v="1914" actId="478"/>
          <ac:picMkLst>
            <pc:docMk/>
            <pc:sldMk cId="559057519" sldId="805"/>
            <ac:picMk id="11" creationId="{B8604F46-5880-40FE-A419-A063AECAB703}"/>
          </ac:picMkLst>
        </pc:picChg>
      </pc:sldChg>
      <pc:sldChg chg="delSp modSp mod ord modNotesTx">
        <pc:chgData name="Bára Hildur Jóhannsdóttir" userId="418bbdc2-a87c-4c4b-863d-86eeefff96ea" providerId="ADAL" clId="{21761319-89A0-4A12-B171-E7AB96F9D5AC}" dt="2020-11-10T21:38:55.534" v="4295" actId="403"/>
        <pc:sldMkLst>
          <pc:docMk/>
          <pc:sldMk cId="3400733348" sldId="809"/>
        </pc:sldMkLst>
        <pc:spChg chg="del">
          <ac:chgData name="Bára Hildur Jóhannsdóttir" userId="418bbdc2-a87c-4c4b-863d-86eeefff96ea" providerId="ADAL" clId="{21761319-89A0-4A12-B171-E7AB96F9D5AC}" dt="2020-11-10T15:18:16.041" v="2" actId="478"/>
          <ac:spMkLst>
            <pc:docMk/>
            <pc:sldMk cId="3400733348" sldId="809"/>
            <ac:spMk id="3" creationId="{3B487367-5C97-4D66-AC16-5EC9C54EB37C}"/>
          </ac:spMkLst>
        </pc:spChg>
        <pc:spChg chg="del mod">
          <ac:chgData name="Bára Hildur Jóhannsdóttir" userId="418bbdc2-a87c-4c4b-863d-86eeefff96ea" providerId="ADAL" clId="{21761319-89A0-4A12-B171-E7AB96F9D5AC}" dt="2020-11-10T15:18:17.233" v="4" actId="478"/>
          <ac:spMkLst>
            <pc:docMk/>
            <pc:sldMk cId="3400733348" sldId="809"/>
            <ac:spMk id="6" creationId="{F35DE26F-958E-4542-BC7E-D69EDE732775}"/>
          </ac:spMkLst>
        </pc:spChg>
        <pc:spChg chg="del mod">
          <ac:chgData name="Bára Hildur Jóhannsdóttir" userId="418bbdc2-a87c-4c4b-863d-86eeefff96ea" providerId="ADAL" clId="{21761319-89A0-4A12-B171-E7AB96F9D5AC}" dt="2020-11-10T15:18:18.130" v="6" actId="478"/>
          <ac:spMkLst>
            <pc:docMk/>
            <pc:sldMk cId="3400733348" sldId="809"/>
            <ac:spMk id="9" creationId="{81ED969B-C07C-4E93-A3CB-12452A578FBD}"/>
          </ac:spMkLst>
        </pc:spChg>
        <pc:spChg chg="mod">
          <ac:chgData name="Bára Hildur Jóhannsdóttir" userId="418bbdc2-a87c-4c4b-863d-86eeefff96ea" providerId="ADAL" clId="{21761319-89A0-4A12-B171-E7AB96F9D5AC}" dt="2020-11-10T21:38:55.534" v="4295" actId="403"/>
          <ac:spMkLst>
            <pc:docMk/>
            <pc:sldMk cId="3400733348" sldId="809"/>
            <ac:spMk id="10" creationId="{77EC13D2-50C7-4289-906B-48F7959FEB5F}"/>
          </ac:spMkLst>
        </pc:spChg>
      </pc:sldChg>
      <pc:sldChg chg="addSp delSp modSp mod ord">
        <pc:chgData name="Bára Hildur Jóhannsdóttir" userId="418bbdc2-a87c-4c4b-863d-86eeefff96ea" providerId="ADAL" clId="{21761319-89A0-4A12-B171-E7AB96F9D5AC}" dt="2020-11-10T21:11:29.788" v="3563" actId="14100"/>
        <pc:sldMkLst>
          <pc:docMk/>
          <pc:sldMk cId="3324018484" sldId="813"/>
        </pc:sldMkLst>
        <pc:spChg chg="add mod">
          <ac:chgData name="Bára Hildur Jóhannsdóttir" userId="418bbdc2-a87c-4c4b-863d-86eeefff96ea" providerId="ADAL" clId="{21761319-89A0-4A12-B171-E7AB96F9D5AC}" dt="2020-11-10T16:14:31.644" v="1873" actId="1076"/>
          <ac:spMkLst>
            <pc:docMk/>
            <pc:sldMk cId="3324018484" sldId="813"/>
            <ac:spMk id="3" creationId="{DE41CCF6-4086-4A95-B265-BE964EA6C235}"/>
          </ac:spMkLst>
        </pc:spChg>
        <pc:spChg chg="add del mod">
          <ac:chgData name="Bára Hildur Jóhannsdóttir" userId="418bbdc2-a87c-4c4b-863d-86eeefff96ea" providerId="ADAL" clId="{21761319-89A0-4A12-B171-E7AB96F9D5AC}" dt="2020-11-10T21:11:06.755" v="3558" actId="478"/>
          <ac:spMkLst>
            <pc:docMk/>
            <pc:sldMk cId="3324018484" sldId="813"/>
            <ac:spMk id="4" creationId="{448944C2-2AAA-4A71-84D9-D2729A052E73}"/>
          </ac:spMkLst>
        </pc:spChg>
        <pc:spChg chg="add mod">
          <ac:chgData name="Bára Hildur Jóhannsdóttir" userId="418bbdc2-a87c-4c4b-863d-86eeefff96ea" providerId="ADAL" clId="{21761319-89A0-4A12-B171-E7AB96F9D5AC}" dt="2020-11-10T21:11:29.788" v="3563" actId="14100"/>
          <ac:spMkLst>
            <pc:docMk/>
            <pc:sldMk cId="3324018484" sldId="813"/>
            <ac:spMk id="6" creationId="{C57DB253-392F-4039-A453-B6794A271686}"/>
          </ac:spMkLst>
        </pc:spChg>
        <pc:picChg chg="mod">
          <ac:chgData name="Bára Hildur Jóhannsdóttir" userId="418bbdc2-a87c-4c4b-863d-86eeefff96ea" providerId="ADAL" clId="{21761319-89A0-4A12-B171-E7AB96F9D5AC}" dt="2020-11-10T16:14:28.836" v="1872" actId="1076"/>
          <ac:picMkLst>
            <pc:docMk/>
            <pc:sldMk cId="3324018484" sldId="813"/>
            <ac:picMk id="5" creationId="{EFD2968F-D6DA-48CC-8F87-08DBDF459E47}"/>
          </ac:picMkLst>
        </pc:picChg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2268844184" sldId="814"/>
        </pc:sldMkLst>
      </pc:sldChg>
      <pc:sldChg chg="add del">
        <pc:chgData name="Bára Hildur Jóhannsdóttir" userId="418bbdc2-a87c-4c4b-863d-86eeefff96ea" providerId="ADAL" clId="{21761319-89A0-4A12-B171-E7AB96F9D5AC}" dt="2020-11-10T21:38:31.532" v="4291" actId="47"/>
        <pc:sldMkLst>
          <pc:docMk/>
          <pc:sldMk cId="3579265112" sldId="814"/>
        </pc:sldMkLst>
      </pc:sldChg>
      <pc:sldChg chg="modSp mod ord">
        <pc:chgData name="Bára Hildur Jóhannsdóttir" userId="418bbdc2-a87c-4c4b-863d-86eeefff96ea" providerId="ADAL" clId="{21761319-89A0-4A12-B171-E7AB96F9D5AC}" dt="2020-11-10T21:15:35.212" v="3656" actId="1076"/>
        <pc:sldMkLst>
          <pc:docMk/>
          <pc:sldMk cId="1299284184" sldId="815"/>
        </pc:sldMkLst>
        <pc:spChg chg="mod">
          <ac:chgData name="Bára Hildur Jóhannsdóttir" userId="418bbdc2-a87c-4c4b-863d-86eeefff96ea" providerId="ADAL" clId="{21761319-89A0-4A12-B171-E7AB96F9D5AC}" dt="2020-11-10T16:37:28.171" v="1997" actId="20577"/>
          <ac:spMkLst>
            <pc:docMk/>
            <pc:sldMk cId="1299284184" sldId="815"/>
            <ac:spMk id="2" creationId="{353AF5C0-CCDE-4492-9FA7-E741A4BD4F94}"/>
          </ac:spMkLst>
        </pc:spChg>
        <pc:spChg chg="mod">
          <ac:chgData name="Bára Hildur Jóhannsdóttir" userId="418bbdc2-a87c-4c4b-863d-86eeefff96ea" providerId="ADAL" clId="{21761319-89A0-4A12-B171-E7AB96F9D5AC}" dt="2020-11-10T21:15:35.212" v="3656" actId="1076"/>
          <ac:spMkLst>
            <pc:docMk/>
            <pc:sldMk cId="1299284184" sldId="815"/>
            <ac:spMk id="3" creationId="{70819CE7-0FB5-4F33-ADD2-C332793E5516}"/>
          </ac:spMkLst>
        </pc:spChg>
        <pc:picChg chg="mod">
          <ac:chgData name="Bára Hildur Jóhannsdóttir" userId="418bbdc2-a87c-4c4b-863d-86eeefff96ea" providerId="ADAL" clId="{21761319-89A0-4A12-B171-E7AB96F9D5AC}" dt="2020-11-10T21:15:12.917" v="3653" actId="1076"/>
          <ac:picMkLst>
            <pc:docMk/>
            <pc:sldMk cId="1299284184" sldId="815"/>
            <ac:picMk id="5" creationId="{B17667F4-8CDD-48BC-BF6B-4692B0C55F91}"/>
          </ac:picMkLst>
        </pc:picChg>
      </pc:sldChg>
      <pc:sldChg chg="add del">
        <pc:chgData name="Bára Hildur Jóhannsdóttir" userId="418bbdc2-a87c-4c4b-863d-86eeefff96ea" providerId="ADAL" clId="{21761319-89A0-4A12-B171-E7AB96F9D5AC}" dt="2020-11-10T20:52:10.265" v="2985" actId="2696"/>
        <pc:sldMkLst>
          <pc:docMk/>
          <pc:sldMk cId="756730632" sldId="819"/>
        </pc:sldMkLst>
      </pc:sldChg>
      <pc:sldChg chg="del">
        <pc:chgData name="Bára Hildur Jóhannsdóttir" userId="418bbdc2-a87c-4c4b-863d-86eeefff96ea" providerId="ADAL" clId="{21761319-89A0-4A12-B171-E7AB96F9D5AC}" dt="2020-11-10T16:19:46.133" v="1923" actId="2696"/>
        <pc:sldMkLst>
          <pc:docMk/>
          <pc:sldMk cId="1545950128" sldId="819"/>
        </pc:sldMkLst>
      </pc:sldChg>
      <pc:sldChg chg="addSp delSp modSp add mod modAnim">
        <pc:chgData name="Bára Hildur Jóhannsdóttir" userId="418bbdc2-a87c-4c4b-863d-86eeefff96ea" providerId="ADAL" clId="{21761319-89A0-4A12-B171-E7AB96F9D5AC}" dt="2020-11-10T21:37:17.944" v="4284" actId="20577"/>
        <pc:sldMkLst>
          <pc:docMk/>
          <pc:sldMk cId="2854540826" sldId="819"/>
        </pc:sldMkLst>
        <pc:spChg chg="mod">
          <ac:chgData name="Bára Hildur Jóhannsdóttir" userId="418bbdc2-a87c-4c4b-863d-86eeefff96ea" providerId="ADAL" clId="{21761319-89A0-4A12-B171-E7AB96F9D5AC}" dt="2020-11-10T21:29:06.134" v="3941" actId="1076"/>
          <ac:spMkLst>
            <pc:docMk/>
            <pc:sldMk cId="2854540826" sldId="819"/>
            <ac:spMk id="4" creationId="{25B4C649-74D6-41B7-8240-6DD325F8D3A8}"/>
          </ac:spMkLst>
        </pc:spChg>
        <pc:spChg chg="del mod">
          <ac:chgData name="Bára Hildur Jóhannsdóttir" userId="418bbdc2-a87c-4c4b-863d-86eeefff96ea" providerId="ADAL" clId="{21761319-89A0-4A12-B171-E7AB96F9D5AC}" dt="2020-11-10T20:54:01.846" v="3276" actId="478"/>
          <ac:spMkLst>
            <pc:docMk/>
            <pc:sldMk cId="2854540826" sldId="819"/>
            <ac:spMk id="5" creationId="{C76BBC15-3AF1-424F-BD09-016D24E23AA4}"/>
          </ac:spMkLst>
        </pc:spChg>
        <pc:spChg chg="add del mod">
          <ac:chgData name="Bára Hildur Jóhannsdóttir" userId="418bbdc2-a87c-4c4b-863d-86eeefff96ea" providerId="ADAL" clId="{21761319-89A0-4A12-B171-E7AB96F9D5AC}" dt="2020-11-10T20:54:03.860" v="3277" actId="478"/>
          <ac:spMkLst>
            <pc:docMk/>
            <pc:sldMk cId="2854540826" sldId="819"/>
            <ac:spMk id="6" creationId="{F1443141-E81D-4756-9DA6-5ED31AABA317}"/>
          </ac:spMkLst>
        </pc:spChg>
        <pc:spChg chg="add mod">
          <ac:chgData name="Bára Hildur Jóhannsdóttir" userId="418bbdc2-a87c-4c4b-863d-86eeefff96ea" providerId="ADAL" clId="{21761319-89A0-4A12-B171-E7AB96F9D5AC}" dt="2020-11-10T21:37:17.944" v="4284" actId="20577"/>
          <ac:spMkLst>
            <pc:docMk/>
            <pc:sldMk cId="2854540826" sldId="819"/>
            <ac:spMk id="10" creationId="{F6914044-C516-42DA-85D3-62E7801B97FA}"/>
          </ac:spMkLst>
        </pc:spChg>
        <pc:graphicFrameChg chg="add mod modGraphic">
          <ac:chgData name="Bára Hildur Jóhannsdóttir" userId="418bbdc2-a87c-4c4b-863d-86eeefff96ea" providerId="ADAL" clId="{21761319-89A0-4A12-B171-E7AB96F9D5AC}" dt="2020-11-10T21:36:35.166" v="4238" actId="255"/>
          <ac:graphicFrameMkLst>
            <pc:docMk/>
            <pc:sldMk cId="2854540826" sldId="819"/>
            <ac:graphicFrameMk id="9" creationId="{8538C9D5-E72D-4076-96C2-75563CC72997}"/>
          </ac:graphicFrameMkLst>
        </pc:graphicFrameChg>
        <pc:picChg chg="del mod">
          <ac:chgData name="Bára Hildur Jóhannsdóttir" userId="418bbdc2-a87c-4c4b-863d-86eeefff96ea" providerId="ADAL" clId="{21761319-89A0-4A12-B171-E7AB96F9D5AC}" dt="2020-11-10T20:54:07.451" v="3279" actId="478"/>
          <ac:picMkLst>
            <pc:docMk/>
            <pc:sldMk cId="2854540826" sldId="819"/>
            <ac:picMk id="2" creationId="{8136FCCF-B4FC-4558-B46E-5CC08E98060E}"/>
          </ac:picMkLst>
        </pc:picChg>
        <pc:picChg chg="add del mod">
          <ac:chgData name="Bára Hildur Jóhannsdóttir" userId="418bbdc2-a87c-4c4b-863d-86eeefff96ea" providerId="ADAL" clId="{21761319-89A0-4A12-B171-E7AB96F9D5AC}" dt="2020-11-10T20:56:44.112" v="3439" actId="478"/>
          <ac:picMkLst>
            <pc:docMk/>
            <pc:sldMk cId="2854540826" sldId="819"/>
            <ac:picMk id="8" creationId="{A70FE4FC-8517-4079-AAB5-085602B8FE1C}"/>
          </ac:picMkLst>
        </pc:picChg>
      </pc:sldChg>
      <pc:sldChg chg="del">
        <pc:chgData name="Bára Hildur Jóhannsdóttir" userId="418bbdc2-a87c-4c4b-863d-86eeefff96ea" providerId="ADAL" clId="{21761319-89A0-4A12-B171-E7AB96F9D5AC}" dt="2020-11-10T16:18:55.826" v="1922" actId="47"/>
        <pc:sldMkLst>
          <pc:docMk/>
          <pc:sldMk cId="2703688850" sldId="820"/>
        </pc:sldMkLst>
      </pc:sldChg>
      <pc:sldChg chg="modSp mod">
        <pc:chgData name="Bára Hildur Jóhannsdóttir" userId="418bbdc2-a87c-4c4b-863d-86eeefff96ea" providerId="ADAL" clId="{21761319-89A0-4A12-B171-E7AB96F9D5AC}" dt="2020-11-10T20:51:47.866" v="2984" actId="1076"/>
        <pc:sldMkLst>
          <pc:docMk/>
          <pc:sldMk cId="1147967447" sldId="821"/>
        </pc:sldMkLst>
        <pc:spChg chg="mod">
          <ac:chgData name="Bára Hildur Jóhannsdóttir" userId="418bbdc2-a87c-4c4b-863d-86eeefff96ea" providerId="ADAL" clId="{21761319-89A0-4A12-B171-E7AB96F9D5AC}" dt="2020-11-10T20:51:39.428" v="2982" actId="1076"/>
          <ac:spMkLst>
            <pc:docMk/>
            <pc:sldMk cId="1147967447" sldId="821"/>
            <ac:spMk id="2" creationId="{3A144227-6060-4646-936A-C0F2CA3D9683}"/>
          </ac:spMkLst>
        </pc:spChg>
        <pc:spChg chg="mod">
          <ac:chgData name="Bára Hildur Jóhannsdóttir" userId="418bbdc2-a87c-4c4b-863d-86eeefff96ea" providerId="ADAL" clId="{21761319-89A0-4A12-B171-E7AB96F9D5AC}" dt="2020-11-10T20:51:43.471" v="2983" actId="1076"/>
          <ac:spMkLst>
            <pc:docMk/>
            <pc:sldMk cId="1147967447" sldId="821"/>
            <ac:spMk id="3" creationId="{7A64CB28-FA26-4E62-BC02-A96C606E9CF3}"/>
          </ac:spMkLst>
        </pc:spChg>
        <pc:spChg chg="mod">
          <ac:chgData name="Bára Hildur Jóhannsdóttir" userId="418bbdc2-a87c-4c4b-863d-86eeefff96ea" providerId="ADAL" clId="{21761319-89A0-4A12-B171-E7AB96F9D5AC}" dt="2020-11-10T20:51:33.527" v="2981" actId="403"/>
          <ac:spMkLst>
            <pc:docMk/>
            <pc:sldMk cId="1147967447" sldId="821"/>
            <ac:spMk id="4" creationId="{CF2A1269-C7EB-4DC0-850C-29AF5336B328}"/>
          </ac:spMkLst>
        </pc:spChg>
        <pc:picChg chg="mod">
          <ac:chgData name="Bára Hildur Jóhannsdóttir" userId="418bbdc2-a87c-4c4b-863d-86eeefff96ea" providerId="ADAL" clId="{21761319-89A0-4A12-B171-E7AB96F9D5AC}" dt="2020-11-10T20:51:47.866" v="2984" actId="1076"/>
          <ac:picMkLst>
            <pc:docMk/>
            <pc:sldMk cId="1147967447" sldId="821"/>
            <ac:picMk id="6" creationId="{A577F6DD-85B5-4767-A27D-0F47D686C2F6}"/>
          </ac:picMkLst>
        </pc:picChg>
      </pc:sldChg>
      <pc:sldChg chg="addSp delSp modSp del mod">
        <pc:chgData name="Bára Hildur Jóhannsdóttir" userId="418bbdc2-a87c-4c4b-863d-86eeefff96ea" providerId="ADAL" clId="{21761319-89A0-4A12-B171-E7AB96F9D5AC}" dt="2020-11-10T15:28:21.722" v="216" actId="2696"/>
        <pc:sldMkLst>
          <pc:docMk/>
          <pc:sldMk cId="2083383058" sldId="822"/>
        </pc:sldMkLst>
        <pc:spChg chg="mod">
          <ac:chgData name="Bára Hildur Jóhannsdóttir" userId="418bbdc2-a87c-4c4b-863d-86eeefff96ea" providerId="ADAL" clId="{21761319-89A0-4A12-B171-E7AB96F9D5AC}" dt="2020-11-10T15:28:00.583" v="212" actId="14100"/>
          <ac:spMkLst>
            <pc:docMk/>
            <pc:sldMk cId="2083383058" sldId="822"/>
            <ac:spMk id="7" creationId="{126FE6C0-7F06-4081-8AD0-80C4FBA8ABAD}"/>
          </ac:spMkLst>
        </pc:spChg>
        <pc:spChg chg="add mod">
          <ac:chgData name="Bára Hildur Jóhannsdóttir" userId="418bbdc2-a87c-4c4b-863d-86eeefff96ea" providerId="ADAL" clId="{21761319-89A0-4A12-B171-E7AB96F9D5AC}" dt="2020-11-10T15:27:55.011" v="211" actId="1076"/>
          <ac:spMkLst>
            <pc:docMk/>
            <pc:sldMk cId="2083383058" sldId="822"/>
            <ac:spMk id="11" creationId="{C62822A8-DB11-4999-9706-8C34E3C7FB2E}"/>
          </ac:spMkLst>
        </pc:spChg>
        <pc:spChg chg="del mod">
          <ac:chgData name="Bára Hildur Jóhannsdóttir" userId="418bbdc2-a87c-4c4b-863d-86eeefff96ea" providerId="ADAL" clId="{21761319-89A0-4A12-B171-E7AB96F9D5AC}" dt="2020-11-10T15:26:04.724" v="134" actId="478"/>
          <ac:spMkLst>
            <pc:docMk/>
            <pc:sldMk cId="2083383058" sldId="822"/>
            <ac:spMk id="17" creationId="{B54D7D61-6AD4-46DB-89FA-9489FBF18E30}"/>
          </ac:spMkLst>
        </pc:spChg>
        <pc:spChg chg="del">
          <ac:chgData name="Bára Hildur Jóhannsdóttir" userId="418bbdc2-a87c-4c4b-863d-86eeefff96ea" providerId="ADAL" clId="{21761319-89A0-4A12-B171-E7AB96F9D5AC}" dt="2020-11-10T15:22:49.477" v="117" actId="478"/>
          <ac:spMkLst>
            <pc:docMk/>
            <pc:sldMk cId="2083383058" sldId="822"/>
            <ac:spMk id="19" creationId="{C7B28226-44CA-46A9-83CB-068AA86546AA}"/>
          </ac:spMkLst>
        </pc:spChg>
        <pc:picChg chg="add del mod">
          <ac:chgData name="Bára Hildur Jóhannsdóttir" userId="418bbdc2-a87c-4c4b-863d-86eeefff96ea" providerId="ADAL" clId="{21761319-89A0-4A12-B171-E7AB96F9D5AC}" dt="2020-11-10T15:23:29.115" v="119" actId="478"/>
          <ac:picMkLst>
            <pc:docMk/>
            <pc:sldMk cId="2083383058" sldId="822"/>
            <ac:picMk id="3" creationId="{3922771B-2D5E-4B6E-8B04-008DDF9CFB28}"/>
          </ac:picMkLst>
        </pc:picChg>
        <pc:picChg chg="add mod">
          <ac:chgData name="Bára Hildur Jóhannsdóttir" userId="418bbdc2-a87c-4c4b-863d-86eeefff96ea" providerId="ADAL" clId="{21761319-89A0-4A12-B171-E7AB96F9D5AC}" dt="2020-11-10T15:28:09.307" v="215" actId="1076"/>
          <ac:picMkLst>
            <pc:docMk/>
            <pc:sldMk cId="2083383058" sldId="822"/>
            <ac:picMk id="5" creationId="{B55F9172-E15C-4C7B-8F6D-67931013201C}"/>
          </ac:picMkLst>
        </pc:picChg>
        <pc:picChg chg="del">
          <ac:chgData name="Bára Hildur Jóhannsdóttir" userId="418bbdc2-a87c-4c4b-863d-86eeefff96ea" providerId="ADAL" clId="{21761319-89A0-4A12-B171-E7AB96F9D5AC}" dt="2020-11-10T15:22:23.909" v="106" actId="478"/>
          <ac:picMkLst>
            <pc:docMk/>
            <pc:sldMk cId="2083383058" sldId="822"/>
            <ac:picMk id="14" creationId="{87A3DBB9-314E-4F37-A205-3AA3364CDB24}"/>
          </ac:picMkLst>
        </pc:picChg>
      </pc:sldChg>
      <pc:sldChg chg="addSp delSp modSp add mod">
        <pc:chgData name="Bára Hildur Jóhannsdóttir" userId="418bbdc2-a87c-4c4b-863d-86eeefff96ea" providerId="ADAL" clId="{21761319-89A0-4A12-B171-E7AB96F9D5AC}" dt="2020-11-10T21:40:30.883" v="4319" actId="1076"/>
        <pc:sldMkLst>
          <pc:docMk/>
          <pc:sldMk cId="3366637676" sldId="822"/>
        </pc:sldMkLst>
        <pc:spChg chg="add mod">
          <ac:chgData name="Bára Hildur Jóhannsdóttir" userId="418bbdc2-a87c-4c4b-863d-86eeefff96ea" providerId="ADAL" clId="{21761319-89A0-4A12-B171-E7AB96F9D5AC}" dt="2020-11-10T16:06:40.097" v="1647" actId="13822"/>
          <ac:spMkLst>
            <pc:docMk/>
            <pc:sldMk cId="3366637676" sldId="822"/>
            <ac:spMk id="6" creationId="{8DAB5937-1904-486A-9D0F-09CFC7AC6838}"/>
          </ac:spMkLst>
        </pc:spChg>
        <pc:spChg chg="mod">
          <ac:chgData name="Bára Hildur Jóhannsdóttir" userId="418bbdc2-a87c-4c4b-863d-86eeefff96ea" providerId="ADAL" clId="{21761319-89A0-4A12-B171-E7AB96F9D5AC}" dt="2020-11-10T16:01:23.470" v="1448" actId="1076"/>
          <ac:spMkLst>
            <pc:docMk/>
            <pc:sldMk cId="3366637676" sldId="822"/>
            <ac:spMk id="7" creationId="{126FE6C0-7F06-4081-8AD0-80C4FBA8ABAD}"/>
          </ac:spMkLst>
        </pc:spChg>
        <pc:spChg chg="mod">
          <ac:chgData name="Bára Hildur Jóhannsdóttir" userId="418bbdc2-a87c-4c4b-863d-86eeefff96ea" providerId="ADAL" clId="{21761319-89A0-4A12-B171-E7AB96F9D5AC}" dt="2020-11-10T21:40:30.883" v="4319" actId="1076"/>
          <ac:spMkLst>
            <pc:docMk/>
            <pc:sldMk cId="3366637676" sldId="822"/>
            <ac:spMk id="11" creationId="{C62822A8-DB11-4999-9706-8C34E3C7FB2E}"/>
          </ac:spMkLst>
        </pc:spChg>
        <pc:picChg chg="add mod">
          <ac:chgData name="Bára Hildur Jóhannsdóttir" userId="418bbdc2-a87c-4c4b-863d-86eeefff96ea" providerId="ADAL" clId="{21761319-89A0-4A12-B171-E7AB96F9D5AC}" dt="2020-11-10T21:05:03.411" v="3549" actId="1440"/>
          <ac:picMkLst>
            <pc:docMk/>
            <pc:sldMk cId="3366637676" sldId="822"/>
            <ac:picMk id="4" creationId="{551B8319-D087-4BA0-B8B9-7CDA412E67E3}"/>
          </ac:picMkLst>
        </pc:picChg>
        <pc:picChg chg="del">
          <ac:chgData name="Bára Hildur Jóhannsdóttir" userId="418bbdc2-a87c-4c4b-863d-86eeefff96ea" providerId="ADAL" clId="{21761319-89A0-4A12-B171-E7AB96F9D5AC}" dt="2020-11-10T21:04:18.874" v="3541" actId="478"/>
          <ac:picMkLst>
            <pc:docMk/>
            <pc:sldMk cId="3366637676" sldId="822"/>
            <ac:picMk id="5" creationId="{B55F9172-E15C-4C7B-8F6D-67931013201C}"/>
          </ac:picMkLst>
        </pc:picChg>
      </pc:sldChg>
      <pc:sldChg chg="addSp modSp add mod">
        <pc:chgData name="Bára Hildur Jóhannsdóttir" userId="418bbdc2-a87c-4c4b-863d-86eeefff96ea" providerId="ADAL" clId="{21761319-89A0-4A12-B171-E7AB96F9D5AC}" dt="2020-11-10T16:04:04.612" v="1515" actId="208"/>
        <pc:sldMkLst>
          <pc:docMk/>
          <pc:sldMk cId="265889935" sldId="823"/>
        </pc:sldMkLst>
        <pc:spChg chg="add mod">
          <ac:chgData name="Bára Hildur Jóhannsdóttir" userId="418bbdc2-a87c-4c4b-863d-86eeefff96ea" providerId="ADAL" clId="{21761319-89A0-4A12-B171-E7AB96F9D5AC}" dt="2020-11-10T15:19:37.752" v="69" actId="1582"/>
          <ac:spMkLst>
            <pc:docMk/>
            <pc:sldMk cId="265889935" sldId="823"/>
            <ac:spMk id="2" creationId="{2370EE93-4739-4202-8311-840DC964D05D}"/>
          </ac:spMkLst>
        </pc:spChg>
        <pc:spChg chg="mod">
          <ac:chgData name="Bára Hildur Jóhannsdóttir" userId="418bbdc2-a87c-4c4b-863d-86eeefff96ea" providerId="ADAL" clId="{21761319-89A0-4A12-B171-E7AB96F9D5AC}" dt="2020-11-10T15:57:59.031" v="1376" actId="208"/>
          <ac:spMkLst>
            <pc:docMk/>
            <pc:sldMk cId="265889935" sldId="823"/>
            <ac:spMk id="4" creationId="{36572D26-AD1E-4812-A3FD-EFDD0A6F82DB}"/>
          </ac:spMkLst>
        </pc:spChg>
        <pc:spChg chg="mod">
          <ac:chgData name="Bára Hildur Jóhannsdóttir" userId="418bbdc2-a87c-4c4b-863d-86eeefff96ea" providerId="ADAL" clId="{21761319-89A0-4A12-B171-E7AB96F9D5AC}" dt="2020-11-10T15:20:30.864" v="77" actId="1582"/>
          <ac:spMkLst>
            <pc:docMk/>
            <pc:sldMk cId="265889935" sldId="823"/>
            <ac:spMk id="11" creationId="{FE53D425-ED96-4FC0-AAD3-CF9EF537E6D9}"/>
          </ac:spMkLst>
        </pc:spChg>
        <pc:spChg chg="mod">
          <ac:chgData name="Bára Hildur Jóhannsdóttir" userId="418bbdc2-a87c-4c4b-863d-86eeefff96ea" providerId="ADAL" clId="{21761319-89A0-4A12-B171-E7AB96F9D5AC}" dt="2020-11-10T16:03:43.193" v="1513" actId="207"/>
          <ac:spMkLst>
            <pc:docMk/>
            <pc:sldMk cId="265889935" sldId="823"/>
            <ac:spMk id="12" creationId="{E515D581-08EC-4A58-9454-877F709F7D33}"/>
          </ac:spMkLst>
        </pc:spChg>
        <pc:spChg chg="mod">
          <ac:chgData name="Bára Hildur Jóhannsdóttir" userId="418bbdc2-a87c-4c4b-863d-86eeefff96ea" providerId="ADAL" clId="{21761319-89A0-4A12-B171-E7AB96F9D5AC}" dt="2020-11-10T16:03:46.785" v="1514" actId="207"/>
          <ac:spMkLst>
            <pc:docMk/>
            <pc:sldMk cId="265889935" sldId="823"/>
            <ac:spMk id="14" creationId="{77F392CA-D15C-4B78-9781-2DFB838D01AD}"/>
          </ac:spMkLst>
        </pc:spChg>
        <pc:spChg chg="add mod">
          <ac:chgData name="Bára Hildur Jóhannsdóttir" userId="418bbdc2-a87c-4c4b-863d-86eeefff96ea" providerId="ADAL" clId="{21761319-89A0-4A12-B171-E7AB96F9D5AC}" dt="2020-11-10T15:28:53.225" v="245" actId="20577"/>
          <ac:spMkLst>
            <pc:docMk/>
            <pc:sldMk cId="265889935" sldId="823"/>
            <ac:spMk id="20" creationId="{A5EF66EE-943B-41AB-B4FD-AD3F27F25C4C}"/>
          </ac:spMkLst>
        </pc:spChg>
        <pc:cxnChg chg="mod">
          <ac:chgData name="Bára Hildur Jóhannsdóttir" userId="418bbdc2-a87c-4c4b-863d-86eeefff96ea" providerId="ADAL" clId="{21761319-89A0-4A12-B171-E7AB96F9D5AC}" dt="2020-11-10T16:04:04.612" v="1515" actId="208"/>
          <ac:cxnSpMkLst>
            <pc:docMk/>
            <pc:sldMk cId="265889935" sldId="823"/>
            <ac:cxnSpMk id="30" creationId="{F7D841F7-2FBD-493E-AB5E-D211CAD9289D}"/>
          </ac:cxnSpMkLst>
        </pc:cxnChg>
        <pc:cxnChg chg="mod">
          <ac:chgData name="Bára Hildur Jóhannsdóttir" userId="418bbdc2-a87c-4c4b-863d-86eeefff96ea" providerId="ADAL" clId="{21761319-89A0-4A12-B171-E7AB96F9D5AC}" dt="2020-11-10T16:04:04.612" v="1515" actId="208"/>
          <ac:cxnSpMkLst>
            <pc:docMk/>
            <pc:sldMk cId="265889935" sldId="823"/>
            <ac:cxnSpMk id="33" creationId="{C6732D7D-4CF5-4D36-A06E-6ACC9397D3FC}"/>
          </ac:cxnSpMkLst>
        </pc:cxnChg>
        <pc:cxnChg chg="mod">
          <ac:chgData name="Bára Hildur Jóhannsdóttir" userId="418bbdc2-a87c-4c4b-863d-86eeefff96ea" providerId="ADAL" clId="{21761319-89A0-4A12-B171-E7AB96F9D5AC}" dt="2020-11-10T16:04:04.612" v="1515" actId="208"/>
          <ac:cxnSpMkLst>
            <pc:docMk/>
            <pc:sldMk cId="265889935" sldId="823"/>
            <ac:cxnSpMk id="44" creationId="{F9DF31CA-983B-4F10-A5DB-BD471E479EDA}"/>
          </ac:cxnSpMkLst>
        </pc:cxnChg>
      </pc:sldChg>
      <pc:sldChg chg="addSp delSp modSp add mod">
        <pc:chgData name="Bára Hildur Jóhannsdóttir" userId="418bbdc2-a87c-4c4b-863d-86eeefff96ea" providerId="ADAL" clId="{21761319-89A0-4A12-B171-E7AB96F9D5AC}" dt="2020-11-10T16:06:01.327" v="1640" actId="5793"/>
        <pc:sldMkLst>
          <pc:docMk/>
          <pc:sldMk cId="3745614870" sldId="824"/>
        </pc:sldMkLst>
        <pc:spChg chg="mod">
          <ac:chgData name="Bára Hildur Jóhannsdóttir" userId="418bbdc2-a87c-4c4b-863d-86eeefff96ea" providerId="ADAL" clId="{21761319-89A0-4A12-B171-E7AB96F9D5AC}" dt="2020-11-10T15:39:59.361" v="1078" actId="14100"/>
          <ac:spMkLst>
            <pc:docMk/>
            <pc:sldMk cId="3745614870" sldId="824"/>
            <ac:spMk id="2" creationId="{2370EE93-4739-4202-8311-840DC964D05D}"/>
          </ac:spMkLst>
        </pc:spChg>
        <pc:spChg chg="add mod">
          <ac:chgData name="Bára Hildur Jóhannsdóttir" userId="418bbdc2-a87c-4c4b-863d-86eeefff96ea" providerId="ADAL" clId="{21761319-89A0-4A12-B171-E7AB96F9D5AC}" dt="2020-11-10T15:39:45.093" v="1077" actId="404"/>
          <ac:spMkLst>
            <pc:docMk/>
            <pc:sldMk cId="3745614870" sldId="824"/>
            <ac:spMk id="3" creationId="{51F5FA6B-C2CD-465C-98E8-A878150BD500}"/>
          </ac:spMkLst>
        </pc:spChg>
        <pc:spChg chg="del mod">
          <ac:chgData name="Bára Hildur Jóhannsdóttir" userId="418bbdc2-a87c-4c4b-863d-86eeefff96ea" providerId="ADAL" clId="{21761319-89A0-4A12-B171-E7AB96F9D5AC}" dt="2020-11-10T15:29:23.685" v="248" actId="478"/>
          <ac:spMkLst>
            <pc:docMk/>
            <pc:sldMk cId="3745614870" sldId="824"/>
            <ac:spMk id="4" creationId="{36572D26-AD1E-4812-A3FD-EFDD0A6F82DB}"/>
          </ac:spMkLst>
        </pc:spChg>
        <pc:spChg chg="mod">
          <ac:chgData name="Bára Hildur Jóhannsdóttir" userId="418bbdc2-a87c-4c4b-863d-86eeefff96ea" providerId="ADAL" clId="{21761319-89A0-4A12-B171-E7AB96F9D5AC}" dt="2020-11-10T15:40:34.742" v="1129" actId="404"/>
          <ac:spMkLst>
            <pc:docMk/>
            <pc:sldMk cId="3745614870" sldId="824"/>
            <ac:spMk id="5" creationId="{48B0A1D7-C21C-4423-8C94-A63F323EF3DB}"/>
          </ac:spMkLst>
        </pc:spChg>
        <pc:spChg chg="mod">
          <ac:chgData name="Bára Hildur Jóhannsdóttir" userId="418bbdc2-a87c-4c4b-863d-86eeefff96ea" providerId="ADAL" clId="{21761319-89A0-4A12-B171-E7AB96F9D5AC}" dt="2020-11-10T15:40:13.558" v="1086" actId="1035"/>
          <ac:spMkLst>
            <pc:docMk/>
            <pc:sldMk cId="3745614870" sldId="824"/>
            <ac:spMk id="6" creationId="{608CD625-BF0B-400B-8955-BB15284FABAA}"/>
          </ac:spMkLst>
        </pc:spChg>
        <pc:spChg chg="add del mod">
          <ac:chgData name="Bára Hildur Jóhannsdóttir" userId="418bbdc2-a87c-4c4b-863d-86eeefff96ea" providerId="ADAL" clId="{21761319-89A0-4A12-B171-E7AB96F9D5AC}" dt="2020-11-10T15:36:15.751" v="967" actId="478"/>
          <ac:spMkLst>
            <pc:docMk/>
            <pc:sldMk cId="3745614870" sldId="824"/>
            <ac:spMk id="7" creationId="{75336FE5-5A1C-4A31-9BAD-3DB34D7CEF7F}"/>
          </ac:spMkLst>
        </pc:spChg>
        <pc:spChg chg="mod">
          <ac:chgData name="Bára Hildur Jóhannsdóttir" userId="418bbdc2-a87c-4c4b-863d-86eeefff96ea" providerId="ADAL" clId="{21761319-89A0-4A12-B171-E7AB96F9D5AC}" dt="2020-11-10T15:59:22.663" v="1432" actId="20577"/>
          <ac:spMkLst>
            <pc:docMk/>
            <pc:sldMk cId="3745614870" sldId="824"/>
            <ac:spMk id="8" creationId="{FE75E4DB-8DDD-4C44-A29A-CAC4E2488D7F}"/>
          </ac:spMkLst>
        </pc:spChg>
        <pc:spChg chg="add mod">
          <ac:chgData name="Bára Hildur Jóhannsdóttir" userId="418bbdc2-a87c-4c4b-863d-86eeefff96ea" providerId="ADAL" clId="{21761319-89A0-4A12-B171-E7AB96F9D5AC}" dt="2020-11-10T15:36:31.632" v="980" actId="20577"/>
          <ac:spMkLst>
            <pc:docMk/>
            <pc:sldMk cId="3745614870" sldId="824"/>
            <ac:spMk id="9" creationId="{0E86D8B7-E1E8-46A3-91D6-3678C17F5F71}"/>
          </ac:spMkLst>
        </pc:spChg>
        <pc:spChg chg="mod">
          <ac:chgData name="Bára Hildur Jóhannsdóttir" userId="418bbdc2-a87c-4c4b-863d-86eeefff96ea" providerId="ADAL" clId="{21761319-89A0-4A12-B171-E7AB96F9D5AC}" dt="2020-11-10T15:40:13.558" v="1086" actId="1035"/>
          <ac:spMkLst>
            <pc:docMk/>
            <pc:sldMk cId="3745614870" sldId="824"/>
            <ac:spMk id="10" creationId="{0C2F6319-CC10-4F59-9572-230E9ACFD6BE}"/>
          </ac:spMkLst>
        </pc:spChg>
        <pc:spChg chg="del">
          <ac:chgData name="Bára Hildur Jóhannsdóttir" userId="418bbdc2-a87c-4c4b-863d-86eeefff96ea" providerId="ADAL" clId="{21761319-89A0-4A12-B171-E7AB96F9D5AC}" dt="2020-11-10T15:29:32.957" v="254" actId="478"/>
          <ac:spMkLst>
            <pc:docMk/>
            <pc:sldMk cId="3745614870" sldId="824"/>
            <ac:spMk id="11" creationId="{FE53D425-ED96-4FC0-AAD3-CF9EF537E6D9}"/>
          </ac:spMkLst>
        </pc:spChg>
        <pc:spChg chg="del">
          <ac:chgData name="Bára Hildur Jóhannsdóttir" userId="418bbdc2-a87c-4c4b-863d-86eeefff96ea" providerId="ADAL" clId="{21761319-89A0-4A12-B171-E7AB96F9D5AC}" dt="2020-11-10T15:29:28.252" v="250" actId="478"/>
          <ac:spMkLst>
            <pc:docMk/>
            <pc:sldMk cId="3745614870" sldId="824"/>
            <ac:spMk id="12" creationId="{E515D581-08EC-4A58-9454-877F709F7D33}"/>
          </ac:spMkLst>
        </pc:spChg>
        <pc:spChg chg="add mod">
          <ac:chgData name="Bára Hildur Jóhannsdóttir" userId="418bbdc2-a87c-4c4b-863d-86eeefff96ea" providerId="ADAL" clId="{21761319-89A0-4A12-B171-E7AB96F9D5AC}" dt="2020-11-10T15:36:37.078" v="990" actId="20577"/>
          <ac:spMkLst>
            <pc:docMk/>
            <pc:sldMk cId="3745614870" sldId="824"/>
            <ac:spMk id="13" creationId="{D3C61DC7-638E-4EB2-BAA1-2ED8E337F14C}"/>
          </ac:spMkLst>
        </pc:spChg>
        <pc:spChg chg="del">
          <ac:chgData name="Bára Hildur Jóhannsdóttir" userId="418bbdc2-a87c-4c4b-863d-86eeefff96ea" providerId="ADAL" clId="{21761319-89A0-4A12-B171-E7AB96F9D5AC}" dt="2020-11-10T15:29:18.985" v="246" actId="478"/>
          <ac:spMkLst>
            <pc:docMk/>
            <pc:sldMk cId="3745614870" sldId="824"/>
            <ac:spMk id="14" creationId="{77F392CA-D15C-4B78-9781-2DFB838D01AD}"/>
          </ac:spMkLst>
        </pc:spChg>
        <pc:spChg chg="add mod">
          <ac:chgData name="Bára Hildur Jóhannsdóttir" userId="418bbdc2-a87c-4c4b-863d-86eeefff96ea" providerId="ADAL" clId="{21761319-89A0-4A12-B171-E7AB96F9D5AC}" dt="2020-11-10T15:57:32.704" v="1374" actId="20577"/>
          <ac:spMkLst>
            <pc:docMk/>
            <pc:sldMk cId="3745614870" sldId="824"/>
            <ac:spMk id="15" creationId="{CCD9EB32-CA3C-4B84-86A8-F83E2F264981}"/>
          </ac:spMkLst>
        </pc:spChg>
        <pc:spChg chg="mod">
          <ac:chgData name="Bára Hildur Jóhannsdóttir" userId="418bbdc2-a87c-4c4b-863d-86eeefff96ea" providerId="ADAL" clId="{21761319-89A0-4A12-B171-E7AB96F9D5AC}" dt="2020-11-10T15:34:36.900" v="909" actId="14100"/>
          <ac:spMkLst>
            <pc:docMk/>
            <pc:sldMk cId="3745614870" sldId="824"/>
            <ac:spMk id="20" creationId="{A5EF66EE-943B-41AB-B4FD-AD3F27F25C4C}"/>
          </ac:spMkLst>
        </pc:spChg>
        <pc:spChg chg="add mod">
          <ac:chgData name="Bára Hildur Jóhannsdóttir" userId="418bbdc2-a87c-4c4b-863d-86eeefff96ea" providerId="ADAL" clId="{21761319-89A0-4A12-B171-E7AB96F9D5AC}" dt="2020-11-10T16:06:01.327" v="1640" actId="5793"/>
          <ac:spMkLst>
            <pc:docMk/>
            <pc:sldMk cId="3745614870" sldId="824"/>
            <ac:spMk id="21" creationId="{786F08C0-4D70-4652-BE21-8CFCC9D237A7}"/>
          </ac:spMkLst>
        </pc:spChg>
        <pc:cxnChg chg="add">
          <ac:chgData name="Bára Hildur Jóhannsdóttir" userId="418bbdc2-a87c-4c4b-863d-86eeefff96ea" providerId="ADAL" clId="{21761319-89A0-4A12-B171-E7AB96F9D5AC}" dt="2020-11-10T15:38:38.720" v="1040" actId="11529"/>
          <ac:cxnSpMkLst>
            <pc:docMk/>
            <pc:sldMk cId="3745614870" sldId="824"/>
            <ac:cxnSpMk id="17" creationId="{2F6D87F0-4920-4C39-935C-A1DCB7F8E6EC}"/>
          </ac:cxnSpMkLst>
        </pc:cxnChg>
        <pc:cxnChg chg="del mod">
          <ac:chgData name="Bára Hildur Jóhannsdóttir" userId="418bbdc2-a87c-4c4b-863d-86eeefff96ea" providerId="ADAL" clId="{21761319-89A0-4A12-B171-E7AB96F9D5AC}" dt="2020-11-10T15:34:01.579" v="901" actId="478"/>
          <ac:cxnSpMkLst>
            <pc:docMk/>
            <pc:sldMk cId="3745614870" sldId="824"/>
            <ac:cxnSpMk id="18" creationId="{41F5938F-F543-4B52-BC83-B75FB96B418C}"/>
          </ac:cxnSpMkLst>
        </pc:cxnChg>
        <pc:cxnChg chg="del mod">
          <ac:chgData name="Bára Hildur Jóhannsdóttir" userId="418bbdc2-a87c-4c4b-863d-86eeefff96ea" providerId="ADAL" clId="{21761319-89A0-4A12-B171-E7AB96F9D5AC}" dt="2020-11-10T15:33:58.950" v="900" actId="478"/>
          <ac:cxnSpMkLst>
            <pc:docMk/>
            <pc:sldMk cId="3745614870" sldId="824"/>
            <ac:cxnSpMk id="19" creationId="{1D5B103F-E8A9-40BE-9F21-DC867E89C8C6}"/>
          </ac:cxnSpMkLst>
        </pc:cxnChg>
        <pc:cxnChg chg="del mod">
          <ac:chgData name="Bára Hildur Jóhannsdóttir" userId="418bbdc2-a87c-4c4b-863d-86eeefff96ea" providerId="ADAL" clId="{21761319-89A0-4A12-B171-E7AB96F9D5AC}" dt="2020-11-10T15:34:27.517" v="906" actId="478"/>
          <ac:cxnSpMkLst>
            <pc:docMk/>
            <pc:sldMk cId="3745614870" sldId="824"/>
            <ac:cxnSpMk id="26" creationId="{4F60BCDC-85B3-4464-AF8B-060E0A19CFB4}"/>
          </ac:cxnSpMkLst>
        </pc:cxnChg>
        <pc:cxnChg chg="del mod">
          <ac:chgData name="Bára Hildur Jóhannsdóttir" userId="418bbdc2-a87c-4c4b-863d-86eeefff96ea" providerId="ADAL" clId="{21761319-89A0-4A12-B171-E7AB96F9D5AC}" dt="2020-11-10T15:29:31.557" v="253" actId="478"/>
          <ac:cxnSpMkLst>
            <pc:docMk/>
            <pc:sldMk cId="3745614870" sldId="824"/>
            <ac:cxnSpMk id="30" creationId="{F7D841F7-2FBD-493E-AB5E-D211CAD9289D}"/>
          </ac:cxnSpMkLst>
        </pc:cxnChg>
        <pc:cxnChg chg="del">
          <ac:chgData name="Bára Hildur Jóhannsdóttir" userId="418bbdc2-a87c-4c4b-863d-86eeefff96ea" providerId="ADAL" clId="{21761319-89A0-4A12-B171-E7AB96F9D5AC}" dt="2020-11-10T15:29:29.254" v="251" actId="478"/>
          <ac:cxnSpMkLst>
            <pc:docMk/>
            <pc:sldMk cId="3745614870" sldId="824"/>
            <ac:cxnSpMk id="33" creationId="{C6732D7D-4CF5-4D36-A06E-6ACC9397D3FC}"/>
          </ac:cxnSpMkLst>
        </pc:cxnChg>
        <pc:cxnChg chg="add mod">
          <ac:chgData name="Bára Hildur Jóhannsdóttir" userId="418bbdc2-a87c-4c4b-863d-86eeefff96ea" providerId="ADAL" clId="{21761319-89A0-4A12-B171-E7AB96F9D5AC}" dt="2020-11-10T15:38:54.251" v="1044" actId="14100"/>
          <ac:cxnSpMkLst>
            <pc:docMk/>
            <pc:sldMk cId="3745614870" sldId="824"/>
            <ac:cxnSpMk id="34" creationId="{7136EFAF-195D-47C9-B594-B3FDC9D71C93}"/>
          </ac:cxnSpMkLst>
        </pc:cxnChg>
        <pc:cxnChg chg="del mod">
          <ac:chgData name="Bára Hildur Jóhannsdóttir" userId="418bbdc2-a87c-4c4b-863d-86eeefff96ea" providerId="ADAL" clId="{21761319-89A0-4A12-B171-E7AB96F9D5AC}" dt="2020-11-10T15:29:30.367" v="252" actId="478"/>
          <ac:cxnSpMkLst>
            <pc:docMk/>
            <pc:sldMk cId="3745614870" sldId="824"/>
            <ac:cxnSpMk id="36" creationId="{2C5B5CBF-7B5A-4A14-AC5E-8015A7FB874C}"/>
          </ac:cxnSpMkLst>
        </pc:cxnChg>
        <pc:cxnChg chg="add mod">
          <ac:chgData name="Bára Hildur Jóhannsdóttir" userId="418bbdc2-a87c-4c4b-863d-86eeefff96ea" providerId="ADAL" clId="{21761319-89A0-4A12-B171-E7AB96F9D5AC}" dt="2020-11-10T15:39:11.118" v="1048" actId="14100"/>
          <ac:cxnSpMkLst>
            <pc:docMk/>
            <pc:sldMk cId="3745614870" sldId="824"/>
            <ac:cxnSpMk id="37" creationId="{1E5D7F62-DDBE-41A6-981A-9A48639E5C76}"/>
          </ac:cxnSpMkLst>
        </pc:cxnChg>
        <pc:cxnChg chg="del">
          <ac:chgData name="Bára Hildur Jóhannsdóttir" userId="418bbdc2-a87c-4c4b-863d-86eeefff96ea" providerId="ADAL" clId="{21761319-89A0-4A12-B171-E7AB96F9D5AC}" dt="2020-11-10T15:34:13.330" v="903" actId="478"/>
          <ac:cxnSpMkLst>
            <pc:docMk/>
            <pc:sldMk cId="3745614870" sldId="824"/>
            <ac:cxnSpMk id="41" creationId="{18415CFD-AD87-4ADC-8210-D94B85081805}"/>
          </ac:cxnSpMkLst>
        </pc:cxnChg>
        <pc:cxnChg chg="del">
          <ac:chgData name="Bára Hildur Jóhannsdóttir" userId="418bbdc2-a87c-4c4b-863d-86eeefff96ea" providerId="ADAL" clId="{21761319-89A0-4A12-B171-E7AB96F9D5AC}" dt="2020-11-10T15:29:26.580" v="249" actId="478"/>
          <ac:cxnSpMkLst>
            <pc:docMk/>
            <pc:sldMk cId="3745614870" sldId="824"/>
            <ac:cxnSpMk id="44" creationId="{F9DF31CA-983B-4F10-A5DB-BD471E479EDA}"/>
          </ac:cxnSpMkLst>
        </pc:cxnChg>
      </pc:sldChg>
      <pc:sldChg chg="addSp delSp modSp add mod">
        <pc:chgData name="Bára Hildur Jóhannsdóttir" userId="418bbdc2-a87c-4c4b-863d-86eeefff96ea" providerId="ADAL" clId="{21761319-89A0-4A12-B171-E7AB96F9D5AC}" dt="2020-11-10T21:19:18.089" v="3706" actId="14100"/>
        <pc:sldMkLst>
          <pc:docMk/>
          <pc:sldMk cId="3442923375" sldId="825"/>
        </pc:sldMkLst>
        <pc:spChg chg="mod">
          <ac:chgData name="Bára Hildur Jóhannsdóttir" userId="418bbdc2-a87c-4c4b-863d-86eeefff96ea" providerId="ADAL" clId="{21761319-89A0-4A12-B171-E7AB96F9D5AC}" dt="2020-11-10T20:37:54.393" v="2579" actId="1076"/>
          <ac:spMkLst>
            <pc:docMk/>
            <pc:sldMk cId="3442923375" sldId="825"/>
            <ac:spMk id="2" creationId="{5168B3A0-879E-4291-A2D9-34AB22E8CD9D}"/>
          </ac:spMkLst>
        </pc:spChg>
        <pc:spChg chg="add del">
          <ac:chgData name="Bára Hildur Jóhannsdóttir" userId="418bbdc2-a87c-4c4b-863d-86eeefff96ea" providerId="ADAL" clId="{21761319-89A0-4A12-B171-E7AB96F9D5AC}" dt="2020-11-10T16:46:26.137" v="2298"/>
          <ac:spMkLst>
            <pc:docMk/>
            <pc:sldMk cId="3442923375" sldId="825"/>
            <ac:spMk id="3" creationId="{A1E386B1-4F3C-4B70-AF01-DACBA8DA20B0}"/>
          </ac:spMkLst>
        </pc:spChg>
        <pc:spChg chg="add del mod">
          <ac:chgData name="Bára Hildur Jóhannsdóttir" userId="418bbdc2-a87c-4c4b-863d-86eeefff96ea" providerId="ADAL" clId="{21761319-89A0-4A12-B171-E7AB96F9D5AC}" dt="2020-11-10T21:19:14.582" v="3704" actId="14100"/>
          <ac:spMkLst>
            <pc:docMk/>
            <pc:sldMk cId="3442923375" sldId="825"/>
            <ac:spMk id="6" creationId="{9CCF7D1B-ABCB-4855-9A68-C11317BFF93C}"/>
          </ac:spMkLst>
        </pc:spChg>
        <pc:spChg chg="add del">
          <ac:chgData name="Bára Hildur Jóhannsdóttir" userId="418bbdc2-a87c-4c4b-863d-86eeefff96ea" providerId="ADAL" clId="{21761319-89A0-4A12-B171-E7AB96F9D5AC}" dt="2020-11-10T16:46:26.137" v="2298"/>
          <ac:spMkLst>
            <pc:docMk/>
            <pc:sldMk cId="3442923375" sldId="825"/>
            <ac:spMk id="9" creationId="{D461D41A-1FA1-443F-9128-F7E0E7834584}"/>
          </ac:spMkLst>
        </pc:spChg>
        <pc:spChg chg="add del">
          <ac:chgData name="Bára Hildur Jóhannsdóttir" userId="418bbdc2-a87c-4c4b-863d-86eeefff96ea" providerId="ADAL" clId="{21761319-89A0-4A12-B171-E7AB96F9D5AC}" dt="2020-11-10T16:46:35.570" v="2305"/>
          <ac:spMkLst>
            <pc:docMk/>
            <pc:sldMk cId="3442923375" sldId="825"/>
            <ac:spMk id="10" creationId="{EF7F420B-3BA4-4060-A771-ADAA310DA96C}"/>
          </ac:spMkLst>
        </pc:spChg>
        <pc:spChg chg="add del">
          <ac:chgData name="Bára Hildur Jóhannsdóttir" userId="418bbdc2-a87c-4c4b-863d-86eeefff96ea" providerId="ADAL" clId="{21761319-89A0-4A12-B171-E7AB96F9D5AC}" dt="2020-11-10T16:46:35.570" v="2305"/>
          <ac:spMkLst>
            <pc:docMk/>
            <pc:sldMk cId="3442923375" sldId="825"/>
            <ac:spMk id="11" creationId="{01C931B6-14DB-46D5-A573-B8255F2A8A2E}"/>
          </ac:spMkLst>
        </pc:spChg>
        <pc:picChg chg="del mod">
          <ac:chgData name="Bára Hildur Jóhannsdóttir" userId="418bbdc2-a87c-4c4b-863d-86eeefff96ea" providerId="ADAL" clId="{21761319-89A0-4A12-B171-E7AB96F9D5AC}" dt="2020-11-10T16:45:27.288" v="2288" actId="478"/>
          <ac:picMkLst>
            <pc:docMk/>
            <pc:sldMk cId="3442923375" sldId="825"/>
            <ac:picMk id="4" creationId="{5E5C3E50-F8F9-4211-8653-839A527ADAF3}"/>
          </ac:picMkLst>
        </pc:picChg>
        <pc:picChg chg="del">
          <ac:chgData name="Bára Hildur Jóhannsdóttir" userId="418bbdc2-a87c-4c4b-863d-86eeefff96ea" providerId="ADAL" clId="{21761319-89A0-4A12-B171-E7AB96F9D5AC}" dt="2020-11-10T16:44:57.074" v="2283" actId="478"/>
          <ac:picMkLst>
            <pc:docMk/>
            <pc:sldMk cId="3442923375" sldId="825"/>
            <ac:picMk id="5" creationId="{7E6D5DDD-6ADD-4DB0-982D-5FD4ECE04B41}"/>
          </ac:picMkLst>
        </pc:picChg>
        <pc:picChg chg="add mod">
          <ac:chgData name="Bára Hildur Jóhannsdóttir" userId="418bbdc2-a87c-4c4b-863d-86eeefff96ea" providerId="ADAL" clId="{21761319-89A0-4A12-B171-E7AB96F9D5AC}" dt="2020-11-10T21:19:18.089" v="3706" actId="14100"/>
          <ac:picMkLst>
            <pc:docMk/>
            <pc:sldMk cId="3442923375" sldId="825"/>
            <ac:picMk id="7" creationId="{F4C6343A-331A-4C13-99FA-D782113850EA}"/>
          </ac:picMkLst>
        </pc:picChg>
        <pc:picChg chg="add del mod">
          <ac:chgData name="Bára Hildur Jóhannsdóttir" userId="418bbdc2-a87c-4c4b-863d-86eeefff96ea" providerId="ADAL" clId="{21761319-89A0-4A12-B171-E7AB96F9D5AC}" dt="2020-11-10T21:19:06.626" v="3702" actId="478"/>
          <ac:picMkLst>
            <pc:docMk/>
            <pc:sldMk cId="3442923375" sldId="825"/>
            <ac:picMk id="8" creationId="{8C29D92F-D9E1-464B-ABDB-4F60799757F2}"/>
          </ac:picMkLst>
        </pc:picChg>
        <pc:picChg chg="add del">
          <ac:chgData name="Bára Hildur Jóhannsdóttir" userId="418bbdc2-a87c-4c4b-863d-86eeefff96ea" providerId="ADAL" clId="{21761319-89A0-4A12-B171-E7AB96F9D5AC}" dt="2020-11-10T16:46:26.137" v="2298"/>
          <ac:picMkLst>
            <pc:docMk/>
            <pc:sldMk cId="3442923375" sldId="825"/>
            <ac:picMk id="3073" creationId="{A1159F48-7ED6-4C36-95CE-3A5C781F28D6}"/>
          </ac:picMkLst>
        </pc:picChg>
        <pc:picChg chg="add del">
          <ac:chgData name="Bára Hildur Jóhannsdóttir" userId="418bbdc2-a87c-4c4b-863d-86eeefff96ea" providerId="ADAL" clId="{21761319-89A0-4A12-B171-E7AB96F9D5AC}" dt="2020-11-10T16:46:35.570" v="2305"/>
          <ac:picMkLst>
            <pc:docMk/>
            <pc:sldMk cId="3442923375" sldId="825"/>
            <ac:picMk id="3076" creationId="{2E7A9FA2-7DC9-48DA-B2E7-C9521D777F41}"/>
          </ac:picMkLst>
        </pc:picChg>
      </pc:sldChg>
      <pc:sldChg chg="modSp add mod">
        <pc:chgData name="Bára Hildur Jóhannsdóttir" userId="418bbdc2-a87c-4c4b-863d-86eeefff96ea" providerId="ADAL" clId="{21761319-89A0-4A12-B171-E7AB96F9D5AC}" dt="2020-11-10T21:21:29.014" v="3863" actId="1076"/>
        <pc:sldMkLst>
          <pc:docMk/>
          <pc:sldMk cId="568064696" sldId="826"/>
        </pc:sldMkLst>
        <pc:spChg chg="mod">
          <ac:chgData name="Bára Hildur Jóhannsdóttir" userId="418bbdc2-a87c-4c4b-863d-86eeefff96ea" providerId="ADAL" clId="{21761319-89A0-4A12-B171-E7AB96F9D5AC}" dt="2020-11-10T21:21:24.976" v="3862" actId="1076"/>
          <ac:spMkLst>
            <pc:docMk/>
            <pc:sldMk cId="568064696" sldId="826"/>
            <ac:spMk id="4" creationId="{25B4C649-74D6-41B7-8240-6DD325F8D3A8}"/>
          </ac:spMkLst>
        </pc:spChg>
        <pc:spChg chg="mod">
          <ac:chgData name="Bára Hildur Jóhannsdóttir" userId="418bbdc2-a87c-4c4b-863d-86eeefff96ea" providerId="ADAL" clId="{21761319-89A0-4A12-B171-E7AB96F9D5AC}" dt="2020-11-10T21:21:29.014" v="3863" actId="1076"/>
          <ac:spMkLst>
            <pc:docMk/>
            <pc:sldMk cId="568064696" sldId="826"/>
            <ac:spMk id="5" creationId="{C76BBC15-3AF1-424F-BD09-016D24E23AA4}"/>
          </ac:spMkLst>
        </pc:spChg>
        <pc:picChg chg="mod">
          <ac:chgData name="Bára Hildur Jóhannsdóttir" userId="418bbdc2-a87c-4c4b-863d-86eeefff96ea" providerId="ADAL" clId="{21761319-89A0-4A12-B171-E7AB96F9D5AC}" dt="2020-11-10T21:20:44.952" v="3856" actId="1076"/>
          <ac:picMkLst>
            <pc:docMk/>
            <pc:sldMk cId="568064696" sldId="826"/>
            <ac:picMk id="2" creationId="{8136FCCF-B4FC-4558-B46E-5CC08E98060E}"/>
          </ac:picMkLst>
        </pc:picChg>
      </pc:sldChg>
      <pc:sldChg chg="addSp delSp modSp add mod">
        <pc:chgData name="Bára Hildur Jóhannsdóttir" userId="418bbdc2-a87c-4c4b-863d-86eeefff96ea" providerId="ADAL" clId="{21761319-89A0-4A12-B171-E7AB96F9D5AC}" dt="2020-11-10T21:28:12.399" v="3920" actId="207"/>
        <pc:sldMkLst>
          <pc:docMk/>
          <pc:sldMk cId="2148237548" sldId="827"/>
        </pc:sldMkLst>
        <pc:spChg chg="mod">
          <ac:chgData name="Bára Hildur Jóhannsdóttir" userId="418bbdc2-a87c-4c4b-863d-86eeefff96ea" providerId="ADAL" clId="{21761319-89A0-4A12-B171-E7AB96F9D5AC}" dt="2020-11-10T21:28:12.399" v="3920" actId="207"/>
          <ac:spMkLst>
            <pc:docMk/>
            <pc:sldMk cId="2148237548" sldId="827"/>
            <ac:spMk id="2" creationId="{7A551D98-F3A2-4C2A-995C-1F1B688FDD60}"/>
          </ac:spMkLst>
        </pc:spChg>
        <pc:spChg chg="mod">
          <ac:chgData name="Bára Hildur Jóhannsdóttir" userId="418bbdc2-a87c-4c4b-863d-86eeefff96ea" providerId="ADAL" clId="{21761319-89A0-4A12-B171-E7AB96F9D5AC}" dt="2020-11-10T21:25:44.060" v="3899" actId="20577"/>
          <ac:spMkLst>
            <pc:docMk/>
            <pc:sldMk cId="2148237548" sldId="827"/>
            <ac:spMk id="3" creationId="{52F4BDFE-5032-4B64-B1A3-05A9C9C2D5E5}"/>
          </ac:spMkLst>
        </pc:spChg>
        <pc:spChg chg="add mod">
          <ac:chgData name="Bára Hildur Jóhannsdóttir" userId="418bbdc2-a87c-4c4b-863d-86eeefff96ea" providerId="ADAL" clId="{21761319-89A0-4A12-B171-E7AB96F9D5AC}" dt="2020-11-10T21:26:36.451" v="3908" actId="20577"/>
          <ac:spMkLst>
            <pc:docMk/>
            <pc:sldMk cId="2148237548" sldId="827"/>
            <ac:spMk id="4" creationId="{B668644A-624A-41D5-ADCF-A7A80040A44C}"/>
          </ac:spMkLst>
        </pc:spChg>
        <pc:spChg chg="add mod">
          <ac:chgData name="Bára Hildur Jóhannsdóttir" userId="418bbdc2-a87c-4c4b-863d-86eeefff96ea" providerId="ADAL" clId="{21761319-89A0-4A12-B171-E7AB96F9D5AC}" dt="2020-11-10T21:26:54.834" v="3911" actId="1076"/>
          <ac:spMkLst>
            <pc:docMk/>
            <pc:sldMk cId="2148237548" sldId="827"/>
            <ac:spMk id="6" creationId="{34F86C75-67E2-43BB-B820-27E515125EBE}"/>
          </ac:spMkLst>
        </pc:spChg>
        <pc:picChg chg="del mod">
          <ac:chgData name="Bára Hildur Jóhannsdóttir" userId="418bbdc2-a87c-4c4b-863d-86eeefff96ea" providerId="ADAL" clId="{21761319-89A0-4A12-B171-E7AB96F9D5AC}" dt="2020-11-10T21:27:42.969" v="3913" actId="478"/>
          <ac:picMkLst>
            <pc:docMk/>
            <pc:sldMk cId="2148237548" sldId="827"/>
            <ac:picMk id="5" creationId="{C88852B2-F9DA-4BEA-8503-D011205991D7}"/>
          </ac:picMkLst>
        </pc:picChg>
        <pc:picChg chg="add mod">
          <ac:chgData name="Bára Hildur Jóhannsdóttir" userId="418bbdc2-a87c-4c4b-863d-86eeefff96ea" providerId="ADAL" clId="{21761319-89A0-4A12-B171-E7AB96F9D5AC}" dt="2020-11-10T21:27:54.446" v="3918" actId="1076"/>
          <ac:picMkLst>
            <pc:docMk/>
            <pc:sldMk cId="2148237548" sldId="827"/>
            <ac:picMk id="9" creationId="{8AD1175A-4329-417C-982E-8AB0BC8CC4F6}"/>
          </ac:picMkLst>
        </pc:picChg>
      </pc:sldChg>
      <pc:sldChg chg="addSp delSp modSp add mod">
        <pc:chgData name="Bára Hildur Jóhannsdóttir" userId="418bbdc2-a87c-4c4b-863d-86eeefff96ea" providerId="ADAL" clId="{21761319-89A0-4A12-B171-E7AB96F9D5AC}" dt="2020-11-10T21:02:34.381" v="3540" actId="1076"/>
        <pc:sldMkLst>
          <pc:docMk/>
          <pc:sldMk cId="811592524" sldId="828"/>
        </pc:sldMkLst>
        <pc:spChg chg="mod">
          <ac:chgData name="Bára Hildur Jóhannsdóttir" userId="418bbdc2-a87c-4c4b-863d-86eeefff96ea" providerId="ADAL" clId="{21761319-89A0-4A12-B171-E7AB96F9D5AC}" dt="2020-11-10T20:58:46.217" v="3520" actId="1076"/>
          <ac:spMkLst>
            <pc:docMk/>
            <pc:sldMk cId="811592524" sldId="828"/>
            <ac:spMk id="4" creationId="{25B4C649-74D6-41B7-8240-6DD325F8D3A8}"/>
          </ac:spMkLst>
        </pc:spChg>
        <pc:spChg chg="del">
          <ac:chgData name="Bára Hildur Jóhannsdóttir" userId="418bbdc2-a87c-4c4b-863d-86eeefff96ea" providerId="ADAL" clId="{21761319-89A0-4A12-B171-E7AB96F9D5AC}" dt="2020-11-10T20:58:25.247" v="3485" actId="478"/>
          <ac:spMkLst>
            <pc:docMk/>
            <pc:sldMk cId="811592524" sldId="828"/>
            <ac:spMk id="5" creationId="{C76BBC15-3AF1-424F-BD09-016D24E23AA4}"/>
          </ac:spMkLst>
        </pc:spChg>
        <pc:spChg chg="add del mod">
          <ac:chgData name="Bára Hildur Jóhannsdóttir" userId="418bbdc2-a87c-4c4b-863d-86eeefff96ea" providerId="ADAL" clId="{21761319-89A0-4A12-B171-E7AB96F9D5AC}" dt="2020-11-10T20:58:27.765" v="3486" actId="478"/>
          <ac:spMkLst>
            <pc:docMk/>
            <pc:sldMk cId="811592524" sldId="828"/>
            <ac:spMk id="6" creationId="{AF560E63-E23A-4FE1-ADF9-961C4C79E682}"/>
          </ac:spMkLst>
        </pc:spChg>
        <pc:picChg chg="del mod">
          <ac:chgData name="Bára Hildur Jóhannsdóttir" userId="418bbdc2-a87c-4c4b-863d-86eeefff96ea" providerId="ADAL" clId="{21761319-89A0-4A12-B171-E7AB96F9D5AC}" dt="2020-11-10T20:58:21.814" v="3484" actId="478"/>
          <ac:picMkLst>
            <pc:docMk/>
            <pc:sldMk cId="811592524" sldId="828"/>
            <ac:picMk id="2" creationId="{8136FCCF-B4FC-4558-B46E-5CC08E98060E}"/>
          </ac:picMkLst>
        </pc:picChg>
        <pc:picChg chg="add mod">
          <ac:chgData name="Bára Hildur Jóhannsdóttir" userId="418bbdc2-a87c-4c4b-863d-86eeefff96ea" providerId="ADAL" clId="{21761319-89A0-4A12-B171-E7AB96F9D5AC}" dt="2020-11-10T21:02:34.381" v="3540" actId="1076"/>
          <ac:picMkLst>
            <pc:docMk/>
            <pc:sldMk cId="811592524" sldId="828"/>
            <ac:picMk id="8" creationId="{797DCD76-9146-49BA-B577-3B843AB1CC34}"/>
          </ac:picMkLst>
        </pc:picChg>
        <pc:picChg chg="add mod">
          <ac:chgData name="Bára Hildur Jóhannsdóttir" userId="418bbdc2-a87c-4c4b-863d-86eeefff96ea" providerId="ADAL" clId="{21761319-89A0-4A12-B171-E7AB96F9D5AC}" dt="2020-11-10T21:02:26.584" v="3538" actId="1076"/>
          <ac:picMkLst>
            <pc:docMk/>
            <pc:sldMk cId="811592524" sldId="828"/>
            <ac:picMk id="10" creationId="{911CAE94-FE11-4B61-894D-E7117B97A15A}"/>
          </ac:picMkLst>
        </pc:picChg>
        <pc:picChg chg="add mod">
          <ac:chgData name="Bára Hildur Jóhannsdóttir" userId="418bbdc2-a87c-4c4b-863d-86eeefff96ea" providerId="ADAL" clId="{21761319-89A0-4A12-B171-E7AB96F9D5AC}" dt="2020-11-10T21:02:24.038" v="3537" actId="1076"/>
          <ac:picMkLst>
            <pc:docMk/>
            <pc:sldMk cId="811592524" sldId="828"/>
            <ac:picMk id="12" creationId="{69BA58F7-DE11-4EF0-B19F-795939772809}"/>
          </ac:picMkLst>
        </pc:picChg>
      </pc:sldChg>
      <pc:sldChg chg="add del">
        <pc:chgData name="Bára Hildur Jóhannsdóttir" userId="418bbdc2-a87c-4c4b-863d-86eeefff96ea" providerId="ADAL" clId="{21761319-89A0-4A12-B171-E7AB96F9D5AC}" dt="2020-11-10T20:49:50.046" v="2907" actId="47"/>
        <pc:sldMkLst>
          <pc:docMk/>
          <pc:sldMk cId="3415084798" sldId="828"/>
        </pc:sldMkLst>
      </pc:sldChg>
      <pc:sldMasterChg chg="addSldLayout delSldLayout">
        <pc:chgData name="Bára Hildur Jóhannsdóttir" userId="418bbdc2-a87c-4c4b-863d-86eeefff96ea" providerId="ADAL" clId="{21761319-89A0-4A12-B171-E7AB96F9D5AC}" dt="2020-11-10T16:19:46.133" v="1923" actId="2696"/>
        <pc:sldMasterMkLst>
          <pc:docMk/>
          <pc:sldMasterMk cId="2965237722" sldId="2147483660"/>
        </pc:sldMasterMkLst>
        <pc:sldLayoutChg chg="add del">
          <pc:chgData name="Bára Hildur Jóhannsdóttir" userId="418bbdc2-a87c-4c4b-863d-86eeefff96ea" providerId="ADAL" clId="{21761319-89A0-4A12-B171-E7AB96F9D5AC}" dt="2020-11-10T16:19:46.133" v="1923" actId="2696"/>
          <pc:sldLayoutMkLst>
            <pc:docMk/>
            <pc:sldMasterMk cId="2965237722" sldId="2147483660"/>
            <pc:sldLayoutMk cId="3165692140" sldId="2147483682"/>
          </pc:sldLayoutMkLst>
        </pc:sldLayoutChg>
      </pc:sldMasterChg>
      <pc:sldMasterChg chg="delSldLayout">
        <pc:chgData name="Bára Hildur Jóhannsdóttir" userId="418bbdc2-a87c-4c4b-863d-86eeefff96ea" providerId="ADAL" clId="{21761319-89A0-4A12-B171-E7AB96F9D5AC}" dt="2020-11-10T21:38:35.142" v="4294" actId="47"/>
        <pc:sldMasterMkLst>
          <pc:docMk/>
          <pc:sldMasterMk cId="3953160712" sldId="2147483664"/>
        </pc:sldMasterMkLst>
        <pc:sldLayoutChg chg="del">
          <pc:chgData name="Bára Hildur Jóhannsdóttir" userId="418bbdc2-a87c-4c4b-863d-86eeefff96ea" providerId="ADAL" clId="{21761319-89A0-4A12-B171-E7AB96F9D5AC}" dt="2020-11-10T21:38:35.142" v="4294" actId="47"/>
          <pc:sldLayoutMkLst>
            <pc:docMk/>
            <pc:sldMasterMk cId="3953160712" sldId="2147483664"/>
            <pc:sldLayoutMk cId="4151669348" sldId="214748368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310BC-6962-4E0F-A68F-4F33F5732AC7}" type="doc">
      <dgm:prSet loTypeId="urn:microsoft.com/office/officeart/2005/8/layout/hProcess9" loCatId="process" qsTypeId="urn:microsoft.com/office/officeart/2005/8/quickstyle/simple3" qsCatId="simple" csTypeId="urn:microsoft.com/office/officeart/2005/8/colors/accent1_4" csCatId="accent1" phldr="1"/>
      <dgm:spPr/>
    </dgm:pt>
    <dgm:pt modelId="{36C29929-B472-47A0-BEC9-5338CE5DD80E}">
      <dgm:prSet phldrT="[Texti]" custT="1"/>
      <dgm:spPr/>
      <dgm:t>
        <a:bodyPr/>
        <a:lstStyle/>
        <a:p>
          <a:r>
            <a:rPr lang="is-IS" sz="2000" noProof="1"/>
            <a:t>Núverandi staða mönnunar</a:t>
          </a:r>
        </a:p>
      </dgm:t>
    </dgm:pt>
    <dgm:pt modelId="{9452532F-07EA-456C-B840-B2F429C732F1}" type="parTrans" cxnId="{88021DD0-C6BC-4071-A967-CD73D15E5DA2}">
      <dgm:prSet/>
      <dgm:spPr/>
      <dgm:t>
        <a:bodyPr/>
        <a:lstStyle/>
        <a:p>
          <a:endParaRPr lang="is-IS"/>
        </a:p>
      </dgm:t>
    </dgm:pt>
    <dgm:pt modelId="{98965283-3B6D-4428-A887-71682A83FF1F}" type="sibTrans" cxnId="{88021DD0-C6BC-4071-A967-CD73D15E5DA2}">
      <dgm:prSet/>
      <dgm:spPr/>
      <dgm:t>
        <a:bodyPr/>
        <a:lstStyle/>
        <a:p>
          <a:endParaRPr lang="is-IS"/>
        </a:p>
      </dgm:t>
    </dgm:pt>
    <dgm:pt modelId="{C06F1E8B-EB8A-4A05-B823-FBD70416047F}">
      <dgm:prSet phldrT="[Texti]" custT="1"/>
      <dgm:spPr/>
      <dgm:t>
        <a:bodyPr/>
        <a:lstStyle/>
        <a:p>
          <a:r>
            <a:rPr lang="is-IS" sz="2000" noProof="1"/>
            <a:t>Kjörstaða mönnunar eftir umbótasamtal</a:t>
          </a:r>
        </a:p>
      </dgm:t>
    </dgm:pt>
    <dgm:pt modelId="{6B9B81BC-6354-4F2C-ADD3-60E4F6B58B0D}" type="parTrans" cxnId="{68FF2D21-D0CC-48D1-977D-CC9A8C7E2A08}">
      <dgm:prSet/>
      <dgm:spPr/>
      <dgm:t>
        <a:bodyPr/>
        <a:lstStyle/>
        <a:p>
          <a:endParaRPr lang="is-IS"/>
        </a:p>
      </dgm:t>
    </dgm:pt>
    <dgm:pt modelId="{073FDDF8-949E-4C33-81E0-E2E687575567}" type="sibTrans" cxnId="{68FF2D21-D0CC-48D1-977D-CC9A8C7E2A08}">
      <dgm:prSet/>
      <dgm:spPr/>
      <dgm:t>
        <a:bodyPr/>
        <a:lstStyle/>
        <a:p>
          <a:endParaRPr lang="is-IS"/>
        </a:p>
      </dgm:t>
    </dgm:pt>
    <dgm:pt modelId="{C17821A8-E893-4B21-BCBF-76125CCB5EB3}">
      <dgm:prSet phldrT="[Texti]" custT="1"/>
      <dgm:spPr/>
      <dgm:t>
        <a:bodyPr/>
        <a:lstStyle/>
        <a:p>
          <a:r>
            <a:rPr lang="is-IS" sz="2000" noProof="1"/>
            <a:t>Áhrif á starfsmanna-hópinn</a:t>
          </a:r>
        </a:p>
      </dgm:t>
    </dgm:pt>
    <dgm:pt modelId="{E662F7F1-E69D-4F01-A112-90ACA80D062F}" type="parTrans" cxnId="{B8DAA589-983E-42DC-9C92-0FF3EC38006E}">
      <dgm:prSet/>
      <dgm:spPr/>
      <dgm:t>
        <a:bodyPr/>
        <a:lstStyle/>
        <a:p>
          <a:endParaRPr lang="is-IS"/>
        </a:p>
      </dgm:t>
    </dgm:pt>
    <dgm:pt modelId="{B2CE8A76-557B-4BE9-AD2D-15DB99BF8A05}" type="sibTrans" cxnId="{B8DAA589-983E-42DC-9C92-0FF3EC38006E}">
      <dgm:prSet/>
      <dgm:spPr/>
      <dgm:t>
        <a:bodyPr/>
        <a:lstStyle/>
        <a:p>
          <a:endParaRPr lang="is-IS"/>
        </a:p>
      </dgm:t>
    </dgm:pt>
    <dgm:pt modelId="{515553B0-3828-4CA5-899A-E62EAF9A6EA4}">
      <dgm:prSet phldrT="[Texti]" custT="1"/>
      <dgm:spPr/>
      <dgm:t>
        <a:bodyPr/>
        <a:lstStyle/>
        <a:p>
          <a:r>
            <a:rPr lang="is-IS" sz="2400" b="1" noProof="1"/>
            <a:t>Niðurstaða </a:t>
          </a:r>
          <a:r>
            <a:rPr lang="is-IS" sz="2000" b="0" noProof="1"/>
            <a:t>betri vinnutíma í vaktavinnu </a:t>
          </a:r>
        </a:p>
        <a:p>
          <a:r>
            <a:rPr lang="is-IS" sz="2000" b="0" noProof="1"/>
            <a:t>1. maí 2021 </a:t>
          </a:r>
        </a:p>
      </dgm:t>
    </dgm:pt>
    <dgm:pt modelId="{6A72F1C3-A52C-44DD-A0E0-13CBFDC0C4CB}" type="parTrans" cxnId="{42B8CA6F-040A-48AA-B44D-9C7B73AA1179}">
      <dgm:prSet/>
      <dgm:spPr/>
      <dgm:t>
        <a:bodyPr/>
        <a:lstStyle/>
        <a:p>
          <a:endParaRPr lang="is-IS"/>
        </a:p>
      </dgm:t>
    </dgm:pt>
    <dgm:pt modelId="{D46C7BDB-747F-489B-B625-F45C38995D5A}" type="sibTrans" cxnId="{42B8CA6F-040A-48AA-B44D-9C7B73AA1179}">
      <dgm:prSet/>
      <dgm:spPr/>
      <dgm:t>
        <a:bodyPr/>
        <a:lstStyle/>
        <a:p>
          <a:endParaRPr lang="is-IS"/>
        </a:p>
      </dgm:t>
    </dgm:pt>
    <dgm:pt modelId="{45DCA826-4856-44FD-9B37-AAF7287E671F}" type="pres">
      <dgm:prSet presAssocID="{CBA310BC-6962-4E0F-A68F-4F33F5732AC7}" presName="CompostProcess" presStyleCnt="0">
        <dgm:presLayoutVars>
          <dgm:dir/>
          <dgm:resizeHandles val="exact"/>
        </dgm:presLayoutVars>
      </dgm:prSet>
      <dgm:spPr/>
    </dgm:pt>
    <dgm:pt modelId="{C6F6BB31-B0FB-4A6E-9631-DEC5B8387A01}" type="pres">
      <dgm:prSet presAssocID="{CBA310BC-6962-4E0F-A68F-4F33F5732AC7}" presName="arrow" presStyleLbl="bgShp" presStyleIdx="0" presStyleCnt="1" custLinFactNeighborX="888" custLinFactNeighborY="-2914"/>
      <dgm:spPr/>
    </dgm:pt>
    <dgm:pt modelId="{14FF518B-3D69-4EA5-9DAC-C97E0C69E421}" type="pres">
      <dgm:prSet presAssocID="{CBA310BC-6962-4E0F-A68F-4F33F5732AC7}" presName="linearProcess" presStyleCnt="0"/>
      <dgm:spPr/>
    </dgm:pt>
    <dgm:pt modelId="{4A645831-1E97-47A1-B208-A72193359D46}" type="pres">
      <dgm:prSet presAssocID="{36C29929-B472-47A0-BEC9-5338CE5DD80E}" presName="textNode" presStyleLbl="node1" presStyleIdx="0" presStyleCnt="4">
        <dgm:presLayoutVars>
          <dgm:bulletEnabled val="1"/>
        </dgm:presLayoutVars>
      </dgm:prSet>
      <dgm:spPr/>
    </dgm:pt>
    <dgm:pt modelId="{D09D9E4A-CA4C-47E4-9033-DB856FADB13E}" type="pres">
      <dgm:prSet presAssocID="{98965283-3B6D-4428-A887-71682A83FF1F}" presName="sibTrans" presStyleCnt="0"/>
      <dgm:spPr/>
    </dgm:pt>
    <dgm:pt modelId="{30CB1160-0763-4F76-9A67-B96C94993491}" type="pres">
      <dgm:prSet presAssocID="{C06F1E8B-EB8A-4A05-B823-FBD70416047F}" presName="textNode" presStyleLbl="node1" presStyleIdx="1" presStyleCnt="4">
        <dgm:presLayoutVars>
          <dgm:bulletEnabled val="1"/>
        </dgm:presLayoutVars>
      </dgm:prSet>
      <dgm:spPr/>
    </dgm:pt>
    <dgm:pt modelId="{84A04DE0-7888-4FC3-98E8-343883227BD1}" type="pres">
      <dgm:prSet presAssocID="{073FDDF8-949E-4C33-81E0-E2E687575567}" presName="sibTrans" presStyleCnt="0"/>
      <dgm:spPr/>
    </dgm:pt>
    <dgm:pt modelId="{E717A3FD-F7AA-4F54-BCC3-2C40524FB470}" type="pres">
      <dgm:prSet presAssocID="{C17821A8-E893-4B21-BCBF-76125CCB5EB3}" presName="textNode" presStyleLbl="node1" presStyleIdx="2" presStyleCnt="4">
        <dgm:presLayoutVars>
          <dgm:bulletEnabled val="1"/>
        </dgm:presLayoutVars>
      </dgm:prSet>
      <dgm:spPr/>
    </dgm:pt>
    <dgm:pt modelId="{79660D55-BDE2-45AB-91FE-86E52F865775}" type="pres">
      <dgm:prSet presAssocID="{B2CE8A76-557B-4BE9-AD2D-15DB99BF8A05}" presName="sibTrans" presStyleCnt="0"/>
      <dgm:spPr/>
    </dgm:pt>
    <dgm:pt modelId="{9E43AFC0-3C6D-44C3-8F34-4C31C0B94149}" type="pres">
      <dgm:prSet presAssocID="{515553B0-3828-4CA5-899A-E62EAF9A6EA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22A0D04-7CF3-4724-8201-AC7F305A7F59}" type="presOf" srcId="{CBA310BC-6962-4E0F-A68F-4F33F5732AC7}" destId="{45DCA826-4856-44FD-9B37-AAF7287E671F}" srcOrd="0" destOrd="0" presId="urn:microsoft.com/office/officeart/2005/8/layout/hProcess9"/>
    <dgm:cxn modelId="{68FF2D21-D0CC-48D1-977D-CC9A8C7E2A08}" srcId="{CBA310BC-6962-4E0F-A68F-4F33F5732AC7}" destId="{C06F1E8B-EB8A-4A05-B823-FBD70416047F}" srcOrd="1" destOrd="0" parTransId="{6B9B81BC-6354-4F2C-ADD3-60E4F6B58B0D}" sibTransId="{073FDDF8-949E-4C33-81E0-E2E687575567}"/>
    <dgm:cxn modelId="{F1E4D739-AF52-4AE4-B9CB-9AA6545DF68E}" type="presOf" srcId="{36C29929-B472-47A0-BEC9-5338CE5DD80E}" destId="{4A645831-1E97-47A1-B208-A72193359D46}" srcOrd="0" destOrd="0" presId="urn:microsoft.com/office/officeart/2005/8/layout/hProcess9"/>
    <dgm:cxn modelId="{AEC5523A-BF42-4129-8A0E-C276E4B2D4B3}" type="presOf" srcId="{C06F1E8B-EB8A-4A05-B823-FBD70416047F}" destId="{30CB1160-0763-4F76-9A67-B96C94993491}" srcOrd="0" destOrd="0" presId="urn:microsoft.com/office/officeart/2005/8/layout/hProcess9"/>
    <dgm:cxn modelId="{42B8CA6F-040A-48AA-B44D-9C7B73AA1179}" srcId="{CBA310BC-6962-4E0F-A68F-4F33F5732AC7}" destId="{515553B0-3828-4CA5-899A-E62EAF9A6EA4}" srcOrd="3" destOrd="0" parTransId="{6A72F1C3-A52C-44DD-A0E0-13CBFDC0C4CB}" sibTransId="{D46C7BDB-747F-489B-B625-F45C38995D5A}"/>
    <dgm:cxn modelId="{B8DAA589-983E-42DC-9C92-0FF3EC38006E}" srcId="{CBA310BC-6962-4E0F-A68F-4F33F5732AC7}" destId="{C17821A8-E893-4B21-BCBF-76125CCB5EB3}" srcOrd="2" destOrd="0" parTransId="{E662F7F1-E69D-4F01-A112-90ACA80D062F}" sibTransId="{B2CE8A76-557B-4BE9-AD2D-15DB99BF8A05}"/>
    <dgm:cxn modelId="{E98956AC-0F90-47DD-A5DD-85289921EE39}" type="presOf" srcId="{C17821A8-E893-4B21-BCBF-76125CCB5EB3}" destId="{E717A3FD-F7AA-4F54-BCC3-2C40524FB470}" srcOrd="0" destOrd="0" presId="urn:microsoft.com/office/officeart/2005/8/layout/hProcess9"/>
    <dgm:cxn modelId="{88021DD0-C6BC-4071-A967-CD73D15E5DA2}" srcId="{CBA310BC-6962-4E0F-A68F-4F33F5732AC7}" destId="{36C29929-B472-47A0-BEC9-5338CE5DD80E}" srcOrd="0" destOrd="0" parTransId="{9452532F-07EA-456C-B840-B2F429C732F1}" sibTransId="{98965283-3B6D-4428-A887-71682A83FF1F}"/>
    <dgm:cxn modelId="{A69953E2-C745-43AF-BEBC-C862582FF2C3}" type="presOf" srcId="{515553B0-3828-4CA5-899A-E62EAF9A6EA4}" destId="{9E43AFC0-3C6D-44C3-8F34-4C31C0B94149}" srcOrd="0" destOrd="0" presId="urn:microsoft.com/office/officeart/2005/8/layout/hProcess9"/>
    <dgm:cxn modelId="{A88DCD37-88F0-4CFC-9E71-C16A98706DF0}" type="presParOf" srcId="{45DCA826-4856-44FD-9B37-AAF7287E671F}" destId="{C6F6BB31-B0FB-4A6E-9631-DEC5B8387A01}" srcOrd="0" destOrd="0" presId="urn:microsoft.com/office/officeart/2005/8/layout/hProcess9"/>
    <dgm:cxn modelId="{00128706-5B18-4DD6-9246-72F580FEA465}" type="presParOf" srcId="{45DCA826-4856-44FD-9B37-AAF7287E671F}" destId="{14FF518B-3D69-4EA5-9DAC-C97E0C69E421}" srcOrd="1" destOrd="0" presId="urn:microsoft.com/office/officeart/2005/8/layout/hProcess9"/>
    <dgm:cxn modelId="{02C75E5B-2C65-442D-B087-B320A3C27B32}" type="presParOf" srcId="{14FF518B-3D69-4EA5-9DAC-C97E0C69E421}" destId="{4A645831-1E97-47A1-B208-A72193359D46}" srcOrd="0" destOrd="0" presId="urn:microsoft.com/office/officeart/2005/8/layout/hProcess9"/>
    <dgm:cxn modelId="{298A3591-EDD7-4D96-A3E5-8CBAEDAE120C}" type="presParOf" srcId="{14FF518B-3D69-4EA5-9DAC-C97E0C69E421}" destId="{D09D9E4A-CA4C-47E4-9033-DB856FADB13E}" srcOrd="1" destOrd="0" presId="urn:microsoft.com/office/officeart/2005/8/layout/hProcess9"/>
    <dgm:cxn modelId="{CAA1A37D-3D9F-416E-AA5B-8A1DB7F98F75}" type="presParOf" srcId="{14FF518B-3D69-4EA5-9DAC-C97E0C69E421}" destId="{30CB1160-0763-4F76-9A67-B96C94993491}" srcOrd="2" destOrd="0" presId="urn:microsoft.com/office/officeart/2005/8/layout/hProcess9"/>
    <dgm:cxn modelId="{DC8B7AC3-C74A-4226-8CEF-43A0D81BEB7D}" type="presParOf" srcId="{14FF518B-3D69-4EA5-9DAC-C97E0C69E421}" destId="{84A04DE0-7888-4FC3-98E8-343883227BD1}" srcOrd="3" destOrd="0" presId="urn:microsoft.com/office/officeart/2005/8/layout/hProcess9"/>
    <dgm:cxn modelId="{0F002812-9460-4DFD-B415-6EC495E9058F}" type="presParOf" srcId="{14FF518B-3D69-4EA5-9DAC-C97E0C69E421}" destId="{E717A3FD-F7AA-4F54-BCC3-2C40524FB470}" srcOrd="4" destOrd="0" presId="urn:microsoft.com/office/officeart/2005/8/layout/hProcess9"/>
    <dgm:cxn modelId="{0E28F32E-5E86-45D9-9718-20923500B8CF}" type="presParOf" srcId="{14FF518B-3D69-4EA5-9DAC-C97E0C69E421}" destId="{79660D55-BDE2-45AB-91FE-86E52F865775}" srcOrd="5" destOrd="0" presId="urn:microsoft.com/office/officeart/2005/8/layout/hProcess9"/>
    <dgm:cxn modelId="{5ECFB5F9-EB80-40E5-9E03-860AEDABFADF}" type="presParOf" srcId="{14FF518B-3D69-4EA5-9DAC-C97E0C69E421}" destId="{9E43AFC0-3C6D-44C3-8F34-4C31C0B941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6BB31-B0FB-4A6E-9631-DEC5B8387A01}">
      <dsp:nvSpPr>
        <dsp:cNvPr id="0" name=""/>
        <dsp:cNvSpPr/>
      </dsp:nvSpPr>
      <dsp:spPr>
        <a:xfrm>
          <a:off x="733890" y="0"/>
          <a:ext cx="7556896" cy="5763236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645831-1E97-47A1-B208-A72193359D46}">
      <dsp:nvSpPr>
        <dsp:cNvPr id="0" name=""/>
        <dsp:cNvSpPr/>
      </dsp:nvSpPr>
      <dsp:spPr>
        <a:xfrm>
          <a:off x="303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1"/>
            <a:t>Núverandi staða mönnunar</a:t>
          </a:r>
        </a:p>
      </dsp:txBody>
      <dsp:txXfrm>
        <a:off x="99416" y="1825349"/>
        <a:ext cx="1781552" cy="2112538"/>
      </dsp:txXfrm>
    </dsp:sp>
    <dsp:sp modelId="{30CB1160-0763-4F76-9A67-B96C94993491}">
      <dsp:nvSpPr>
        <dsp:cNvPr id="0" name=""/>
        <dsp:cNvSpPr/>
      </dsp:nvSpPr>
      <dsp:spPr>
        <a:xfrm>
          <a:off x="230639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1"/>
            <a:t>Kjörstaða mönnunar eftir umbótasamtal</a:t>
          </a:r>
        </a:p>
      </dsp:txBody>
      <dsp:txXfrm>
        <a:off x="2402776" y="1825349"/>
        <a:ext cx="1781552" cy="2112538"/>
      </dsp:txXfrm>
    </dsp:sp>
    <dsp:sp modelId="{E717A3FD-F7AA-4F54-BCC3-2C40524FB470}">
      <dsp:nvSpPr>
        <dsp:cNvPr id="0" name=""/>
        <dsp:cNvSpPr/>
      </dsp:nvSpPr>
      <dsp:spPr>
        <a:xfrm>
          <a:off x="460975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1"/>
            <a:t>Áhrif á starfsmanna-hópinn</a:t>
          </a:r>
        </a:p>
      </dsp:txBody>
      <dsp:txXfrm>
        <a:off x="4706136" y="1825349"/>
        <a:ext cx="1781552" cy="2112538"/>
      </dsp:txXfrm>
    </dsp:sp>
    <dsp:sp modelId="{9E43AFC0-3C6D-44C3-8F34-4C31C0B94149}">
      <dsp:nvSpPr>
        <dsp:cNvPr id="0" name=""/>
        <dsp:cNvSpPr/>
      </dsp:nvSpPr>
      <dsp:spPr>
        <a:xfrm>
          <a:off x="6913118" y="1728971"/>
          <a:ext cx="1974308" cy="230529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400" b="1" kern="1200" noProof="1"/>
            <a:t>Niðurstaða </a:t>
          </a:r>
          <a:r>
            <a:rPr lang="is-IS" sz="2000" b="0" kern="1200" noProof="1"/>
            <a:t>betri vinnutíma í vaktavinnu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0" kern="1200" noProof="1"/>
            <a:t>1. maí 2021 </a:t>
          </a:r>
        </a:p>
      </dsp:txBody>
      <dsp:txXfrm>
        <a:off x="7009496" y="1825349"/>
        <a:ext cx="1781552" cy="2112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11.11.2020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Tökum upp fyrirlesturinn 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791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4357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etrivinnutimi.is/library/Skrar/umbotasamtal_handrit_fyrir_stjornendur_okt_2020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etrivinnutimi.is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arahildur@rikissattasemjari.is" TargetMode="External"/><Relationship Id="rId2" Type="http://schemas.openxmlformats.org/officeDocument/2006/relationships/hyperlink" Target="mailto:betrivinnutimi@rikissattasemjari.i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dagny@bsrb.is" TargetMode="External"/><Relationship Id="rId4" Type="http://schemas.openxmlformats.org/officeDocument/2006/relationships/hyperlink" Target="mailto:aldis.magnusdottir@fjr.i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etrivinnutimi.is/vaktavinna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78095" y="4530506"/>
            <a:ext cx="4308293" cy="156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800" b="0" noProof="1"/>
              <a:t>Annar fundur verkefnastjórnar og fulltrúa launagreiðenda</a:t>
            </a:r>
          </a:p>
          <a:p>
            <a:endParaRPr lang="en-GB" sz="2800" b="0" noProof="1"/>
          </a:p>
          <a:p>
            <a:r>
              <a:rPr lang="en-GB" sz="2800" b="0" dirty="0"/>
              <a:t>11. </a:t>
            </a:r>
            <a:r>
              <a:rPr lang="en-GB" sz="2800" b="0" dirty="0" err="1"/>
              <a:t>nóvember</a:t>
            </a:r>
            <a:r>
              <a:rPr lang="en-GB" sz="2800" b="0" dirty="0"/>
              <a:t> 2020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9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5168B3A0-879E-4291-A2D9-34AB22E8C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9339" y="394848"/>
            <a:ext cx="10736169" cy="789927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is-IS" sz="3200" dirty="0">
                <a:solidFill>
                  <a:srgbClr val="032742"/>
                </a:solidFill>
                <a:effectLst/>
                <a:latin typeface="FiraGO SemiBold" panose="020B0503050000020004"/>
                <a:ea typeface="Calibri" panose="020F0502020204030204" pitchFamily="34" charset="0"/>
                <a:cs typeface="Arial" panose="020B0604020202020204" pitchFamily="34" charset="0"/>
              </a:rPr>
              <a:t>2. Starfsemistölur (greining á </a:t>
            </a:r>
            <a:r>
              <a:rPr lang="is-IS" sz="3200" dirty="0">
                <a:solidFill>
                  <a:srgbClr val="FF0000"/>
                </a:solidFill>
                <a:effectLst/>
                <a:latin typeface="FiraGO SemiBold" panose="020B0503050000020004"/>
                <a:ea typeface="Calibri" panose="020F0502020204030204" pitchFamily="34" charset="0"/>
                <a:cs typeface="Arial" panose="020B0604020202020204" pitchFamily="34" charset="0"/>
              </a:rPr>
              <a:t>núverandi starfsemi</a:t>
            </a:r>
            <a:r>
              <a:rPr lang="is-IS" sz="3200" dirty="0">
                <a:solidFill>
                  <a:srgbClr val="032742"/>
                </a:solidFill>
                <a:effectLst/>
                <a:latin typeface="FiraGO SemiBold" panose="020B0503050000020004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astaðgengill 3">
            <a:extLst>
              <a:ext uri="{FF2B5EF4-FFF2-40B4-BE49-F238E27FC236}">
                <a16:creationId xmlns:a16="http://schemas.microsoft.com/office/drawing/2014/main" id="{9CCF7D1B-ABCB-4855-9A68-C11317BFF93C}"/>
              </a:ext>
            </a:extLst>
          </p:cNvPr>
          <p:cNvSpPr txBox="1">
            <a:spLocks/>
          </p:cNvSpPr>
          <p:nvPr/>
        </p:nvSpPr>
        <p:spPr>
          <a:xfrm>
            <a:off x="681893" y="1237603"/>
            <a:ext cx="6826254" cy="52023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s-I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Greining þarf þjónustu/starfsemi á hverjum vinnustað til þess að</a:t>
            </a:r>
            <a:br>
              <a:rPr lang="is-I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is-I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hægt sé að leggja mat á sveiflur í starfseminni.</a:t>
            </a:r>
          </a:p>
          <a:p>
            <a:pPr>
              <a:lnSpc>
                <a:spcPct val="150000"/>
              </a:lnSpc>
            </a:pPr>
            <a:r>
              <a:rPr lang="is-IS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*Þ</a:t>
            </a:r>
            <a:r>
              <a:rPr lang="is-I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arf að skoða út frá klukkustundum á sólarhring og vikudögum</a:t>
            </a:r>
          </a:p>
          <a:p>
            <a:pPr>
              <a:lnSpc>
                <a:spcPct val="150000"/>
              </a:lnSpc>
            </a:pPr>
            <a:r>
              <a:rPr lang="is-I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Mikilvægar spurningar sem þarf að svara eru:</a:t>
            </a:r>
            <a:endParaRPr lang="is-I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Eru til þjónustutölur fyrir starfsemina? 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is-IS" sz="1600" b="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Dæmi um </a:t>
            </a: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þ</a:t>
            </a:r>
            <a:r>
              <a:rPr lang="is-IS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jónustu- og/eða starfsemistölur eru s</a:t>
            </a: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ímtöl, útköll, </a:t>
            </a:r>
            <a:r>
              <a:rPr lang="is-I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innkomin</a:t>
            </a: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erindi og hvenær þarf að manna flest verkefnin á sama tíma? 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 ekki eru til þjónustutölur, hver er tilfinning stjórnandans um breytileika/sveiflur í starfsemi? 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Hvenær eru álagstímar í starfseminni?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Hvaða tímar/klukkustundir á sólarhring eru rólegri en aðrar?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Hvaða dagar skera sig úr?</a:t>
            </a:r>
          </a:p>
          <a:p>
            <a:pPr marL="685800" indent="-228600" algn="just">
              <a:spcAft>
                <a:spcPts val="600"/>
              </a:spcAft>
            </a:pPr>
            <a:endParaRPr lang="is-IS" sz="11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F4C6343A-331A-4C13-99FA-D782113850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46" y="2177949"/>
            <a:ext cx="4025587" cy="28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25B4C649-74D6-41B7-8240-6DD325F8D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805" y="365093"/>
            <a:ext cx="9938185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  <a:latin typeface="FiraGO SemiBold" panose="020B0503050000020004"/>
              </a:rPr>
              <a:t>3. </a:t>
            </a:r>
            <a:r>
              <a:rPr lang="is-IS" sz="3600" dirty="0">
                <a:solidFill>
                  <a:srgbClr val="032742"/>
                </a:solidFill>
                <a:effectLst/>
                <a:latin typeface="FiraGO SemiBold" panose="020B0503050000020004"/>
                <a:ea typeface="Calibri" panose="020F0502020204030204" pitchFamily="34" charset="0"/>
                <a:cs typeface="Arial" panose="020B0604020202020204" pitchFamily="34" charset="0"/>
              </a:rPr>
              <a:t>Starfsfólkið/starfsmannahópurinn</a:t>
            </a:r>
          </a:p>
          <a:p>
            <a:endParaRPr lang="is-IS" dirty="0">
              <a:solidFill>
                <a:srgbClr val="032742"/>
              </a:solidFill>
            </a:endParaRP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C76BBC15-3AF1-424F-BD09-016D24E23A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9981" y="1177526"/>
            <a:ext cx="7140717" cy="56201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s-I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Starfsmannahópinn þarf að skoða sérstaklega á hverjum vinnustað. </a:t>
            </a:r>
          </a:p>
          <a:p>
            <a:pPr>
              <a:lnSpc>
                <a:spcPct val="150000"/>
              </a:lnSpc>
            </a:pPr>
            <a:r>
              <a:rPr lang="is-I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Spurningar sem svara þarf eru meðal annars: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starfsmannahópurinn samsettur?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eru margir hópar á vinnustaðnum?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 meðalstarfshlutfall hópsins (hópana)?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eru margir í fullu starfi (100% starfshlutfall)?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eru margir starfsmenn á föstum vaktarúllum?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 er starfsmannaveltan?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 mismunandi starfsmannavelta milli hópa?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eru margir starfsmenn sem fá greitt fyrir að vinna 50-60% starfshlutfall á næturvöktum (þrep í stofnanasamningi)?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 er hæfni og færni starfsfólks? 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samsetning starfsfólks á vöktum?</a:t>
            </a:r>
          </a:p>
          <a:p>
            <a:pPr marL="742950" lvl="1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s-I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Þarf að þjálfa fleiri til að vera stjórnendur á vöktum (í fjarveru stjórnanda vinnustaðarins)? </a:t>
            </a:r>
            <a:endParaRPr lang="is-I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ynd 1" descr="Mynd sem inniheldur stendur, heldur, uppstilling, brimbretti&#10;&#10;Lýsing sjálfkrafa búin til">
            <a:extLst>
              <a:ext uri="{FF2B5EF4-FFF2-40B4-BE49-F238E27FC236}">
                <a16:creationId xmlns:a16="http://schemas.microsoft.com/office/drawing/2014/main" id="{8136FCCF-B4FC-4558-B46E-5CC08E98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506" y="931178"/>
            <a:ext cx="5843981" cy="58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7A551D98-F3A2-4C2A-995C-1F1B688FDD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113" y="317980"/>
            <a:ext cx="10862047" cy="789927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s-IS" sz="3200" dirty="0">
                <a:solidFill>
                  <a:srgbClr val="032742"/>
                </a:solidFill>
                <a:effectLst/>
                <a:latin typeface="FiraGO SemiBold" panose="020B0503050000020004"/>
                <a:ea typeface="Calibri" panose="020F0502020204030204" pitchFamily="34" charset="0"/>
                <a:cs typeface="Arial" panose="020B0604020202020204" pitchFamily="34" charset="0"/>
              </a:rPr>
              <a:t>4. Betri vinnutími í vaktavinnu – </a:t>
            </a:r>
            <a:r>
              <a:rPr lang="is-IS" sz="3200" dirty="0">
                <a:solidFill>
                  <a:srgbClr val="60986E"/>
                </a:solidFill>
                <a:effectLst/>
                <a:latin typeface="FiraGO SemiBold" panose="020B0503050000020004"/>
                <a:ea typeface="Calibri" panose="020F0502020204030204" pitchFamily="34" charset="0"/>
                <a:cs typeface="Arial" panose="020B0604020202020204" pitchFamily="34" charset="0"/>
              </a:rPr>
              <a:t>Tækifæri til breytinga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52F4BDFE-5032-4B64-B1A3-05A9C9C2D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13" y="1063658"/>
            <a:ext cx="10658083" cy="779548"/>
          </a:xfrm>
        </p:spPr>
        <p:txBody>
          <a:bodyPr/>
          <a:lstStyle/>
          <a:p>
            <a:r>
              <a:rPr lang="is-IS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Undirbúningur stjórnandans fyrir umbótasamtal felst meðal annars í því að velta fyrir </a:t>
            </a:r>
            <a:r>
              <a:rPr lang="is-I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sér hvort tækifæri séu til breytinga á samsetningu vakta með starfsemina og þjónustuna að leiðarljósi. </a:t>
            </a:r>
          </a:p>
          <a:p>
            <a:endParaRPr lang="is-IS" sz="1800" dirty="0"/>
          </a:p>
        </p:txBody>
      </p:sp>
      <p:sp>
        <p:nvSpPr>
          <p:cNvPr id="6" name="Textastaðgengill 2">
            <a:extLst>
              <a:ext uri="{FF2B5EF4-FFF2-40B4-BE49-F238E27FC236}">
                <a16:creationId xmlns:a16="http://schemas.microsoft.com/office/drawing/2014/main" id="{34F86C75-67E2-43BB-B820-27E515125EBE}"/>
              </a:ext>
            </a:extLst>
          </p:cNvPr>
          <p:cNvSpPr txBox="1">
            <a:spLocks/>
          </p:cNvSpPr>
          <p:nvPr/>
        </p:nvSpPr>
        <p:spPr>
          <a:xfrm>
            <a:off x="7092139" y="2324136"/>
            <a:ext cx="4797689" cy="4070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Eru möguleikar á skörun vakta innan sólarhrings þar sem þörf er á slíku?</a:t>
            </a:r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Hvar liggja tækifæri til að hafa vaktir mislangar?</a:t>
            </a:r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þarf vaktaskipulagið að vera með hliðsjón af starfsemisgögnum?</a:t>
            </a:r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hægt að vinna sér í haginn fyrir árstíðabundnar sveiflur?</a:t>
            </a:r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þarf að þjálfa marga starfsmenn upp til að tryggja hæfni á vöktum og til að halda a.m.k. jafn góðu þjónustustigi og nú er? </a:t>
            </a:r>
          </a:p>
          <a:p>
            <a:pPr marL="742950" lvl="1" indent="-285750" algn="just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Hvaða tækifæri er til að breyta samsetningu starfsfólks á vöktum?</a:t>
            </a:r>
          </a:p>
          <a:p>
            <a:pPr>
              <a:lnSpc>
                <a:spcPct val="100000"/>
              </a:lnSpc>
            </a:pPr>
            <a:endParaRPr lang="is-IS" dirty="0"/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B668644A-624A-41D5-ADCF-A7A80040A44C}"/>
              </a:ext>
            </a:extLst>
          </p:cNvPr>
          <p:cNvSpPr txBox="1">
            <a:spLocks/>
          </p:cNvSpPr>
          <p:nvPr/>
        </p:nvSpPr>
        <p:spPr>
          <a:xfrm>
            <a:off x="583164" y="1907006"/>
            <a:ext cx="4307617" cy="4722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i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Mikilvægar spurningar eru meðal annars: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Hvar eru tækifæri á að hafa </a:t>
            </a:r>
            <a:r>
              <a:rPr lang="is-I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mönnun</a:t>
            </a: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ólíka eftir dögum eða tímabilum?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hægt að tryggja betur </a:t>
            </a:r>
            <a:r>
              <a:rPr lang="is-I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mönnun</a:t>
            </a: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allra vakta á útgefnum vaktaskýrslum?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hægt að tryggja betur jafnræði í dreifingu vakta milli starfsfólks?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hægt að gæta þess að allt starfsfólk fái sem hæstan vaktahvata miðað við þörf starfseminnar?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er hægt að gæta þess að allt starfsfólk hafi tækifæri til að fá vægi vinnuskyldustunda?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Hvaða tækifæri eru til að auka sveigjanleika vakta og hafa mismunandi upphafs- og endatíma?</a:t>
            </a:r>
            <a:endParaRPr lang="is-I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is-I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8AD1175A-4329-417C-982E-8AB0BC8CC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33" y="2378917"/>
            <a:ext cx="3730647" cy="37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3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A8158457-E310-43D0-B126-70BC8307F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68611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Umbótasamtal – Ræðum betur á næsta fundi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06FC967-6D21-4E95-B787-5D8F1ABBB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8270" y="1991677"/>
            <a:ext cx="3765690" cy="958215"/>
          </a:xfrm>
        </p:spPr>
        <p:txBody>
          <a:bodyPr/>
          <a:lstStyle/>
          <a:p>
            <a:r>
              <a:rPr lang="is-I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Handrit fyrir stjórnendur</a:t>
            </a:r>
            <a:endParaRPr lang="is-I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ynd 3" descr="Mynd sem inniheldur f�lk, h�pur, ma�ur, kona&#10;&#10;Lýsing sjálfkrafa búin til">
            <a:extLst>
              <a:ext uri="{FF2B5EF4-FFF2-40B4-BE49-F238E27FC236}">
                <a16:creationId xmlns:a16="http://schemas.microsoft.com/office/drawing/2014/main" id="{0191B294-2ED6-4891-A22E-ABE7E9C1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92" y="686117"/>
            <a:ext cx="8643963" cy="86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25B4C649-74D6-41B7-8240-6DD325F8D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570" y="435352"/>
            <a:ext cx="6741966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Verkfæri í vinnslu </a:t>
            </a:r>
          </a:p>
          <a:p>
            <a:r>
              <a:rPr lang="is-IS" sz="2800" dirty="0" err="1">
                <a:solidFill>
                  <a:srgbClr val="032742"/>
                </a:solidFill>
              </a:rPr>
              <a:t>Mönnunarlíkan</a:t>
            </a:r>
            <a:r>
              <a:rPr lang="is-IS" sz="2800" dirty="0">
                <a:solidFill>
                  <a:srgbClr val="032742"/>
                </a:solidFill>
              </a:rPr>
              <a:t> og kostnaðarmatsskjal </a:t>
            </a:r>
          </a:p>
        </p:txBody>
      </p:sp>
      <p:graphicFrame>
        <p:nvGraphicFramePr>
          <p:cNvPr id="9" name="Línurit 8">
            <a:extLst>
              <a:ext uri="{FF2B5EF4-FFF2-40B4-BE49-F238E27FC236}">
                <a16:creationId xmlns:a16="http://schemas.microsoft.com/office/drawing/2014/main" id="{8538C9D5-E72D-4076-96C2-75563CC729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524825"/>
              </p:ext>
            </p:extLst>
          </p:nvPr>
        </p:nvGraphicFramePr>
        <p:xfrm>
          <a:off x="1935992" y="719161"/>
          <a:ext cx="8890466" cy="576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étthyrningur: Ávöl horn 9">
            <a:extLst>
              <a:ext uri="{FF2B5EF4-FFF2-40B4-BE49-F238E27FC236}">
                <a16:creationId xmlns:a16="http://schemas.microsoft.com/office/drawing/2014/main" id="{F6914044-C516-42DA-85D3-62E7801B97FA}"/>
              </a:ext>
            </a:extLst>
          </p:cNvPr>
          <p:cNvSpPr/>
          <p:nvPr/>
        </p:nvSpPr>
        <p:spPr>
          <a:xfrm>
            <a:off x="774570" y="5513665"/>
            <a:ext cx="5931017" cy="1002484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/>
              <a:t>Boðið verður upp á námskeið og fræðslumyndbönd – des. til jan.</a:t>
            </a:r>
          </a:p>
        </p:txBody>
      </p:sp>
    </p:spTree>
    <p:extLst>
      <p:ext uri="{BB962C8B-B14F-4D97-AF65-F5344CB8AC3E}">
        <p14:creationId xmlns:p14="http://schemas.microsoft.com/office/powerpoint/2010/main" val="28545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25B4C649-74D6-41B7-8240-6DD325F8D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589" y="544407"/>
            <a:ext cx="3480743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Fyrstu skjámyndir</a:t>
            </a:r>
          </a:p>
        </p:txBody>
      </p:sp>
      <p:pic>
        <p:nvPicPr>
          <p:cNvPr id="8" name="Mynd 7">
            <a:extLst>
              <a:ext uri="{FF2B5EF4-FFF2-40B4-BE49-F238E27FC236}">
                <a16:creationId xmlns:a16="http://schemas.microsoft.com/office/drawing/2014/main" id="{797DCD76-9146-49BA-B577-3B843AB1C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" y="1436230"/>
            <a:ext cx="4068997" cy="4353688"/>
          </a:xfrm>
          <a:prstGeom prst="rect">
            <a:avLst/>
          </a:prstGeom>
        </p:spPr>
      </p:pic>
      <p:pic>
        <p:nvPicPr>
          <p:cNvPr id="10" name="Mynd 9">
            <a:extLst>
              <a:ext uri="{FF2B5EF4-FFF2-40B4-BE49-F238E27FC236}">
                <a16:creationId xmlns:a16="http://schemas.microsoft.com/office/drawing/2014/main" id="{911CAE94-FE11-4B61-894D-E7117B97A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063" y="1436230"/>
            <a:ext cx="3974496" cy="4353688"/>
          </a:xfrm>
          <a:prstGeom prst="rect">
            <a:avLst/>
          </a:prstGeom>
        </p:spPr>
      </p:pic>
      <p:pic>
        <p:nvPicPr>
          <p:cNvPr id="12" name="Mynd 11">
            <a:extLst>
              <a:ext uri="{FF2B5EF4-FFF2-40B4-BE49-F238E27FC236}">
                <a16:creationId xmlns:a16="http://schemas.microsoft.com/office/drawing/2014/main" id="{69BA58F7-DE11-4EF0-B19F-795939772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559" y="1436230"/>
            <a:ext cx="4020922" cy="43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D0D8C21-454C-4127-83CD-F30294005A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277" y="442962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Vefurinn </a:t>
            </a:r>
            <a:r>
              <a:rPr lang="is-IS" dirty="0">
                <a:solidFill>
                  <a:srgbClr val="60986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www.betrivinnutimi.is</a:t>
            </a:r>
            <a:endParaRPr lang="is-IS" dirty="0">
              <a:solidFill>
                <a:srgbClr val="032742"/>
              </a:solidFill>
            </a:endParaRPr>
          </a:p>
        </p:txBody>
      </p:sp>
      <p:sp>
        <p:nvSpPr>
          <p:cNvPr id="22" name="Textastaðgengill 21">
            <a:extLst>
              <a:ext uri="{FF2B5EF4-FFF2-40B4-BE49-F238E27FC236}">
                <a16:creationId xmlns:a16="http://schemas.microsoft.com/office/drawing/2014/main" id="{CAF8178E-AF7A-40FE-A278-382359B7D8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024" y="1426162"/>
            <a:ext cx="5209670" cy="5235575"/>
          </a:xfrm>
        </p:spPr>
        <p:txBody>
          <a:bodyPr lIns="91440" tIns="45720" rIns="91440" bIns="45720" anchor="t"/>
          <a:lstStyle/>
          <a:p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Á </a:t>
            </a:r>
            <a:r>
              <a:rPr lang="is-I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döfunni</a:t>
            </a:r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/>
                <a:cs typeface="Arial"/>
              </a:rPr>
              <a:t>Myndskeið um breytingar, vinnustaðamenningu o.fl. </a:t>
            </a:r>
            <a:endParaRPr lang="is-I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Námskeið fyrir stjórnendur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Möguleg útkoma fyrir fjölbreytta hópa, t.d.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Hjúkrunarfræðinga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Stætisvagnabílstjóra</a:t>
            </a:r>
            <a:endParaRPr lang="is-I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Starfsmenn á heimilum fyrir fatlaða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 err="1">
                <a:latin typeface="Arial" panose="020B0604020202020204" pitchFamily="34" charset="0"/>
                <a:cs typeface="Arial" panose="020B0604020202020204" pitchFamily="34" charset="0"/>
              </a:rPr>
              <a:t>Þroskaþjálfa</a:t>
            </a:r>
            <a:endParaRPr lang="is-I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Lífeindafræðinga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Starfsmann í </a:t>
            </a:r>
            <a:r>
              <a:rPr lang="is-IS" sz="1600" dirty="0" err="1">
                <a:latin typeface="Arial" panose="020B0604020202020204" pitchFamily="34" charset="0"/>
                <a:cs typeface="Arial" panose="020B0604020202020204" pitchFamily="34" charset="0"/>
              </a:rPr>
              <a:t>ræstingu</a:t>
            </a:r>
            <a:endParaRPr lang="is-I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49,9% starfsmaður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Gátlisti fyrir innleiðingu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Óskavaktir/valfrjálst vaktakerfi </a:t>
            </a:r>
            <a:r>
              <a:rPr lang="is-IS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. fast vaktakerfi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…o.fl.</a:t>
            </a:r>
          </a:p>
          <a:p>
            <a:endParaRPr lang="is-IS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64C2C2B5-CA49-4D82-9F9C-9F7BE020F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20" y="1232889"/>
            <a:ext cx="5070576" cy="51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5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396" y="563883"/>
            <a:ext cx="6226949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Fundarefni </a:t>
            </a:r>
            <a:r>
              <a:rPr lang="is-IS" dirty="0" err="1">
                <a:solidFill>
                  <a:srgbClr val="032742"/>
                </a:solidFill>
              </a:rPr>
              <a:t>framundan</a:t>
            </a:r>
            <a:r>
              <a:rPr lang="is-IS" dirty="0"/>
              <a:t>	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7A64CB28-FA26-4E62-BC02-A96C606E9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673" y="1427447"/>
            <a:ext cx="5247303" cy="4592638"/>
          </a:xfrm>
        </p:spPr>
        <p:txBody>
          <a:bodyPr lIns="91440" tIns="45720" rIns="91440" bIns="45720" anchor="t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Hópar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þarfnast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sérstakrar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skoðunar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rPr>
              <a:t>Dagvinnumen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á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vöktum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Dagvinnumenn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með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vinnuskyldu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utan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dagvinnumarka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Vaktavinnumenn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sem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vinna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ekki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rauða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daga</a:t>
            </a:r>
            <a:endParaRPr lang="en-US" dirty="0">
              <a:solidFill>
                <a:schemeClr val="bg1">
                  <a:lumMod val="65000"/>
                </a:schemeClr>
              </a:solidFill>
              <a:effectLst/>
              <a:latin typeface="Arial"/>
              <a:cs typeface="Arial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Flækjustig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stofnana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blandaða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hópa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dagvinnufólks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vaktavinnufólks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ólíka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gildistíma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fylgiskjali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og 2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Stofnanir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næturvaktarþrep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stofnanasamningum</a:t>
            </a:r>
            <a:b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Hópar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á 12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klst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vaktakerfum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6785338" y="3928423"/>
            <a:ext cx="4827813" cy="2700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Efni</a:t>
            </a:r>
            <a:r>
              <a:rPr lang="en-US" sz="20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næsta</a:t>
            </a:r>
            <a:r>
              <a:rPr lang="en-US" sz="20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US" sz="20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Umbótasamtal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Flækjustig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stofnana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blandaða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hópa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dagvinnufólks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vaktavinnufólks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ólíka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gildistíma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fylgiskjali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og 2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Hópar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þarfnast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sérstakrar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skoðunar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Verkfæri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mönnunarmódel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líkan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ynd 5" descr="Mynd sem inniheldur sushi, herbergi, matur, skilti&#10;&#10;Lýsing sjálfkrafa búin til">
            <a:extLst>
              <a:ext uri="{FF2B5EF4-FFF2-40B4-BE49-F238E27FC236}">
                <a16:creationId xmlns:a16="http://schemas.microsoft.com/office/drawing/2014/main" id="{A577F6DD-85B5-4767-A27D-0F47D68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026" y="-631854"/>
            <a:ext cx="5517151" cy="55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5E3EA892-EA62-4BB8-980F-9C00B3839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1" y="510683"/>
            <a:ext cx="7883714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Fastir fundir – miðvikudagar kl. 10-11</a:t>
            </a:r>
          </a:p>
        </p:txBody>
      </p:sp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1" y="635586"/>
            <a:ext cx="6858000" cy="685800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0172" y="1770978"/>
            <a:ext cx="4428628" cy="4451436"/>
          </a:xfrm>
        </p:spPr>
        <p:txBody>
          <a:bodyPr lIns="91440" tIns="45720" rIns="91440" bIns="45720" anchor="t"/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Efni</a:t>
            </a:r>
            <a:r>
              <a:rPr lang="en-US" sz="24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  <a:r>
              <a:rPr lang="en-US" sz="2400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Tengslanet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vinnustaðar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Upplýsingaöflun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greining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ganga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Skref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fyrir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skref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Verkfæri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vinnslu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Mönnarmódel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líkan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Kostnaðarmatsskjal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0073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oraskja 3">
            <a:extLst>
              <a:ext uri="{FF2B5EF4-FFF2-40B4-BE49-F238E27FC236}">
                <a16:creationId xmlns:a16="http://schemas.microsoft.com/office/drawing/2014/main" id="{36572D26-AD1E-4812-A3FD-EFDD0A6F82DB}"/>
              </a:ext>
            </a:extLst>
          </p:cNvPr>
          <p:cNvSpPr/>
          <p:nvPr/>
        </p:nvSpPr>
        <p:spPr>
          <a:xfrm>
            <a:off x="3002280" y="914400"/>
            <a:ext cx="5006340" cy="2720340"/>
          </a:xfrm>
          <a:prstGeom prst="ellipse">
            <a:avLst/>
          </a:prstGeom>
          <a:noFill/>
          <a:ln>
            <a:solidFill>
              <a:srgbClr val="03274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s-IS" sz="2400" b="1" noProof="1">
                <a:latin typeface="Arial" panose="020B0604020202020204" pitchFamily="34" charset="0"/>
                <a:cs typeface="Arial" panose="020B0604020202020204" pitchFamily="34" charset="0"/>
              </a:rPr>
              <a:t>Stýrihópur</a:t>
            </a:r>
          </a:p>
          <a:p>
            <a:pPr algn="ctr">
              <a:spcBef>
                <a:spcPts val="600"/>
              </a:spcBef>
            </a:pPr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Fulltrúar eigenda: ASÍ, BHM, BSRB, Fíh, Reykjavíkurborg, ríki, sveitarfélög</a:t>
            </a:r>
          </a:p>
          <a:p>
            <a:pPr algn="ctr"/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i="1" noProof="1">
                <a:latin typeface="Arial" panose="020B0604020202020204" pitchFamily="34" charset="0"/>
                <a:cs typeface="Arial" panose="020B0604020202020204" pitchFamily="34" charset="0"/>
              </a:rPr>
              <a:t>Með fundarstjórn ríkissáttasemjara</a:t>
            </a:r>
          </a:p>
        </p:txBody>
      </p:sp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48B0A1D7-C21C-4423-8C94-A63F323EF3DB}"/>
              </a:ext>
            </a:extLst>
          </p:cNvPr>
          <p:cNvSpPr/>
          <p:nvPr/>
        </p:nvSpPr>
        <p:spPr>
          <a:xfrm>
            <a:off x="3623310" y="3429000"/>
            <a:ext cx="3764280" cy="982980"/>
          </a:xfrm>
          <a:prstGeom prst="roundRect">
            <a:avLst/>
          </a:prstGeom>
          <a:solidFill>
            <a:srgbClr val="032742"/>
          </a:solidFill>
          <a:ln>
            <a:solidFill>
              <a:srgbClr val="032742"/>
            </a:solidFill>
          </a:ln>
          <a:effectLst>
            <a:outerShdw blurRad="127000" dir="6540000" algn="ctr" rotWithShape="0">
              <a:srgbClr val="000000"/>
            </a:outerShdw>
            <a:reflection blurRad="1524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dirty="0">
                <a:latin typeface="Arial" panose="020B0604020202020204" pitchFamily="34" charset="0"/>
                <a:cs typeface="Arial" panose="020B0604020202020204" pitchFamily="34" charset="0"/>
              </a:rPr>
              <a:t>Verkefnastjórn </a:t>
            </a:r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608CD625-BF0B-400B-8955-BB15284FABAA}"/>
              </a:ext>
            </a:extLst>
          </p:cNvPr>
          <p:cNvSpPr/>
          <p:nvPr/>
        </p:nvSpPr>
        <p:spPr>
          <a:xfrm>
            <a:off x="4617721" y="5215890"/>
            <a:ext cx="215646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Innleiðingar-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Reykjavíkur-borg</a:t>
            </a:r>
          </a:p>
        </p:txBody>
      </p:sp>
      <p:sp>
        <p:nvSpPr>
          <p:cNvPr id="8" name="Sporaskja 7">
            <a:extLst>
              <a:ext uri="{FF2B5EF4-FFF2-40B4-BE49-F238E27FC236}">
                <a16:creationId xmlns:a16="http://schemas.microsoft.com/office/drawing/2014/main" id="{FE75E4DB-8DDD-4C44-A29A-CAC4E2488D7F}"/>
              </a:ext>
            </a:extLst>
          </p:cNvPr>
          <p:cNvSpPr/>
          <p:nvPr/>
        </p:nvSpPr>
        <p:spPr>
          <a:xfrm>
            <a:off x="7002780" y="5215890"/>
            <a:ext cx="198501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s-IS" sz="1600" b="1" dirty="0">
                <a:latin typeface="Arial"/>
                <a:cs typeface="Arial"/>
              </a:rPr>
              <a:t>Innleiðingar- hópur</a:t>
            </a:r>
            <a:r>
              <a:rPr lang="is-IS" sz="1600" dirty="0">
                <a:latin typeface="Arial"/>
                <a:cs typeface="Arial"/>
              </a:rPr>
              <a:t> </a:t>
            </a:r>
            <a:endParaRPr lang="is-I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/>
                <a:cs typeface="Arial"/>
              </a:rPr>
              <a:t>Ríki</a:t>
            </a:r>
          </a:p>
        </p:txBody>
      </p:sp>
      <p:sp>
        <p:nvSpPr>
          <p:cNvPr id="10" name="Sporaskja 9">
            <a:extLst>
              <a:ext uri="{FF2B5EF4-FFF2-40B4-BE49-F238E27FC236}">
                <a16:creationId xmlns:a16="http://schemas.microsoft.com/office/drawing/2014/main" id="{0C2F6319-CC10-4F59-9572-230E9ACFD6BE}"/>
              </a:ext>
            </a:extLst>
          </p:cNvPr>
          <p:cNvSpPr/>
          <p:nvPr/>
        </p:nvSpPr>
        <p:spPr>
          <a:xfrm>
            <a:off x="9387838" y="5215890"/>
            <a:ext cx="1985011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Sveitarfélög</a:t>
            </a:r>
          </a:p>
        </p:txBody>
      </p:sp>
      <p:sp>
        <p:nvSpPr>
          <p:cNvPr id="11" name="Sporaskja 10">
            <a:extLst>
              <a:ext uri="{FF2B5EF4-FFF2-40B4-BE49-F238E27FC236}">
                <a16:creationId xmlns:a16="http://schemas.microsoft.com/office/drawing/2014/main" id="{FE53D425-ED96-4FC0-AAD3-CF9EF537E6D9}"/>
              </a:ext>
            </a:extLst>
          </p:cNvPr>
          <p:cNvSpPr/>
          <p:nvPr/>
        </p:nvSpPr>
        <p:spPr>
          <a:xfrm>
            <a:off x="586741" y="4777740"/>
            <a:ext cx="2156460" cy="1524000"/>
          </a:xfrm>
          <a:prstGeom prst="ellipse">
            <a:avLst/>
          </a:prstGeom>
          <a:noFill/>
          <a:ln w="12700"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Matshópur</a:t>
            </a:r>
          </a:p>
        </p:txBody>
      </p:sp>
      <p:sp>
        <p:nvSpPr>
          <p:cNvPr id="12" name="Sporaskja 11">
            <a:extLst>
              <a:ext uri="{FF2B5EF4-FFF2-40B4-BE49-F238E27FC236}">
                <a16:creationId xmlns:a16="http://schemas.microsoft.com/office/drawing/2014/main" id="{E515D581-08EC-4A58-9454-877F709F7D33}"/>
              </a:ext>
            </a:extLst>
          </p:cNvPr>
          <p:cNvSpPr/>
          <p:nvPr/>
        </p:nvSpPr>
        <p:spPr>
          <a:xfrm>
            <a:off x="426720" y="1173480"/>
            <a:ext cx="1920240" cy="1524000"/>
          </a:xfrm>
          <a:prstGeom prst="ellipse">
            <a:avLst/>
          </a:prstGeom>
          <a:noFill/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Tækni-hópur</a:t>
            </a:r>
          </a:p>
        </p:txBody>
      </p:sp>
      <p:sp>
        <p:nvSpPr>
          <p:cNvPr id="14" name="Sporaskja 13">
            <a:extLst>
              <a:ext uri="{FF2B5EF4-FFF2-40B4-BE49-F238E27FC236}">
                <a16:creationId xmlns:a16="http://schemas.microsoft.com/office/drawing/2014/main" id="{77F392CA-D15C-4B78-9781-2DFB838D01AD}"/>
              </a:ext>
            </a:extLst>
          </p:cNvPr>
          <p:cNvSpPr/>
          <p:nvPr/>
        </p:nvSpPr>
        <p:spPr>
          <a:xfrm>
            <a:off x="9296398" y="1173480"/>
            <a:ext cx="1920240" cy="1524000"/>
          </a:xfrm>
          <a:prstGeom prst="ellipse">
            <a:avLst/>
          </a:prstGeom>
          <a:noFill/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Fræðslu-hópur</a:t>
            </a:r>
          </a:p>
        </p:txBody>
      </p:sp>
      <p:cxnSp>
        <p:nvCxnSpPr>
          <p:cNvPr id="18" name="Bein tengilína 17">
            <a:extLst>
              <a:ext uri="{FF2B5EF4-FFF2-40B4-BE49-F238E27FC236}">
                <a16:creationId xmlns:a16="http://schemas.microsoft.com/office/drawing/2014/main" id="{41F5938F-F543-4B52-BC83-B75FB96B418C}"/>
              </a:ext>
            </a:extLst>
          </p:cNvPr>
          <p:cNvCxnSpPr>
            <a:cxnSpLocks/>
          </p:cNvCxnSpPr>
          <p:nvPr/>
        </p:nvCxnSpPr>
        <p:spPr>
          <a:xfrm>
            <a:off x="6705600" y="4411980"/>
            <a:ext cx="876300" cy="891540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Bein tengilína 18">
            <a:extLst>
              <a:ext uri="{FF2B5EF4-FFF2-40B4-BE49-F238E27FC236}">
                <a16:creationId xmlns:a16="http://schemas.microsoft.com/office/drawing/2014/main" id="{1D5B103F-E8A9-40BE-9F21-DC867E89C8C6}"/>
              </a:ext>
            </a:extLst>
          </p:cNvPr>
          <p:cNvCxnSpPr>
            <a:cxnSpLocks/>
          </p:cNvCxnSpPr>
          <p:nvPr/>
        </p:nvCxnSpPr>
        <p:spPr>
          <a:xfrm>
            <a:off x="7059930" y="4777740"/>
            <a:ext cx="2871787" cy="525780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ein tengilína 25">
            <a:extLst>
              <a:ext uri="{FF2B5EF4-FFF2-40B4-BE49-F238E27FC236}">
                <a16:creationId xmlns:a16="http://schemas.microsoft.com/office/drawing/2014/main" id="{4F60BCDC-85B3-4464-AF8B-060E0A19CFB4}"/>
              </a:ext>
            </a:extLst>
          </p:cNvPr>
          <p:cNvCxnSpPr>
            <a:cxnSpLocks/>
          </p:cNvCxnSpPr>
          <p:nvPr/>
        </p:nvCxnSpPr>
        <p:spPr>
          <a:xfrm flipH="1">
            <a:off x="6065520" y="4777740"/>
            <a:ext cx="994410" cy="464820"/>
          </a:xfrm>
          <a:prstGeom prst="line">
            <a:avLst/>
          </a:prstGeom>
          <a:ln w="38100">
            <a:solidFill>
              <a:srgbClr val="0327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Bein tengilína 29">
            <a:extLst>
              <a:ext uri="{FF2B5EF4-FFF2-40B4-BE49-F238E27FC236}">
                <a16:creationId xmlns:a16="http://schemas.microsoft.com/office/drawing/2014/main" id="{F7D841F7-2FBD-493E-AB5E-D211CAD9289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287906" y="3920490"/>
            <a:ext cx="1335404" cy="100203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Bein tengilína 32">
            <a:extLst>
              <a:ext uri="{FF2B5EF4-FFF2-40B4-BE49-F238E27FC236}">
                <a16:creationId xmlns:a16="http://schemas.microsoft.com/office/drawing/2014/main" id="{C6732D7D-4CF5-4D36-A06E-6ACC9397D3FC}"/>
              </a:ext>
            </a:extLst>
          </p:cNvPr>
          <p:cNvCxnSpPr>
            <a:cxnSpLocks/>
          </p:cNvCxnSpPr>
          <p:nvPr/>
        </p:nvCxnSpPr>
        <p:spPr>
          <a:xfrm flipH="1" flipV="1">
            <a:off x="2164080" y="2372677"/>
            <a:ext cx="1459230" cy="128682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Bein tengilína 35">
            <a:extLst>
              <a:ext uri="{FF2B5EF4-FFF2-40B4-BE49-F238E27FC236}">
                <a16:creationId xmlns:a16="http://schemas.microsoft.com/office/drawing/2014/main" id="{2C5B5CBF-7B5A-4A14-AC5E-8015A7FB874C}"/>
              </a:ext>
            </a:extLst>
          </p:cNvPr>
          <p:cNvCxnSpPr>
            <a:cxnSpLocks/>
            <a:endCxn id="12" idx="4"/>
          </p:cNvCxnSpPr>
          <p:nvPr/>
        </p:nvCxnSpPr>
        <p:spPr>
          <a:xfrm flipH="1" flipV="1">
            <a:off x="1386840" y="2697480"/>
            <a:ext cx="66676" cy="2080260"/>
          </a:xfrm>
          <a:prstGeom prst="line">
            <a:avLst/>
          </a:prstGeom>
          <a:ln w="9525" cap="flat" cmpd="sng" algn="ctr">
            <a:solidFill>
              <a:srgbClr val="03274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Bein tengilína 40">
            <a:extLst>
              <a:ext uri="{FF2B5EF4-FFF2-40B4-BE49-F238E27FC236}">
                <a16:creationId xmlns:a16="http://schemas.microsoft.com/office/drawing/2014/main" id="{18415CFD-AD87-4ADC-8210-D94B85081805}"/>
              </a:ext>
            </a:extLst>
          </p:cNvPr>
          <p:cNvCxnSpPr>
            <a:cxnSpLocks/>
          </p:cNvCxnSpPr>
          <p:nvPr/>
        </p:nvCxnSpPr>
        <p:spPr>
          <a:xfrm flipV="1">
            <a:off x="2725104" y="4572000"/>
            <a:ext cx="4124323" cy="817245"/>
          </a:xfrm>
          <a:prstGeom prst="line">
            <a:avLst/>
          </a:prstGeom>
          <a:ln w="9525" cap="flat" cmpd="sng" algn="ctr">
            <a:solidFill>
              <a:srgbClr val="03274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Bein tengilína 43">
            <a:extLst>
              <a:ext uri="{FF2B5EF4-FFF2-40B4-BE49-F238E27FC236}">
                <a16:creationId xmlns:a16="http://schemas.microsoft.com/office/drawing/2014/main" id="{F9DF31CA-983B-4F10-A5DB-BD471E479EDA}"/>
              </a:ext>
            </a:extLst>
          </p:cNvPr>
          <p:cNvCxnSpPr>
            <a:cxnSpLocks/>
          </p:cNvCxnSpPr>
          <p:nvPr/>
        </p:nvCxnSpPr>
        <p:spPr>
          <a:xfrm flipH="1">
            <a:off x="7376160" y="2372677"/>
            <a:ext cx="2090736" cy="147066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étthyrningur: Ávöl horn 1">
            <a:extLst>
              <a:ext uri="{FF2B5EF4-FFF2-40B4-BE49-F238E27FC236}">
                <a16:creationId xmlns:a16="http://schemas.microsoft.com/office/drawing/2014/main" id="{2370EE93-4739-4202-8311-840DC964D05D}"/>
              </a:ext>
            </a:extLst>
          </p:cNvPr>
          <p:cNvSpPr/>
          <p:nvPr/>
        </p:nvSpPr>
        <p:spPr>
          <a:xfrm>
            <a:off x="3002280" y="3215640"/>
            <a:ext cx="8816340" cy="35737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Textastaðgengill 1">
            <a:extLst>
              <a:ext uri="{FF2B5EF4-FFF2-40B4-BE49-F238E27FC236}">
                <a16:creationId xmlns:a16="http://schemas.microsoft.com/office/drawing/2014/main" id="{A5EF66EE-943B-41AB-B4FD-AD3F27F25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8831" y="401326"/>
            <a:ext cx="7883714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Tengslanet utan vinnustaða</a:t>
            </a:r>
          </a:p>
        </p:txBody>
      </p:sp>
    </p:spTree>
    <p:extLst>
      <p:ext uri="{BB962C8B-B14F-4D97-AF65-F5344CB8AC3E}">
        <p14:creationId xmlns:p14="http://schemas.microsoft.com/office/powerpoint/2010/main" val="26588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astaðgengill 6">
            <a:extLst>
              <a:ext uri="{FF2B5EF4-FFF2-40B4-BE49-F238E27FC236}">
                <a16:creationId xmlns:a16="http://schemas.microsoft.com/office/drawing/2014/main" id="{126FE6C0-7F06-4081-8AD0-80C4FBA8AB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623" y="535505"/>
            <a:ext cx="5900729" cy="789927"/>
          </a:xfrm>
        </p:spPr>
        <p:txBody>
          <a:bodyPr/>
          <a:lstStyle/>
          <a:p>
            <a:r>
              <a:rPr lang="is-IS" sz="2800" dirty="0">
                <a:solidFill>
                  <a:srgbClr val="032742"/>
                </a:solidFill>
              </a:rPr>
              <a:t>Tengiliðir utan vinnustaða</a:t>
            </a:r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C62822A8-DB11-4999-9706-8C34E3C7FB2E}"/>
              </a:ext>
            </a:extLst>
          </p:cNvPr>
          <p:cNvSpPr txBox="1"/>
          <p:nvPr/>
        </p:nvSpPr>
        <p:spPr>
          <a:xfrm>
            <a:off x="269623" y="1094794"/>
            <a:ext cx="4607252" cy="304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s-IS" b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endParaRPr lang="is-IS" sz="1600" b="1" dirty="0">
              <a:solidFill>
                <a:srgbClr val="032742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betrivinnutimi@rikissattasemjari.is</a:t>
            </a:r>
            <a: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Bára Hildur Jóhannsdóttir verkefnastjóri </a:t>
            </a:r>
            <a:r>
              <a:rPr lang="is-IS" sz="1600" i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barahildur@rikissattasemjari.is</a:t>
            </a:r>
            <a:r>
              <a:rPr lang="is-IS" sz="1600" i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s. 6952490</a:t>
            </a:r>
          </a:p>
          <a:p>
            <a:pPr>
              <a:lnSpc>
                <a:spcPct val="150000"/>
              </a:lnSpc>
            </a:pPr>
            <a: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Aldís Magnúsdóttir sérfræðingur </a:t>
            </a:r>
            <a:b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aldis.magnusdottir@fjr.is</a:t>
            </a:r>
            <a:r>
              <a:rPr lang="is-IS" sz="1600" i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8474672</a:t>
            </a:r>
          </a:p>
          <a:p>
            <a:pPr>
              <a:lnSpc>
                <a:spcPct val="150000"/>
              </a:lnSpc>
            </a:pPr>
            <a: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Dagný Aradóttir Pind lögfræðingur </a:t>
            </a:r>
            <a:br>
              <a:rPr lang="is-IS" sz="1600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1600" i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dagny@bsrb.is</a:t>
            </a:r>
            <a:r>
              <a:rPr lang="is-IS" sz="1600" i="1" dirty="0">
                <a:solidFill>
                  <a:srgbClr val="0327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s. 6946843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8DAB5937-1904-486A-9D0F-09CFC7AC6838}"/>
              </a:ext>
            </a:extLst>
          </p:cNvPr>
          <p:cNvSpPr txBox="1"/>
          <p:nvPr/>
        </p:nvSpPr>
        <p:spPr>
          <a:xfrm>
            <a:off x="269623" y="4470946"/>
            <a:ext cx="426612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is-I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Hlutverk verkefnastjórnar og innleiðingarhópa</a:t>
            </a:r>
          </a:p>
          <a:p>
            <a:pPr>
              <a:spcBef>
                <a:spcPts val="0"/>
              </a:spcBef>
            </a:pPr>
            <a:endParaRPr lang="is-I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Útbúa allt efni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Upplýsingagjöf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Kynningar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Námskeið </a:t>
            </a:r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551B8319-D087-4BA0-B8B9-7CDA412E6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130" y="397236"/>
            <a:ext cx="6605503" cy="617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63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48B0A1D7-C21C-4423-8C94-A63F323EF3DB}"/>
              </a:ext>
            </a:extLst>
          </p:cNvPr>
          <p:cNvSpPr/>
          <p:nvPr/>
        </p:nvSpPr>
        <p:spPr>
          <a:xfrm>
            <a:off x="7178040" y="699763"/>
            <a:ext cx="4358640" cy="9829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Verkefnastjórn </a:t>
            </a:r>
          </a:p>
          <a:p>
            <a:pPr algn="ctr"/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Betri vinnutíma í vaktavinnu </a:t>
            </a:r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608CD625-BF0B-400B-8955-BB15284FABAA}"/>
              </a:ext>
            </a:extLst>
          </p:cNvPr>
          <p:cNvSpPr/>
          <p:nvPr/>
        </p:nvSpPr>
        <p:spPr>
          <a:xfrm>
            <a:off x="6685625" y="1912620"/>
            <a:ext cx="2156460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Innleiðingar-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Reykjavíkur-borg</a:t>
            </a:r>
          </a:p>
        </p:txBody>
      </p:sp>
      <p:sp>
        <p:nvSpPr>
          <p:cNvPr id="8" name="Sporaskja 7">
            <a:extLst>
              <a:ext uri="{FF2B5EF4-FFF2-40B4-BE49-F238E27FC236}">
                <a16:creationId xmlns:a16="http://schemas.microsoft.com/office/drawing/2014/main" id="{FE75E4DB-8DDD-4C44-A29A-CAC4E2488D7F}"/>
              </a:ext>
            </a:extLst>
          </p:cNvPr>
          <p:cNvSpPr/>
          <p:nvPr/>
        </p:nvSpPr>
        <p:spPr>
          <a:xfrm>
            <a:off x="8423016" y="1877929"/>
            <a:ext cx="1985010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Innleiðingar 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Ríki</a:t>
            </a:r>
          </a:p>
        </p:txBody>
      </p:sp>
      <p:sp>
        <p:nvSpPr>
          <p:cNvPr id="10" name="Sporaskja 9">
            <a:extLst>
              <a:ext uri="{FF2B5EF4-FFF2-40B4-BE49-F238E27FC236}">
                <a16:creationId xmlns:a16="http://schemas.microsoft.com/office/drawing/2014/main" id="{0C2F6319-CC10-4F59-9572-230E9ACFD6BE}"/>
              </a:ext>
            </a:extLst>
          </p:cNvPr>
          <p:cNvSpPr/>
          <p:nvPr/>
        </p:nvSpPr>
        <p:spPr>
          <a:xfrm>
            <a:off x="10088522" y="1849907"/>
            <a:ext cx="1985011" cy="1455420"/>
          </a:xfrm>
          <a:prstGeom prst="ellipse">
            <a:avLst/>
          </a:prstGeom>
          <a:noFill/>
          <a:ln>
            <a:solidFill>
              <a:srgbClr val="0936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Innleiðinga- hópur</a:t>
            </a:r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600" noProof="1">
                <a:latin typeface="Arial" panose="020B0604020202020204" pitchFamily="34" charset="0"/>
                <a:cs typeface="Arial" panose="020B0604020202020204" pitchFamily="34" charset="0"/>
              </a:rPr>
              <a:t>Sveitarfélög</a:t>
            </a:r>
          </a:p>
        </p:txBody>
      </p:sp>
      <p:sp>
        <p:nvSpPr>
          <p:cNvPr id="2" name="Rétthyrningur: Ávöl horn 1">
            <a:extLst>
              <a:ext uri="{FF2B5EF4-FFF2-40B4-BE49-F238E27FC236}">
                <a16:creationId xmlns:a16="http://schemas.microsoft.com/office/drawing/2014/main" id="{2370EE93-4739-4202-8311-840DC964D05D}"/>
              </a:ext>
            </a:extLst>
          </p:cNvPr>
          <p:cNvSpPr/>
          <p:nvPr/>
        </p:nvSpPr>
        <p:spPr>
          <a:xfrm>
            <a:off x="6553199" y="3422331"/>
            <a:ext cx="5520333" cy="33366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Textastaðgengill 1">
            <a:extLst>
              <a:ext uri="{FF2B5EF4-FFF2-40B4-BE49-F238E27FC236}">
                <a16:creationId xmlns:a16="http://schemas.microsoft.com/office/drawing/2014/main" id="{A5EF66EE-943B-41AB-B4FD-AD3F27F25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071" y="459712"/>
            <a:ext cx="6275554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Tengslanet innan vinnustaða </a:t>
            </a:r>
          </a:p>
        </p:txBody>
      </p:sp>
      <p:sp>
        <p:nvSpPr>
          <p:cNvPr id="21" name="Textastaðgengill 9">
            <a:extLst>
              <a:ext uri="{FF2B5EF4-FFF2-40B4-BE49-F238E27FC236}">
                <a16:creationId xmlns:a16="http://schemas.microsoft.com/office/drawing/2014/main" id="{786F08C0-4D70-4652-BE21-8CFCC9D23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40" y="1486663"/>
            <a:ext cx="5418490" cy="3197867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Mikilvægt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miðlæga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stýringu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stórum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vinnustöðum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hefur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það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hlutverk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í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virku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samstarfi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verkefnastjórn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innleiðingarhóp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yfirsýn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yfir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stöðu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hverjum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vinnustað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skipulagseiningu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ráðgefandi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fyrir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stjórnendur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þeim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aðstoðar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Upplýsa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forstöðumann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framkvæmdastjórn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fyrirspurnum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starfsfólks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við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á)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s-I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étthyrningur: Ávöl horn 2">
            <a:extLst>
              <a:ext uri="{FF2B5EF4-FFF2-40B4-BE49-F238E27FC236}">
                <a16:creationId xmlns:a16="http://schemas.microsoft.com/office/drawing/2014/main" id="{51F5FA6B-C2CD-465C-98E8-A878150BD500}"/>
              </a:ext>
            </a:extLst>
          </p:cNvPr>
          <p:cNvSpPr/>
          <p:nvPr/>
        </p:nvSpPr>
        <p:spPr>
          <a:xfrm>
            <a:off x="7579517" y="3510726"/>
            <a:ext cx="3606643" cy="1157046"/>
          </a:xfrm>
          <a:prstGeom prst="roundRect">
            <a:avLst/>
          </a:prstGeom>
          <a:solidFill>
            <a:srgbClr val="032742"/>
          </a:solidFill>
          <a:ln>
            <a:solidFill>
              <a:srgbClr val="032742"/>
            </a:solidFill>
          </a:ln>
          <a:effectLst>
            <a:outerShdw blurRad="127000" dir="6540000" algn="ctr" rotWithShape="0">
              <a:srgbClr val="000000"/>
            </a:outerShdw>
            <a:reflection blurRad="1524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dirty="0">
                <a:latin typeface="Arial" panose="020B0604020202020204" pitchFamily="34" charset="0"/>
                <a:cs typeface="Arial" panose="020B0604020202020204" pitchFamily="34" charset="0"/>
              </a:rPr>
              <a:t>Verkefnahópur á stórum vinnustað</a:t>
            </a:r>
          </a:p>
          <a:p>
            <a:pPr algn="ctr"/>
            <a:r>
              <a:rPr lang="is-I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Margar skipulagseiningar</a:t>
            </a:r>
            <a:r>
              <a:rPr lang="is-IS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Sporaskja 8">
            <a:extLst>
              <a:ext uri="{FF2B5EF4-FFF2-40B4-BE49-F238E27FC236}">
                <a16:creationId xmlns:a16="http://schemas.microsoft.com/office/drawing/2014/main" id="{0E86D8B7-E1E8-46A3-91D6-3678C17F5F71}"/>
              </a:ext>
            </a:extLst>
          </p:cNvPr>
          <p:cNvSpPr/>
          <p:nvPr/>
        </p:nvSpPr>
        <p:spPr>
          <a:xfrm>
            <a:off x="6685625" y="5145493"/>
            <a:ext cx="215646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Stjórnendur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oraskja 12">
            <a:extLst>
              <a:ext uri="{FF2B5EF4-FFF2-40B4-BE49-F238E27FC236}">
                <a16:creationId xmlns:a16="http://schemas.microsoft.com/office/drawing/2014/main" id="{D3C61DC7-638E-4EB2-BAA1-2ED8E337F14C}"/>
              </a:ext>
            </a:extLst>
          </p:cNvPr>
          <p:cNvSpPr/>
          <p:nvPr/>
        </p:nvSpPr>
        <p:spPr>
          <a:xfrm>
            <a:off x="8423016" y="5110802"/>
            <a:ext cx="1985010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b="1" dirty="0">
                <a:latin typeface="Arial" panose="020B0604020202020204" pitchFamily="34" charset="0"/>
                <a:cs typeface="Arial" panose="020B0604020202020204" pitchFamily="34" charset="0"/>
              </a:rPr>
              <a:t>Starfsfólk</a:t>
            </a:r>
            <a:endParaRPr lang="is-IS" sz="16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oraskja 14">
            <a:extLst>
              <a:ext uri="{FF2B5EF4-FFF2-40B4-BE49-F238E27FC236}">
                <a16:creationId xmlns:a16="http://schemas.microsoft.com/office/drawing/2014/main" id="{CCD9EB32-CA3C-4B84-86A8-F83E2F264981}"/>
              </a:ext>
            </a:extLst>
          </p:cNvPr>
          <p:cNvSpPr/>
          <p:nvPr/>
        </p:nvSpPr>
        <p:spPr>
          <a:xfrm>
            <a:off x="10088522" y="5082780"/>
            <a:ext cx="1985011" cy="1455420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4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s-IS" sz="1400" b="1" noProof="1">
                <a:latin typeface="Arial" panose="020B0604020202020204" pitchFamily="34" charset="0"/>
                <a:cs typeface="Arial" panose="020B0604020202020204" pitchFamily="34" charset="0"/>
              </a:rPr>
              <a:t>Forstöðu-maður</a:t>
            </a:r>
          </a:p>
          <a:p>
            <a:pPr algn="ctr"/>
            <a:r>
              <a:rPr lang="is-I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Framkvæmda-stjórn</a:t>
            </a:r>
            <a:endParaRPr lang="is-I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s-IS" sz="1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Bein tengilína 16">
            <a:extLst>
              <a:ext uri="{FF2B5EF4-FFF2-40B4-BE49-F238E27FC236}">
                <a16:creationId xmlns:a16="http://schemas.microsoft.com/office/drawing/2014/main" id="{2F6D87F0-4920-4C39-935C-A1DCB7F8E6EC}"/>
              </a:ext>
            </a:extLst>
          </p:cNvPr>
          <p:cNvCxnSpPr/>
          <p:nvPr/>
        </p:nvCxnSpPr>
        <p:spPr>
          <a:xfrm flipH="1">
            <a:off x="8122920" y="4658265"/>
            <a:ext cx="960120" cy="48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Bein tengilína 33">
            <a:extLst>
              <a:ext uri="{FF2B5EF4-FFF2-40B4-BE49-F238E27FC236}">
                <a16:creationId xmlns:a16="http://schemas.microsoft.com/office/drawing/2014/main" id="{7136EFAF-195D-47C9-B594-B3FDC9D71C93}"/>
              </a:ext>
            </a:extLst>
          </p:cNvPr>
          <p:cNvCxnSpPr>
            <a:cxnSpLocks/>
          </p:cNvCxnSpPr>
          <p:nvPr/>
        </p:nvCxnSpPr>
        <p:spPr>
          <a:xfrm flipH="1" flipV="1">
            <a:off x="9799320" y="4667771"/>
            <a:ext cx="1104901" cy="394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Bein tengilína 36">
            <a:extLst>
              <a:ext uri="{FF2B5EF4-FFF2-40B4-BE49-F238E27FC236}">
                <a16:creationId xmlns:a16="http://schemas.microsoft.com/office/drawing/2014/main" id="{1E5D7F62-DDBE-41A6-981A-9A48639E5C7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9382839" y="4692150"/>
            <a:ext cx="32682" cy="418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1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F73AA2C-C17A-448D-AA5F-95C71DC35B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7296" y="430946"/>
            <a:ext cx="10103953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Ferill við innleiðingu betri vinnutíma í vaktavinnu</a:t>
            </a:r>
            <a:endParaRPr lang="is-IS">
              <a:solidFill>
                <a:srgbClr val="032742"/>
              </a:solidFill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FD2968F-D6DA-48CC-8F87-08DBDF459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80"/>
          <a:stretch/>
        </p:blipFill>
        <p:spPr>
          <a:xfrm>
            <a:off x="4332995" y="1176982"/>
            <a:ext cx="7211916" cy="5371117"/>
          </a:xfrm>
          <a:prstGeom prst="rect">
            <a:avLst/>
          </a:prstGeom>
        </p:spPr>
      </p:pic>
      <p:sp>
        <p:nvSpPr>
          <p:cNvPr id="3" name="Rétthyrningur: Ávöl horn 2">
            <a:extLst>
              <a:ext uri="{FF2B5EF4-FFF2-40B4-BE49-F238E27FC236}">
                <a16:creationId xmlns:a16="http://schemas.microsoft.com/office/drawing/2014/main" id="{DE41CCF6-4086-4A95-B265-BE964EA6C235}"/>
              </a:ext>
            </a:extLst>
          </p:cNvPr>
          <p:cNvSpPr/>
          <p:nvPr/>
        </p:nvSpPr>
        <p:spPr>
          <a:xfrm>
            <a:off x="4086279" y="2263140"/>
            <a:ext cx="2484120" cy="11658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Sporaskja 5">
            <a:extLst>
              <a:ext uri="{FF2B5EF4-FFF2-40B4-BE49-F238E27FC236}">
                <a16:creationId xmlns:a16="http://schemas.microsoft.com/office/drawing/2014/main" id="{C57DB253-392F-4039-A453-B6794A271686}"/>
              </a:ext>
            </a:extLst>
          </p:cNvPr>
          <p:cNvSpPr/>
          <p:nvPr/>
        </p:nvSpPr>
        <p:spPr>
          <a:xfrm>
            <a:off x="587229" y="2189526"/>
            <a:ext cx="3095538" cy="2936147"/>
          </a:xfrm>
          <a:prstGeom prst="ellipse">
            <a:avLst/>
          </a:prstGeom>
          <a:solidFill>
            <a:srgbClr val="85ABCD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600" b="1" dirty="0">
                <a:solidFill>
                  <a:srgbClr val="032742"/>
                </a:solidFill>
              </a:rPr>
              <a:t>Fetum okkur saman í átt að betri vinnutíma!</a:t>
            </a:r>
          </a:p>
        </p:txBody>
      </p:sp>
    </p:spTree>
    <p:extLst>
      <p:ext uri="{BB962C8B-B14F-4D97-AF65-F5344CB8AC3E}">
        <p14:creationId xmlns:p14="http://schemas.microsoft.com/office/powerpoint/2010/main" val="332401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6E04D709-F6DD-471A-88D6-AC106B80DE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8779" y="454184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Greining gagna og upplýsingaöflun 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CA3BE072-586F-4A94-8F7B-D2EC3EB57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8434" y="1244111"/>
            <a:ext cx="5494208" cy="5248968"/>
          </a:xfrm>
        </p:spPr>
        <p:txBody>
          <a:bodyPr/>
          <a:lstStyle/>
          <a:p>
            <a:r>
              <a:rPr lang="is-I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Markmið er að draga fram upplýsingar um gögn og starfsemistölur sem sýna </a:t>
            </a:r>
            <a:r>
              <a:rPr lang="is-IS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mönnunarforsendur</a:t>
            </a:r>
            <a:r>
              <a:rPr lang="is-I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skipulag vakta og þarfir starfseminnar. 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Kortleggja núverandi vaktaskipulag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Greina þjónustu sem veitt er á vinnustað - leggja mat á sveiflur í starfseminni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Auka yfirsýn yfir starfsmannahópinn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hvar tækifæri eru til að breyta samsetningu vakta og auka sveigjanleika með starfsemina og þjónustuna að leiðarljósi</a:t>
            </a: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Leggja mat á hvernig hægt er að auka jafnræði milli starfsmanna a.t.t. vaktahvata og vægi vinnuskyldustunda og í dreifingu vakta  </a:t>
            </a:r>
            <a:endParaRPr lang="is-I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pic>
        <p:nvPicPr>
          <p:cNvPr id="5" name="Mynd 4" descr="Mynd sem inniheldur einstaklingur, kona, stendur, uppstilling&#10;&#10;Lýsing sjálfkrafa búin til">
            <a:extLst>
              <a:ext uri="{FF2B5EF4-FFF2-40B4-BE49-F238E27FC236}">
                <a16:creationId xmlns:a16="http://schemas.microsoft.com/office/drawing/2014/main" id="{41256802-98FB-473B-BC6D-BD7A0BE1F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188"/>
            <a:ext cx="6296812" cy="62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53AF5C0-CCDE-4492-9FA7-E741A4BD4F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8073" y="522617"/>
            <a:ext cx="10681132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Greining gagna og upplýsingaöflun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70819CE7-0FB5-4F33-ADD2-C332793E5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345" y="2055302"/>
            <a:ext cx="5449887" cy="2986481"/>
          </a:xfrm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is-I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Meginþættir sem þarf að greina og fara í með ítarlegum hætti eru:</a:t>
            </a:r>
            <a:endParaRPr lang="is-I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indent="-342900">
              <a:lnSpc>
                <a:spcPct val="107000"/>
              </a:lnSpc>
              <a:buFont typeface="+mj-lt"/>
              <a:buAutoNum type="arabicPeriod"/>
            </a:pPr>
            <a:r>
              <a:rPr lang="is-I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Núverandi</a:t>
            </a:r>
            <a:r>
              <a:rPr lang="is-I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vaktaskipulag</a:t>
            </a:r>
            <a:endParaRPr lang="is-I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indent="-342900">
              <a:lnSpc>
                <a:spcPct val="107000"/>
              </a:lnSpc>
              <a:buFont typeface="+mj-lt"/>
              <a:buAutoNum type="arabicPeriod"/>
            </a:pPr>
            <a:r>
              <a:rPr lang="is-I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Starfsemistölur (greining á </a:t>
            </a:r>
            <a:r>
              <a:rPr lang="is-I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núverandi </a:t>
            </a:r>
            <a:r>
              <a:rPr lang="is-I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starfsemi)</a:t>
            </a:r>
            <a:endParaRPr lang="is-I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indent="-342900">
              <a:lnSpc>
                <a:spcPct val="107000"/>
              </a:lnSpc>
              <a:buFont typeface="+mj-lt"/>
              <a:buAutoNum type="arabicPeriod"/>
            </a:pPr>
            <a:r>
              <a:rPr lang="is-I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Starfsfólkið/starfsmannahópurinn</a:t>
            </a:r>
            <a:endParaRPr lang="is-I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indent="-342900">
              <a:lnSpc>
                <a:spcPct val="107000"/>
              </a:lnSpc>
              <a:buFont typeface="+mj-lt"/>
              <a:buAutoNum type="arabicPeriod"/>
            </a:pPr>
            <a:r>
              <a:rPr lang="is-I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Betri vinnutími í vaktavinnu – </a:t>
            </a:r>
            <a:r>
              <a:rPr lang="is-I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Tækifæri til breytinga </a:t>
            </a:r>
            <a:endParaRPr lang="is-I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B17667F4-8CDD-48BC-BF6B-4692B0C5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73" y="1478757"/>
            <a:ext cx="5190740" cy="51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09969696-3886-4B01-ABC3-D97F9E5782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8222" y="42721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1. </a:t>
            </a:r>
            <a:r>
              <a:rPr lang="is-IS" dirty="0">
                <a:solidFill>
                  <a:srgbClr val="FF0000"/>
                </a:solidFill>
              </a:rPr>
              <a:t>Núverandi </a:t>
            </a:r>
            <a:r>
              <a:rPr lang="is-IS" dirty="0">
                <a:solidFill>
                  <a:srgbClr val="032742"/>
                </a:solidFill>
              </a:rPr>
              <a:t>vaktaskipulag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1525287E-08E2-4063-A176-8BEC55B81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665" y="1217144"/>
            <a:ext cx="6224030" cy="5284324"/>
          </a:xfrm>
        </p:spPr>
        <p:txBody>
          <a:bodyPr lIns="91440" tIns="45720" rIns="91440" bIns="45720" anchor="t"/>
          <a:lstStyle/>
          <a:p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Greina vaktaskipulagið eins og það er nú og á hverju það hefur verið byggt. </a:t>
            </a:r>
          </a:p>
          <a:p>
            <a:r>
              <a:rPr lang="is-I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Þær spurningar sem þarf að spyrja eru m.a.: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Hver er </a:t>
            </a:r>
            <a:r>
              <a:rPr lang="is-IS" dirty="0" err="1">
                <a:latin typeface="Arial" panose="020B0604020202020204" pitchFamily="34" charset="0"/>
                <a:cs typeface="Arial" panose="020B0604020202020204" pitchFamily="34" charset="0"/>
              </a:rPr>
              <a:t>lágmarksmönnun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Hver er æskileg </a:t>
            </a:r>
            <a:r>
              <a:rPr lang="is-IS" dirty="0" err="1">
                <a:latin typeface="Arial" panose="020B0604020202020204" pitchFamily="34" charset="0"/>
                <a:cs typeface="Arial" panose="020B0604020202020204" pitchFamily="34" charset="0"/>
              </a:rPr>
              <a:t>mönnun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is-IS" dirty="0" err="1">
                <a:latin typeface="Arial" panose="020B0604020202020204" pitchFamily="34" charset="0"/>
                <a:cs typeface="Arial" panose="020B0604020202020204" pitchFamily="34" charset="0"/>
              </a:rPr>
              <a:t>mönnun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 eins alla virka daga?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is-IS" dirty="0" err="1">
                <a:latin typeface="Arial" panose="020B0604020202020204" pitchFamily="34" charset="0"/>
                <a:cs typeface="Arial" panose="020B0604020202020204" pitchFamily="34" charset="0"/>
              </a:rPr>
              <a:t>mönnun</a:t>
            </a: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 eins á laugardögum og sunnudögum?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Hver er lengd vakta?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Hvernig er sérstökum frídögum og stórhátíðardögum skipt milli starfsfólks?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Hvernig er hæfni starfsfólks tryggð á hverri vakt?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Hver gerir vaktaskýrslur fyrir vinnustaðinn?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 vaktasmiður sjálfur á vöktum (vinnur sjálfur hluta vaktanna)?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Hvenær var vöktum (vaktakerfi) síðast breytt?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A86641B3-978D-45D3-9A2E-273596FB6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19" y="528507"/>
            <a:ext cx="6133140" cy="61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915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9" ma:contentTypeDescription="Create a new document." ma:contentTypeScope="" ma:versionID="1845670ecbd6f9ac8626a7849ba12b2f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f98bcc93e06959568d4a339ee561b87b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http://purl.org/dc/dcmitype/"/>
    <ds:schemaRef ds:uri="http://schemas.microsoft.com/office/infopath/2007/PartnerControls"/>
    <ds:schemaRef ds:uri="a2136bab-dc0a-4432-b245-68a21579025f"/>
    <ds:schemaRef ds:uri="http://purl.org/dc/elements/1.1/"/>
    <ds:schemaRef ds:uri="http://schemas.microsoft.com/office/2006/metadata/properties"/>
    <ds:schemaRef ds:uri="3a3e3c52-78ac-497f-93ea-854a23b373e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860351-1DE2-41D5-AA16-62943ABFC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36bab-dc0a-4432-b245-68a21579025f"/>
    <ds:schemaRef ds:uri="3a3e3c52-78ac-497f-93ea-854a23b37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405</TotalTime>
  <Words>942</Words>
  <Application>Microsoft Office PowerPoint</Application>
  <PresentationFormat>Widescreen</PresentationFormat>
  <Paragraphs>177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FiraGO Book</vt:lpstr>
      <vt:lpstr>FiraGO SemiBold</vt:lpstr>
      <vt:lpstr>Helvetica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Aldís Magnúsdóttir</cp:lastModifiedBy>
  <cp:revision>4</cp:revision>
  <dcterms:created xsi:type="dcterms:W3CDTF">2020-10-30T12:19:32Z</dcterms:created>
  <dcterms:modified xsi:type="dcterms:W3CDTF">2020-11-11T08:57:30Z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