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4"/>
  </p:notesMasterIdLst>
  <p:sldIdLst>
    <p:sldId id="257" r:id="rId8"/>
    <p:sldId id="835" r:id="rId9"/>
    <p:sldId id="921" r:id="rId10"/>
    <p:sldId id="922" r:id="rId11"/>
    <p:sldId id="911" r:id="rId12"/>
    <p:sldId id="920" r:id="rId13"/>
    <p:sldId id="910" r:id="rId14"/>
    <p:sldId id="919" r:id="rId15"/>
    <p:sldId id="915" r:id="rId16"/>
    <p:sldId id="909" r:id="rId17"/>
    <p:sldId id="822" r:id="rId18"/>
    <p:sldId id="917" r:id="rId19"/>
    <p:sldId id="918" r:id="rId20"/>
    <p:sldId id="821" r:id="rId21"/>
    <p:sldId id="818" r:id="rId22"/>
    <p:sldId id="871" r:id="rId23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E4F8E7"/>
    <a:srgbClr val="CBE4CE"/>
    <a:srgbClr val="09501E"/>
    <a:srgbClr val="60986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89BEA5-025F-41B4-A377-BC0929602B16}" v="7" dt="2021-02-10T09:54:31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3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D089BEA5-025F-41B4-A377-BC0929602B16}"/>
    <pc:docChg chg="custSel addSld delSld modSld sldOrd">
      <pc:chgData name="Bára Hildur Jóhannsdóttir - SATTI" userId="e2dc90b8-4ac3-45a6-926a-e79230d6dff4" providerId="ADAL" clId="{D089BEA5-025F-41B4-A377-BC0929602B16}" dt="2021-02-10T09:54:49.617" v="750" actId="20577"/>
      <pc:docMkLst>
        <pc:docMk/>
      </pc:docMkLst>
      <pc:sldChg chg="modSp mod">
        <pc:chgData name="Bára Hildur Jóhannsdóttir - SATTI" userId="e2dc90b8-4ac3-45a6-926a-e79230d6dff4" providerId="ADAL" clId="{D089BEA5-025F-41B4-A377-BC0929602B16}" dt="2021-02-09T10:44:12.229" v="2" actId="20577"/>
        <pc:sldMkLst>
          <pc:docMk/>
          <pc:sldMk cId="2241934540" sldId="257"/>
        </pc:sldMkLst>
        <pc:spChg chg="mod">
          <ac:chgData name="Bára Hildur Jóhannsdóttir - SATTI" userId="e2dc90b8-4ac3-45a6-926a-e79230d6dff4" providerId="ADAL" clId="{D089BEA5-025F-41B4-A377-BC0929602B16}" dt="2021-02-09T10:44:12.229" v="2" actId="20577"/>
          <ac:spMkLst>
            <pc:docMk/>
            <pc:sldMk cId="2241934540" sldId="257"/>
            <ac:spMk id="7" creationId="{1A5696CA-1D6E-4C60-AA5E-77944EA0C741}"/>
          </ac:spMkLst>
        </pc:spChg>
      </pc:sldChg>
      <pc:sldChg chg="modSp mod">
        <pc:chgData name="Bára Hildur Jóhannsdóttir - SATTI" userId="e2dc90b8-4ac3-45a6-926a-e79230d6dff4" providerId="ADAL" clId="{D089BEA5-025F-41B4-A377-BC0929602B16}" dt="2021-02-10T09:28:40.284" v="719" actId="20577"/>
        <pc:sldMkLst>
          <pc:docMk/>
          <pc:sldMk cId="1782496828" sldId="835"/>
        </pc:sldMkLst>
        <pc:spChg chg="mod">
          <ac:chgData name="Bára Hildur Jóhannsdóttir - SATTI" userId="e2dc90b8-4ac3-45a6-926a-e79230d6dff4" providerId="ADAL" clId="{D089BEA5-025F-41B4-A377-BC0929602B16}" dt="2021-02-10T09:28:40.284" v="719" actId="20577"/>
          <ac:spMkLst>
            <pc:docMk/>
            <pc:sldMk cId="1782496828" sldId="835"/>
            <ac:spMk id="10" creationId="{77EC13D2-50C7-4289-906B-48F7959FEB5F}"/>
          </ac:spMkLst>
        </pc:spChg>
      </pc:sldChg>
      <pc:sldChg chg="del">
        <pc:chgData name="Bára Hildur Jóhannsdóttir - SATTI" userId="e2dc90b8-4ac3-45a6-926a-e79230d6dff4" providerId="ADAL" clId="{D089BEA5-025F-41B4-A377-BC0929602B16}" dt="2021-02-10T09:22:43.166" v="616" actId="47"/>
        <pc:sldMkLst>
          <pc:docMk/>
          <pc:sldMk cId="306891612" sldId="864"/>
        </pc:sldMkLst>
      </pc:sldChg>
      <pc:sldChg chg="del">
        <pc:chgData name="Bára Hildur Jóhannsdóttir - SATTI" userId="e2dc90b8-4ac3-45a6-926a-e79230d6dff4" providerId="ADAL" clId="{D089BEA5-025F-41B4-A377-BC0929602B16}" dt="2021-02-10T09:22:42.228" v="615" actId="47"/>
        <pc:sldMkLst>
          <pc:docMk/>
          <pc:sldMk cId="1678411148" sldId="867"/>
        </pc:sldMkLst>
      </pc:sldChg>
      <pc:sldChg chg="del ord">
        <pc:chgData name="Bára Hildur Jóhannsdóttir - SATTI" userId="e2dc90b8-4ac3-45a6-926a-e79230d6dff4" providerId="ADAL" clId="{D089BEA5-025F-41B4-A377-BC0929602B16}" dt="2021-02-10T08:55:37.958" v="497" actId="47"/>
        <pc:sldMkLst>
          <pc:docMk/>
          <pc:sldMk cId="63950898" sldId="879"/>
        </pc:sldMkLst>
      </pc:sldChg>
      <pc:sldChg chg="del">
        <pc:chgData name="Bára Hildur Jóhannsdóttir - SATTI" userId="e2dc90b8-4ac3-45a6-926a-e79230d6dff4" providerId="ADAL" clId="{D089BEA5-025F-41B4-A377-BC0929602B16}" dt="2021-02-10T09:22:14.343" v="612" actId="47"/>
        <pc:sldMkLst>
          <pc:docMk/>
          <pc:sldMk cId="3955718977" sldId="886"/>
        </pc:sldMkLst>
      </pc:sldChg>
      <pc:sldChg chg="del">
        <pc:chgData name="Bára Hildur Jóhannsdóttir - SATTI" userId="e2dc90b8-4ac3-45a6-926a-e79230d6dff4" providerId="ADAL" clId="{D089BEA5-025F-41B4-A377-BC0929602B16}" dt="2021-02-10T09:22:43.772" v="617" actId="47"/>
        <pc:sldMkLst>
          <pc:docMk/>
          <pc:sldMk cId="784477029" sldId="894"/>
        </pc:sldMkLst>
      </pc:sldChg>
      <pc:sldChg chg="del">
        <pc:chgData name="Bára Hildur Jóhannsdóttir - SATTI" userId="e2dc90b8-4ac3-45a6-926a-e79230d6dff4" providerId="ADAL" clId="{D089BEA5-025F-41B4-A377-BC0929602B16}" dt="2021-02-10T09:22:44.557" v="618" actId="47"/>
        <pc:sldMkLst>
          <pc:docMk/>
          <pc:sldMk cId="481160989" sldId="895"/>
        </pc:sldMkLst>
      </pc:sldChg>
      <pc:sldChg chg="del">
        <pc:chgData name="Bára Hildur Jóhannsdóttir - SATTI" userId="e2dc90b8-4ac3-45a6-926a-e79230d6dff4" providerId="ADAL" clId="{D089BEA5-025F-41B4-A377-BC0929602B16}" dt="2021-02-10T09:22:41.381" v="614" actId="47"/>
        <pc:sldMkLst>
          <pc:docMk/>
          <pc:sldMk cId="3774591418" sldId="902"/>
        </pc:sldMkLst>
      </pc:sldChg>
      <pc:sldChg chg="del">
        <pc:chgData name="Bára Hildur Jóhannsdóttir - SATTI" userId="e2dc90b8-4ac3-45a6-926a-e79230d6dff4" providerId="ADAL" clId="{D089BEA5-025F-41B4-A377-BC0929602B16}" dt="2021-02-10T09:24:02.478" v="620" actId="47"/>
        <pc:sldMkLst>
          <pc:docMk/>
          <pc:sldMk cId="2317392009" sldId="904"/>
        </pc:sldMkLst>
      </pc:sldChg>
      <pc:sldChg chg="del">
        <pc:chgData name="Bára Hildur Jóhannsdóttir - SATTI" userId="e2dc90b8-4ac3-45a6-926a-e79230d6dff4" providerId="ADAL" clId="{D089BEA5-025F-41B4-A377-BC0929602B16}" dt="2021-02-10T08:55:47.990" v="498" actId="47"/>
        <pc:sldMkLst>
          <pc:docMk/>
          <pc:sldMk cId="3845248812" sldId="905"/>
        </pc:sldMkLst>
      </pc:sldChg>
      <pc:sldChg chg="delSp modSp del mod modClrScheme chgLayout">
        <pc:chgData name="Bára Hildur Jóhannsdóttir - SATTI" userId="e2dc90b8-4ac3-45a6-926a-e79230d6dff4" providerId="ADAL" clId="{D089BEA5-025F-41B4-A377-BC0929602B16}" dt="2021-02-10T09:24:01.445" v="619" actId="47"/>
        <pc:sldMkLst>
          <pc:docMk/>
          <pc:sldMk cId="2934252509" sldId="906"/>
        </pc:sldMkLst>
        <pc:spChg chg="mod ord">
          <ac:chgData name="Bára Hildur Jóhannsdóttir - SATTI" userId="e2dc90b8-4ac3-45a6-926a-e79230d6dff4" providerId="ADAL" clId="{D089BEA5-025F-41B4-A377-BC0929602B16}" dt="2021-02-10T09:20:02.489" v="607" actId="700"/>
          <ac:spMkLst>
            <pc:docMk/>
            <pc:sldMk cId="2934252509" sldId="906"/>
            <ac:spMk id="2" creationId="{20C79A92-BC7E-437A-A877-2AA247FAFFE9}"/>
          </ac:spMkLst>
        </pc:spChg>
        <pc:spChg chg="del mod ord">
          <ac:chgData name="Bára Hildur Jóhannsdóttir - SATTI" userId="e2dc90b8-4ac3-45a6-926a-e79230d6dff4" providerId="ADAL" clId="{D089BEA5-025F-41B4-A377-BC0929602B16}" dt="2021-02-10T09:20:16.143" v="611" actId="478"/>
          <ac:spMkLst>
            <pc:docMk/>
            <pc:sldMk cId="2934252509" sldId="906"/>
            <ac:spMk id="3" creationId="{2D9F2994-3CC9-4EA4-A97A-7B533304A5B8}"/>
          </ac:spMkLst>
        </pc:spChg>
      </pc:sldChg>
      <pc:sldChg chg="addSp delSp modSp mod">
        <pc:chgData name="Bára Hildur Jóhannsdóttir - SATTI" userId="e2dc90b8-4ac3-45a6-926a-e79230d6dff4" providerId="ADAL" clId="{D089BEA5-025F-41B4-A377-BC0929602B16}" dt="2021-02-10T09:27:06.945" v="708" actId="1076"/>
        <pc:sldMkLst>
          <pc:docMk/>
          <pc:sldMk cId="2719765546" sldId="909"/>
        </pc:sldMkLst>
        <pc:spChg chg="mod">
          <ac:chgData name="Bára Hildur Jóhannsdóttir - SATTI" userId="e2dc90b8-4ac3-45a6-926a-e79230d6dff4" providerId="ADAL" clId="{D089BEA5-025F-41B4-A377-BC0929602B16}" dt="2021-02-10T09:24:43.326" v="636" actId="20577"/>
          <ac:spMkLst>
            <pc:docMk/>
            <pc:sldMk cId="2719765546" sldId="909"/>
            <ac:spMk id="13" creationId="{8259C430-D108-4624-862A-636D6CFF7949}"/>
          </ac:spMkLst>
        </pc:spChg>
        <pc:spChg chg="mod">
          <ac:chgData name="Bára Hildur Jóhannsdóttir - SATTI" userId="e2dc90b8-4ac3-45a6-926a-e79230d6dff4" providerId="ADAL" clId="{D089BEA5-025F-41B4-A377-BC0929602B16}" dt="2021-02-10T09:27:03.234" v="707" actId="1076"/>
          <ac:spMkLst>
            <pc:docMk/>
            <pc:sldMk cId="2719765546" sldId="909"/>
            <ac:spMk id="15" creationId="{7F9AAD52-9587-47CD-9793-9BAC873914F6}"/>
          </ac:spMkLst>
        </pc:spChg>
        <pc:spChg chg="mod">
          <ac:chgData name="Bára Hildur Jóhannsdóttir - SATTI" userId="e2dc90b8-4ac3-45a6-926a-e79230d6dff4" providerId="ADAL" clId="{D089BEA5-025F-41B4-A377-BC0929602B16}" dt="2021-02-10T09:27:06.945" v="708" actId="1076"/>
          <ac:spMkLst>
            <pc:docMk/>
            <pc:sldMk cId="2719765546" sldId="909"/>
            <ac:spMk id="16" creationId="{521865EC-781C-4E0C-B39A-D0FDDEF09AD0}"/>
          </ac:spMkLst>
        </pc:spChg>
        <pc:spChg chg="mod">
          <ac:chgData name="Bára Hildur Jóhannsdóttir - SATTI" userId="e2dc90b8-4ac3-45a6-926a-e79230d6dff4" providerId="ADAL" clId="{D089BEA5-025F-41B4-A377-BC0929602B16}" dt="2021-02-10T09:24:28.860" v="622" actId="20577"/>
          <ac:spMkLst>
            <pc:docMk/>
            <pc:sldMk cId="2719765546" sldId="909"/>
            <ac:spMk id="20" creationId="{5D150B83-7DCD-4BD4-ABEC-547728A7E9F9}"/>
          </ac:spMkLst>
        </pc:spChg>
        <pc:picChg chg="add mod">
          <ac:chgData name="Bára Hildur Jóhannsdóttir - SATTI" userId="e2dc90b8-4ac3-45a6-926a-e79230d6dff4" providerId="ADAL" clId="{D089BEA5-025F-41B4-A377-BC0929602B16}" dt="2021-02-10T09:26:21.557" v="647" actId="1076"/>
          <ac:picMkLst>
            <pc:docMk/>
            <pc:sldMk cId="2719765546" sldId="909"/>
            <ac:picMk id="22" creationId="{FDE9E48E-BCFD-49B9-A7B9-0831B3A71511}"/>
          </ac:picMkLst>
        </pc:picChg>
        <pc:picChg chg="add mod">
          <ac:chgData name="Bára Hildur Jóhannsdóttir - SATTI" userId="e2dc90b8-4ac3-45a6-926a-e79230d6dff4" providerId="ADAL" clId="{D089BEA5-025F-41B4-A377-BC0929602B16}" dt="2021-02-10T09:26:29.408" v="650" actId="1076"/>
          <ac:picMkLst>
            <pc:docMk/>
            <pc:sldMk cId="2719765546" sldId="909"/>
            <ac:picMk id="23" creationId="{2B501102-4CF0-40FE-ABD8-563F11974998}"/>
          </ac:picMkLst>
        </pc:picChg>
        <pc:cxnChg chg="add del mod">
          <ac:chgData name="Bára Hildur Jóhannsdóttir - SATTI" userId="e2dc90b8-4ac3-45a6-926a-e79230d6dff4" providerId="ADAL" clId="{D089BEA5-025F-41B4-A377-BC0929602B16}" dt="2021-02-10T09:25:29.420" v="641" actId="478"/>
          <ac:cxnSpMkLst>
            <pc:docMk/>
            <pc:sldMk cId="2719765546" sldId="909"/>
            <ac:cxnSpMk id="18" creationId="{F0EAFDCF-394C-47FD-8BFD-7D05121C1615}"/>
          </ac:cxnSpMkLst>
        </pc:cxnChg>
      </pc:sldChg>
      <pc:sldChg chg="modSp mod">
        <pc:chgData name="Bára Hildur Jóhannsdóttir - SATTI" userId="e2dc90b8-4ac3-45a6-926a-e79230d6dff4" providerId="ADAL" clId="{D089BEA5-025F-41B4-A377-BC0929602B16}" dt="2021-02-10T09:53:11.646" v="743" actId="20577"/>
        <pc:sldMkLst>
          <pc:docMk/>
          <pc:sldMk cId="2213096959" sldId="910"/>
        </pc:sldMkLst>
        <pc:spChg chg="mod">
          <ac:chgData name="Bára Hildur Jóhannsdóttir - SATTI" userId="e2dc90b8-4ac3-45a6-926a-e79230d6dff4" providerId="ADAL" clId="{D089BEA5-025F-41B4-A377-BC0929602B16}" dt="2021-02-10T09:53:11.646" v="743" actId="20577"/>
          <ac:spMkLst>
            <pc:docMk/>
            <pc:sldMk cId="2213096959" sldId="910"/>
            <ac:spMk id="5" creationId="{F55884E0-5984-4A84-877B-AADCE7B46408}"/>
          </ac:spMkLst>
        </pc:spChg>
      </pc:sldChg>
      <pc:sldChg chg="modSp mod ord">
        <pc:chgData name="Bára Hildur Jóhannsdóttir - SATTI" userId="e2dc90b8-4ac3-45a6-926a-e79230d6dff4" providerId="ADAL" clId="{D089BEA5-025F-41B4-A377-BC0929602B16}" dt="2021-02-10T09:18:06.997" v="602" actId="1076"/>
        <pc:sldMkLst>
          <pc:docMk/>
          <pc:sldMk cId="3141720073" sldId="911"/>
        </pc:sldMkLst>
        <pc:spChg chg="mod">
          <ac:chgData name="Bára Hildur Jóhannsdóttir - SATTI" userId="e2dc90b8-4ac3-45a6-926a-e79230d6dff4" providerId="ADAL" clId="{D089BEA5-025F-41B4-A377-BC0929602B16}" dt="2021-02-10T09:18:06.997" v="602" actId="1076"/>
          <ac:spMkLst>
            <pc:docMk/>
            <pc:sldMk cId="3141720073" sldId="911"/>
            <ac:spMk id="2" creationId="{CC026120-9EA2-4E7B-A724-EE73E7574507}"/>
          </ac:spMkLst>
        </pc:spChg>
      </pc:sldChg>
      <pc:sldChg chg="del">
        <pc:chgData name="Bára Hildur Jóhannsdóttir - SATTI" userId="e2dc90b8-4ac3-45a6-926a-e79230d6dff4" providerId="ADAL" clId="{D089BEA5-025F-41B4-A377-BC0929602B16}" dt="2021-02-10T09:19:44.290" v="603" actId="47"/>
        <pc:sldMkLst>
          <pc:docMk/>
          <pc:sldMk cId="3057501996" sldId="912"/>
        </pc:sldMkLst>
      </pc:sldChg>
      <pc:sldChg chg="del">
        <pc:chgData name="Bára Hildur Jóhannsdóttir - SATTI" userId="e2dc90b8-4ac3-45a6-926a-e79230d6dff4" providerId="ADAL" clId="{D089BEA5-025F-41B4-A377-BC0929602B16}" dt="2021-02-10T09:19:49.725" v="604" actId="47"/>
        <pc:sldMkLst>
          <pc:docMk/>
          <pc:sldMk cId="1620462183" sldId="913"/>
        </pc:sldMkLst>
      </pc:sldChg>
      <pc:sldChg chg="del">
        <pc:chgData name="Bára Hildur Jóhannsdóttir - SATTI" userId="e2dc90b8-4ac3-45a6-926a-e79230d6dff4" providerId="ADAL" clId="{D089BEA5-025F-41B4-A377-BC0929602B16}" dt="2021-02-10T09:19:50.374" v="605" actId="47"/>
        <pc:sldMkLst>
          <pc:docMk/>
          <pc:sldMk cId="4229169355" sldId="914"/>
        </pc:sldMkLst>
      </pc:sldChg>
      <pc:sldChg chg="modSp mod">
        <pc:chgData name="Bára Hildur Jóhannsdóttir - SATTI" userId="e2dc90b8-4ac3-45a6-926a-e79230d6dff4" providerId="ADAL" clId="{D089BEA5-025F-41B4-A377-BC0929602B16}" dt="2021-02-10T09:31:07.201" v="726" actId="1076"/>
        <pc:sldMkLst>
          <pc:docMk/>
          <pc:sldMk cId="1688507863" sldId="915"/>
        </pc:sldMkLst>
        <pc:spChg chg="mod">
          <ac:chgData name="Bára Hildur Jóhannsdóttir - SATTI" userId="e2dc90b8-4ac3-45a6-926a-e79230d6dff4" providerId="ADAL" clId="{D089BEA5-025F-41B4-A377-BC0929602B16}" dt="2021-02-10T09:31:07.201" v="726" actId="1076"/>
          <ac:spMkLst>
            <pc:docMk/>
            <pc:sldMk cId="1688507863" sldId="915"/>
            <ac:spMk id="2" creationId="{913E6799-C24A-4A9A-93AC-9B4787808661}"/>
          </ac:spMkLst>
        </pc:spChg>
      </pc:sldChg>
      <pc:sldChg chg="del">
        <pc:chgData name="Bára Hildur Jóhannsdóttir - SATTI" userId="e2dc90b8-4ac3-45a6-926a-e79230d6dff4" providerId="ADAL" clId="{D089BEA5-025F-41B4-A377-BC0929602B16}" dt="2021-02-10T09:19:51.432" v="606" actId="47"/>
        <pc:sldMkLst>
          <pc:docMk/>
          <pc:sldMk cId="2786135627" sldId="916"/>
        </pc:sldMkLst>
      </pc:sldChg>
      <pc:sldChg chg="modSp mod">
        <pc:chgData name="Bára Hildur Jóhannsdóttir - SATTI" userId="e2dc90b8-4ac3-45a6-926a-e79230d6dff4" providerId="ADAL" clId="{D089BEA5-025F-41B4-A377-BC0929602B16}" dt="2021-02-10T08:44:50.390" v="399" actId="20577"/>
        <pc:sldMkLst>
          <pc:docMk/>
          <pc:sldMk cId="4065766039" sldId="917"/>
        </pc:sldMkLst>
        <pc:spChg chg="mod">
          <ac:chgData name="Bára Hildur Jóhannsdóttir - SATTI" userId="e2dc90b8-4ac3-45a6-926a-e79230d6dff4" providerId="ADAL" clId="{D089BEA5-025F-41B4-A377-BC0929602B16}" dt="2021-02-10T08:44:50.390" v="399" actId="20577"/>
          <ac:spMkLst>
            <pc:docMk/>
            <pc:sldMk cId="4065766039" sldId="917"/>
            <ac:spMk id="4" creationId="{62BBABD1-3476-423C-A402-C00CC173535A}"/>
          </ac:spMkLst>
        </pc:spChg>
      </pc:sldChg>
      <pc:sldChg chg="modSp add mod">
        <pc:chgData name="Bára Hildur Jóhannsdóttir - SATTI" userId="e2dc90b8-4ac3-45a6-926a-e79230d6dff4" providerId="ADAL" clId="{D089BEA5-025F-41B4-A377-BC0929602B16}" dt="2021-02-09T10:52:29.307" v="347" actId="20577"/>
        <pc:sldMkLst>
          <pc:docMk/>
          <pc:sldMk cId="3018702054" sldId="918"/>
        </pc:sldMkLst>
        <pc:spChg chg="mod">
          <ac:chgData name="Bára Hildur Jóhannsdóttir - SATTI" userId="e2dc90b8-4ac3-45a6-926a-e79230d6dff4" providerId="ADAL" clId="{D089BEA5-025F-41B4-A377-BC0929602B16}" dt="2021-02-09T10:52:29.307" v="347" actId="20577"/>
          <ac:spMkLst>
            <pc:docMk/>
            <pc:sldMk cId="3018702054" sldId="918"/>
            <ac:spMk id="4" creationId="{62BBABD1-3476-423C-A402-C00CC173535A}"/>
          </ac:spMkLst>
        </pc:spChg>
      </pc:sldChg>
      <pc:sldChg chg="addSp delSp modSp new mod modClrScheme chgLayout">
        <pc:chgData name="Bára Hildur Jóhannsdóttir - SATTI" userId="e2dc90b8-4ac3-45a6-926a-e79230d6dff4" providerId="ADAL" clId="{D089BEA5-025F-41B4-A377-BC0929602B16}" dt="2021-02-10T09:54:49.617" v="750" actId="20577"/>
        <pc:sldMkLst>
          <pc:docMk/>
          <pc:sldMk cId="2907666401" sldId="919"/>
        </pc:sldMkLst>
        <pc:spChg chg="del mod ord">
          <ac:chgData name="Bára Hildur Jóhannsdóttir - SATTI" userId="e2dc90b8-4ac3-45a6-926a-e79230d6dff4" providerId="ADAL" clId="{D089BEA5-025F-41B4-A377-BC0929602B16}" dt="2021-02-10T08:45:45.776" v="401" actId="700"/>
          <ac:spMkLst>
            <pc:docMk/>
            <pc:sldMk cId="2907666401" sldId="919"/>
            <ac:spMk id="2" creationId="{65B0225F-79CD-49E4-98A7-816C0B3464D9}"/>
          </ac:spMkLst>
        </pc:spChg>
        <pc:spChg chg="add mod ord">
          <ac:chgData name="Bára Hildur Jóhannsdóttir - SATTI" userId="e2dc90b8-4ac3-45a6-926a-e79230d6dff4" providerId="ADAL" clId="{D089BEA5-025F-41B4-A377-BC0929602B16}" dt="2021-02-10T08:52:06.578" v="427" actId="207"/>
          <ac:spMkLst>
            <pc:docMk/>
            <pc:sldMk cId="2907666401" sldId="919"/>
            <ac:spMk id="3" creationId="{BB02673F-802A-421E-90F5-19A18B62ED5E}"/>
          </ac:spMkLst>
        </pc:spChg>
        <pc:spChg chg="add mod ord">
          <ac:chgData name="Bára Hildur Jóhannsdóttir - SATTI" userId="e2dc90b8-4ac3-45a6-926a-e79230d6dff4" providerId="ADAL" clId="{D089BEA5-025F-41B4-A377-BC0929602B16}" dt="2021-02-10T09:54:46.687" v="749" actId="1076"/>
          <ac:spMkLst>
            <pc:docMk/>
            <pc:sldMk cId="2907666401" sldId="919"/>
            <ac:spMk id="4" creationId="{E71CEF75-FDCE-47FC-A0C5-C68AD1862FF6}"/>
          </ac:spMkLst>
        </pc:spChg>
        <pc:spChg chg="add mod">
          <ac:chgData name="Bára Hildur Jóhannsdóttir - SATTI" userId="e2dc90b8-4ac3-45a6-926a-e79230d6dff4" providerId="ADAL" clId="{D089BEA5-025F-41B4-A377-BC0929602B16}" dt="2021-02-10T09:54:49.617" v="750" actId="20577"/>
          <ac:spMkLst>
            <pc:docMk/>
            <pc:sldMk cId="2907666401" sldId="919"/>
            <ac:spMk id="5" creationId="{9EDF15B7-AC00-441E-93F1-141D54E707DF}"/>
          </ac:spMkLst>
        </pc:spChg>
        <pc:spChg chg="add mod">
          <ac:chgData name="Bára Hildur Jóhannsdóttir - SATTI" userId="e2dc90b8-4ac3-45a6-926a-e79230d6dff4" providerId="ADAL" clId="{D089BEA5-025F-41B4-A377-BC0929602B16}" dt="2021-02-10T08:55:27.592" v="494" actId="1076"/>
          <ac:spMkLst>
            <pc:docMk/>
            <pc:sldMk cId="2907666401" sldId="919"/>
            <ac:spMk id="7" creationId="{81E5D7F7-1776-490B-94D9-8CEA20665C3A}"/>
          </ac:spMkLst>
        </pc:spChg>
        <pc:picChg chg="add mod">
          <ac:chgData name="Bára Hildur Jóhannsdóttir - SATTI" userId="e2dc90b8-4ac3-45a6-926a-e79230d6dff4" providerId="ADAL" clId="{D089BEA5-025F-41B4-A377-BC0929602B16}" dt="2021-02-10T09:54:38.073" v="748" actId="1076"/>
          <ac:picMkLst>
            <pc:docMk/>
            <pc:sldMk cId="2907666401" sldId="919"/>
            <ac:picMk id="6" creationId="{754D6846-8A59-4DD6-8D67-859ED45BFBD7}"/>
          </ac:picMkLst>
        </pc:picChg>
      </pc:sldChg>
      <pc:sldChg chg="addSp delSp modSp new mod modClrScheme chgLayout">
        <pc:chgData name="Bára Hildur Jóhannsdóttir - SATTI" userId="e2dc90b8-4ac3-45a6-926a-e79230d6dff4" providerId="ADAL" clId="{D089BEA5-025F-41B4-A377-BC0929602B16}" dt="2021-02-10T09:52:54.271" v="740" actId="1076"/>
        <pc:sldMkLst>
          <pc:docMk/>
          <pc:sldMk cId="2946666017" sldId="920"/>
        </pc:sldMkLst>
        <pc:spChg chg="del mod ord">
          <ac:chgData name="Bára Hildur Jóhannsdóttir - SATTI" userId="e2dc90b8-4ac3-45a6-926a-e79230d6dff4" providerId="ADAL" clId="{D089BEA5-025F-41B4-A377-BC0929602B16}" dt="2021-02-10T09:14:34.774" v="546" actId="700"/>
          <ac:spMkLst>
            <pc:docMk/>
            <pc:sldMk cId="2946666017" sldId="920"/>
            <ac:spMk id="2" creationId="{BD7B2C64-9D8C-4942-8159-70D6330BD36D}"/>
          </ac:spMkLst>
        </pc:spChg>
        <pc:spChg chg="add mod ord">
          <ac:chgData name="Bára Hildur Jóhannsdóttir - SATTI" userId="e2dc90b8-4ac3-45a6-926a-e79230d6dff4" providerId="ADAL" clId="{D089BEA5-025F-41B4-A377-BC0929602B16}" dt="2021-02-10T09:52:54.271" v="740" actId="1076"/>
          <ac:spMkLst>
            <pc:docMk/>
            <pc:sldMk cId="2946666017" sldId="920"/>
            <ac:spMk id="3" creationId="{26EFD8BC-CDE1-4165-8A6B-AD6948A5100C}"/>
          </ac:spMkLst>
        </pc:spChg>
        <pc:spChg chg="add mod ord">
          <ac:chgData name="Bára Hildur Jóhannsdóttir - SATTI" userId="e2dc90b8-4ac3-45a6-926a-e79230d6dff4" providerId="ADAL" clId="{D089BEA5-025F-41B4-A377-BC0929602B16}" dt="2021-02-10T09:52:48.993" v="739" actId="1076"/>
          <ac:spMkLst>
            <pc:docMk/>
            <pc:sldMk cId="2946666017" sldId="920"/>
            <ac:spMk id="4" creationId="{27830DB1-282F-4AEF-8DDE-501C0210D20A}"/>
          </ac:spMkLst>
        </pc:spChg>
        <pc:picChg chg="add mod">
          <ac:chgData name="Bára Hildur Jóhannsdóttir - SATTI" userId="e2dc90b8-4ac3-45a6-926a-e79230d6dff4" providerId="ADAL" clId="{D089BEA5-025F-41B4-A377-BC0929602B16}" dt="2021-02-10T09:52:14.158" v="734" actId="1076"/>
          <ac:picMkLst>
            <pc:docMk/>
            <pc:sldMk cId="2946666017" sldId="920"/>
            <ac:picMk id="5" creationId="{E6740D2A-CECD-46CD-9A95-BB3B469677C6}"/>
          </ac:picMkLst>
        </pc:picChg>
      </pc:sldChg>
      <pc:sldChg chg="add">
        <pc:chgData name="Bára Hildur Jóhannsdóttir - SATTI" userId="e2dc90b8-4ac3-45a6-926a-e79230d6dff4" providerId="ADAL" clId="{D089BEA5-025F-41B4-A377-BC0929602B16}" dt="2021-02-10T09:22:35.020" v="613"/>
        <pc:sldMkLst>
          <pc:docMk/>
          <pc:sldMk cId="3224381146" sldId="921"/>
        </pc:sldMkLst>
      </pc:sldChg>
      <pc:sldChg chg="add">
        <pc:chgData name="Bára Hildur Jóhannsdóttir - SATTI" userId="e2dc90b8-4ac3-45a6-926a-e79230d6dff4" providerId="ADAL" clId="{D089BEA5-025F-41B4-A377-BC0929602B16}" dt="2021-02-10T09:22:35.020" v="613"/>
        <pc:sldMkLst>
          <pc:docMk/>
          <pc:sldMk cId="1664237264" sldId="92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0" presStyleCnt="5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0" presStyleCnt="5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1" presStyleCnt="5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1" presStyleCnt="5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2" presStyleCnt="5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2" presStyleCnt="5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3" presStyleCnt="5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3" presStyleCnt="5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4" presStyleCnt="5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4" presStyleCnt="5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B813ACAE-13ED-48DD-A07E-2FC1788C9A12}" type="presParOf" srcId="{8F201079-6EBF-4BE6-970A-8AB27983B44F}" destId="{A6D4CE6E-602D-4438-A5E1-B94D3C8A5B6A}" srcOrd="0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1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2" destOrd="0" presId="urn:microsoft.com/office/officeart/2011/layout/CircleProcess"/>
    <dgm:cxn modelId="{64615539-458B-41F0-9207-0466262ABBF1}" type="presParOf" srcId="{8F201079-6EBF-4BE6-970A-8AB27983B44F}" destId="{DF70F028-FA94-4542-9191-C8FC2FD0D8ED}" srcOrd="3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4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5" destOrd="0" presId="urn:microsoft.com/office/officeart/2011/layout/CircleProcess"/>
    <dgm:cxn modelId="{F670EFC7-B403-4A96-A1F4-00367A27150A}" type="presParOf" srcId="{8F201079-6EBF-4BE6-970A-8AB27983B44F}" destId="{603F4F69-ADD7-4EAF-AA97-182F0E1D0652}" srcOrd="6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7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8" destOrd="0" presId="urn:microsoft.com/office/officeart/2011/layout/CircleProcess"/>
    <dgm:cxn modelId="{42F49281-C578-49CC-A149-B1B06BF63635}" type="presParOf" srcId="{8F201079-6EBF-4BE6-970A-8AB27983B44F}" destId="{4654F9CA-0049-43CA-B7A9-F160C173F8E0}" srcOrd="9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0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1" destOrd="0" presId="urn:microsoft.com/office/officeart/2011/layout/CircleProcess"/>
    <dgm:cxn modelId="{D42DE3B8-EEEC-4170-99C8-697C85234214}" type="presParOf" srcId="{8F201079-6EBF-4BE6-970A-8AB27983B44F}" destId="{2E011E9E-DC08-4B2C-BDC6-ABCCDF5C77AA}" srcOrd="12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3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9443-D6CE-405B-8986-C8662DB907A6}">
      <dsp:nvSpPr>
        <dsp:cNvPr id="0" name=""/>
        <dsp:cNvSpPr/>
      </dsp:nvSpPr>
      <dsp:spPr>
        <a:xfrm>
          <a:off x="8912877" y="1158901"/>
          <a:ext cx="2032280" cy="203261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8979934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    Maí </a:t>
          </a:r>
        </a:p>
      </dsp:txBody>
      <dsp:txXfrm>
        <a:off x="9251410" y="1497730"/>
        <a:ext cx="1355214" cy="1354956"/>
      </dsp:txXfrm>
    </dsp:sp>
    <dsp:sp modelId="{9CCD2B3B-780B-4E18-9F77-312B3BFA7EA5}">
      <dsp:nvSpPr>
        <dsp:cNvPr id="0" name=""/>
        <dsp:cNvSpPr/>
      </dsp:nvSpPr>
      <dsp:spPr>
        <a:xfrm rot="2700000">
          <a:off x="6811493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688059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2.   Apríl </a:t>
          </a:r>
        </a:p>
      </dsp:txBody>
      <dsp:txXfrm>
        <a:off x="7150990" y="1497730"/>
        <a:ext cx="1355214" cy="1354956"/>
      </dsp:txXfrm>
    </dsp:sp>
    <dsp:sp modelId="{BEF4AB4A-FE4F-4A5C-A52C-A6952365895B}">
      <dsp:nvSpPr>
        <dsp:cNvPr id="0" name=""/>
        <dsp:cNvSpPr/>
      </dsp:nvSpPr>
      <dsp:spPr>
        <a:xfrm rot="2700000">
          <a:off x="471215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78017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Mars</a:t>
          </a:r>
        </a:p>
      </dsp:txBody>
      <dsp:txXfrm>
        <a:off x="5050570" y="1497730"/>
        <a:ext cx="1355214" cy="1354956"/>
      </dsp:txXfrm>
    </dsp:sp>
    <dsp:sp modelId="{D36088E0-86BB-4198-9662-B3E6712F1D71}">
      <dsp:nvSpPr>
        <dsp:cNvPr id="0" name=""/>
        <dsp:cNvSpPr/>
      </dsp:nvSpPr>
      <dsp:spPr>
        <a:xfrm rot="2700000">
          <a:off x="261173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67975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1. Febrúar </a:t>
          </a:r>
        </a:p>
      </dsp:txBody>
      <dsp:txXfrm>
        <a:off x="2951231" y="1497730"/>
        <a:ext cx="1355214" cy="1354956"/>
      </dsp:txXfrm>
    </dsp:sp>
    <dsp:sp modelId="{A9BF9816-E644-46C0-A887-934188E967DE}">
      <dsp:nvSpPr>
        <dsp:cNvPr id="0" name=""/>
        <dsp:cNvSpPr/>
      </dsp:nvSpPr>
      <dsp:spPr>
        <a:xfrm rot="2700000">
          <a:off x="511314" y="1159007"/>
          <a:ext cx="2032045" cy="20320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79336" y="1226667"/>
          <a:ext cx="1897083" cy="18970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100" b="1" kern="1200"/>
            <a:t>15. Janúar</a:t>
          </a:r>
        </a:p>
      </dsp:txBody>
      <dsp:txXfrm>
        <a:off x="850811" y="1497730"/>
        <a:ext cx="1355214" cy="135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10.2.2021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betrivinnutimi@reykjavikurborg.is" TargetMode="External"/><Relationship Id="rId3" Type="http://schemas.openxmlformats.org/officeDocument/2006/relationships/hyperlink" Target="mailto:barahildur@rikissattasemjari.is" TargetMode="External"/><Relationship Id="rId7" Type="http://schemas.openxmlformats.org/officeDocument/2006/relationships/hyperlink" Target="mailto:kmr@fjr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mailto:sigridur.s.saemundsdottir@rikissattasemjari.is" TargetMode="External"/><Relationship Id="rId10" Type="http://schemas.openxmlformats.org/officeDocument/2006/relationships/hyperlink" Target="mailto:tryggvi@samtok.is" TargetMode="External"/><Relationship Id="rId4" Type="http://schemas.openxmlformats.org/officeDocument/2006/relationships/hyperlink" Target="mailto:aldis.magnusdottir@fjr.is" TargetMode="External"/><Relationship Id="rId9" Type="http://schemas.openxmlformats.org/officeDocument/2006/relationships/hyperlink" Target="mailto:betrivinnutimi@samband.i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verkefnastjórnar og fulltrúum launagreiðenda</a:t>
            </a:r>
          </a:p>
          <a:p>
            <a:endParaRPr lang="en-GB" sz="2800" b="0" noProof="1"/>
          </a:p>
          <a:p>
            <a:r>
              <a:rPr lang="en-GB" sz="2800" b="0" dirty="0"/>
              <a:t>10. </a:t>
            </a:r>
            <a:r>
              <a:rPr lang="en-GB" sz="2800" b="0" dirty="0" err="1"/>
              <a:t>febrúar</a:t>
            </a:r>
            <a:r>
              <a:rPr lang="en-GB" sz="2800" b="0" dirty="0"/>
              <a:t> 2021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9FE2A3-331A-410D-9877-621E7CE7A2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20823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Ferill – stuðningur verkefnastjórnar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1336-E79D-4562-ABBA-CDE6BF22C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042" y="1382547"/>
            <a:ext cx="8113782" cy="1323975"/>
          </a:xfrm>
        </p:spPr>
        <p:txBody>
          <a:bodyPr/>
          <a:lstStyle/>
          <a:p>
            <a:pPr algn="ctr"/>
            <a:r>
              <a:rPr lang="is-IS" sz="2800" b="1" dirty="0"/>
              <a:t>Verkefnastjórn fundar með lykilaðilum </a:t>
            </a:r>
          </a:p>
          <a:p>
            <a:r>
              <a:rPr lang="is-IS" sz="2200" dirty="0"/>
              <a:t>Markmið er að auka </a:t>
            </a:r>
            <a:r>
              <a:rPr lang="is-IS" sz="2200" dirty="0" err="1"/>
              <a:t>samræmingu</a:t>
            </a:r>
            <a:r>
              <a:rPr lang="is-IS" sz="2200" dirty="0"/>
              <a:t> og veita stuðning</a:t>
            </a:r>
          </a:p>
          <a:p>
            <a:r>
              <a:rPr lang="is-IS" sz="2200" dirty="0"/>
              <a:t>Tilgangur er að tryggja að leiðarljós og lykilmælikvarðar sé í forgrunni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DDFAD-0174-47B9-B071-DB382B94DCEB}"/>
              </a:ext>
            </a:extLst>
          </p:cNvPr>
          <p:cNvSpPr txBox="1"/>
          <p:nvPr/>
        </p:nvSpPr>
        <p:spPr>
          <a:xfrm>
            <a:off x="533400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Ríki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C7A07-5759-433D-B1E4-612BEAA323DD}"/>
              </a:ext>
            </a:extLst>
          </p:cNvPr>
          <p:cNvSpPr txBox="1"/>
          <p:nvPr/>
        </p:nvSpPr>
        <p:spPr>
          <a:xfrm>
            <a:off x="3111895" y="3167390"/>
            <a:ext cx="2734153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Reykjavíkurborg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1B8EF-43D0-4FF2-8F6A-098E2846D2E2}"/>
              </a:ext>
            </a:extLst>
          </p:cNvPr>
          <p:cNvSpPr txBox="1"/>
          <p:nvPr/>
        </p:nvSpPr>
        <p:spPr>
          <a:xfrm>
            <a:off x="6159976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Sveitarfélög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E2274-3465-422C-A30F-9D91A9DF3BB2}"/>
              </a:ext>
            </a:extLst>
          </p:cNvPr>
          <p:cNvSpPr txBox="1"/>
          <p:nvPr/>
        </p:nvSpPr>
        <p:spPr>
          <a:xfrm>
            <a:off x="9022080" y="3167390"/>
            <a:ext cx="2362200" cy="523220"/>
          </a:xfrm>
          <a:prstGeom prst="rect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800" b="1"/>
              <a:t>SFV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0DB4E-F0A6-4393-B033-B85FCA2C75A0}"/>
              </a:ext>
            </a:extLst>
          </p:cNvPr>
          <p:cNvSpPr txBox="1"/>
          <p:nvPr/>
        </p:nvSpPr>
        <p:spPr>
          <a:xfrm>
            <a:off x="185816" y="4179795"/>
            <a:ext cx="2764472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Heilbrigðisráðuneyti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7308B-7F68-40E9-A6F6-2A273933F8BD}"/>
              </a:ext>
            </a:extLst>
          </p:cNvPr>
          <p:cNvSpPr txBox="1"/>
          <p:nvPr/>
        </p:nvSpPr>
        <p:spPr>
          <a:xfrm>
            <a:off x="234632" y="4860823"/>
            <a:ext cx="2715656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Dómsmálaráðuneyti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F7D5E-F1EE-4994-AAF7-9AA3AFC7F56F}"/>
              </a:ext>
            </a:extLst>
          </p:cNvPr>
          <p:cNvSpPr txBox="1"/>
          <p:nvPr/>
        </p:nvSpPr>
        <p:spPr>
          <a:xfrm>
            <a:off x="386952" y="5584476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Önnur ráðuneyti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A7BDC-99CD-422F-9033-F90ADCF7B44A}"/>
              </a:ext>
            </a:extLst>
          </p:cNvPr>
          <p:cNvSpPr txBox="1"/>
          <p:nvPr/>
        </p:nvSpPr>
        <p:spPr>
          <a:xfrm>
            <a:off x="3297872" y="4176008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Velferðarsvið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EE787-B36E-4EF0-8712-4137C2C9443B}"/>
              </a:ext>
            </a:extLst>
          </p:cNvPr>
          <p:cNvSpPr txBox="1"/>
          <p:nvPr/>
        </p:nvSpPr>
        <p:spPr>
          <a:xfrm>
            <a:off x="3297872" y="4860822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ÍTR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9C430-D108-4624-862A-636D6CFF7949}"/>
              </a:ext>
            </a:extLst>
          </p:cNvPr>
          <p:cNvSpPr txBox="1"/>
          <p:nvPr/>
        </p:nvSpPr>
        <p:spPr>
          <a:xfrm>
            <a:off x="6008330" y="4176008"/>
            <a:ext cx="2665492" cy="830997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 dirty="0"/>
              <a:t>Höfuðborgarsvæðið og Akureyri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AAD52-9587-47CD-9793-9BAC873914F6}"/>
              </a:ext>
            </a:extLst>
          </p:cNvPr>
          <p:cNvSpPr txBox="1"/>
          <p:nvPr/>
        </p:nvSpPr>
        <p:spPr>
          <a:xfrm>
            <a:off x="6171779" y="5076904"/>
            <a:ext cx="2362200" cy="830997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 dirty="0"/>
              <a:t>Norður- og Austurland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1865EC-781C-4E0C-B39A-D0FDDEF09AD0}"/>
              </a:ext>
            </a:extLst>
          </p:cNvPr>
          <p:cNvSpPr txBox="1"/>
          <p:nvPr/>
        </p:nvSpPr>
        <p:spPr>
          <a:xfrm>
            <a:off x="6159976" y="5977800"/>
            <a:ext cx="2362200" cy="769441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200" dirty="0"/>
              <a:t>Suður- og Vesturland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5A808-C2B1-4A4C-8F9F-FBCC04E93A9B}"/>
              </a:ext>
            </a:extLst>
          </p:cNvPr>
          <p:cNvSpPr txBox="1"/>
          <p:nvPr/>
        </p:nvSpPr>
        <p:spPr>
          <a:xfrm>
            <a:off x="9022080" y="4176008"/>
            <a:ext cx="2598083" cy="830997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Hrafnista, Eir, Skjól, Grund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BEE20C-4784-4767-B2B0-E5E093D87C15}"/>
              </a:ext>
            </a:extLst>
          </p:cNvPr>
          <p:cNvSpPr txBox="1"/>
          <p:nvPr/>
        </p:nvSpPr>
        <p:spPr>
          <a:xfrm>
            <a:off x="9140021" y="5584475"/>
            <a:ext cx="2362200" cy="461665"/>
          </a:xfrm>
          <a:prstGeom prst="rect">
            <a:avLst/>
          </a:prstGeom>
          <a:noFill/>
          <a:ln w="38100">
            <a:solidFill>
              <a:srgbClr val="0327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2400"/>
              <a:t>Aðrir</a:t>
            </a:r>
          </a:p>
        </p:txBody>
      </p:sp>
      <p:sp>
        <p:nvSpPr>
          <p:cNvPr id="20" name="Sporaskja 2">
            <a:extLst>
              <a:ext uri="{FF2B5EF4-FFF2-40B4-BE49-F238E27FC236}">
                <a16:creationId xmlns:a16="http://schemas.microsoft.com/office/drawing/2014/main" id="{5D150B83-7DCD-4BD4-ABEC-547728A7E9F9}"/>
              </a:ext>
            </a:extLst>
          </p:cNvPr>
          <p:cNvSpPr/>
          <p:nvPr/>
        </p:nvSpPr>
        <p:spPr>
          <a:xfrm>
            <a:off x="9124950" y="539489"/>
            <a:ext cx="2156459" cy="2070184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 dirty="0"/>
              <a:t>5. – 16. febrúar</a:t>
            </a: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FDE9E48E-BCFD-49B9-A7B9-0831B3A7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576" y="4830044"/>
            <a:ext cx="523220" cy="523220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2B501102-4CF0-40FE-ABD8-563F11974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5903" y="4799266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0204" y="646448"/>
            <a:ext cx="3464212" cy="789927"/>
          </a:xfrm>
        </p:spPr>
        <p:txBody>
          <a:bodyPr/>
          <a:lstStyle/>
          <a:p>
            <a:r>
              <a:rPr lang="is-IS" sz="3600">
                <a:solidFill>
                  <a:srgbClr val="032742"/>
                </a:solidFill>
              </a:rPr>
              <a:t>Tengiliðir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894894"/>
            <a:ext cx="4020437" cy="346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6952490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8474672</a:t>
            </a:r>
          </a:p>
          <a:p>
            <a:pPr>
              <a:lnSpc>
                <a:spcPct val="150000"/>
              </a:lnSpc>
            </a:pPr>
            <a: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Sigríður S. Sæmundsdóttir</a:t>
            </a:r>
            <a:br>
              <a:rPr lang="is-IS" sz="160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sigridur.s.saemundsdottir@rikissattasemjari.is</a:t>
            </a:r>
            <a:r>
              <a:rPr lang="is-IS" sz="14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i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en-GB" sz="1600" i="1">
                <a:solidFill>
                  <a:srgbClr val="0327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8683114</a:t>
            </a:r>
            <a:endParaRPr lang="is-IS" sz="1600" i="1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4D7DA0B3-C68F-4B44-AD2A-7C50C4BF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060" y="2289692"/>
            <a:ext cx="7646315" cy="4375581"/>
          </a:xfrm>
          <a:prstGeom prst="rect">
            <a:avLst/>
          </a:prstGeom>
        </p:spPr>
      </p:pic>
      <p:sp>
        <p:nvSpPr>
          <p:cNvPr id="8" name="Textastaðgengill 6">
            <a:extLst>
              <a:ext uri="{FF2B5EF4-FFF2-40B4-BE49-F238E27FC236}">
                <a16:creationId xmlns:a16="http://schemas.microsoft.com/office/drawing/2014/main" id="{6F984D12-E1C9-4B34-BD5E-CE5EFA143954}"/>
              </a:ext>
            </a:extLst>
          </p:cNvPr>
          <p:cNvSpPr txBox="1">
            <a:spLocks/>
          </p:cNvSpPr>
          <p:nvPr/>
        </p:nvSpPr>
        <p:spPr>
          <a:xfrm>
            <a:off x="5576919" y="488284"/>
            <a:ext cx="5254877" cy="1674296"/>
          </a:xfrm>
          <a:prstGeom prst="rect">
            <a:avLst/>
          </a:prstGeom>
          <a:solidFill>
            <a:srgbClr val="85ABCD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>
                <a:solidFill>
                  <a:schemeClr val="bg1"/>
                </a:solidFill>
              </a:rPr>
              <a:t>Ríki – </a:t>
            </a:r>
            <a:r>
              <a:rPr lang="is-IS" sz="20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kmr@fjr.is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  <a:p>
            <a:r>
              <a:rPr lang="is-IS" sz="2000">
                <a:solidFill>
                  <a:schemeClr val="bg1"/>
                </a:solidFill>
              </a:rPr>
              <a:t>Reykjavíkurborg – </a:t>
            </a:r>
            <a:r>
              <a:rPr lang="is-IS" sz="20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betrivinnutimi@reykjavik.is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  <a:p>
            <a:r>
              <a:rPr lang="is-IS" sz="2000">
                <a:solidFill>
                  <a:schemeClr val="bg1"/>
                </a:solidFill>
              </a:rPr>
              <a:t>Sveitarfélög – </a:t>
            </a:r>
            <a:r>
              <a:rPr lang="is-IS" sz="200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betrivinnutimi@samband.is</a:t>
            </a:r>
            <a:endParaRPr lang="is-IS" sz="2000">
              <a:solidFill>
                <a:schemeClr val="bg1"/>
              </a:solidFill>
            </a:endParaRPr>
          </a:p>
          <a:p>
            <a:r>
              <a:rPr lang="is-IS" sz="2000">
                <a:solidFill>
                  <a:schemeClr val="bg1"/>
                </a:solidFill>
              </a:rPr>
              <a:t>SFV – </a:t>
            </a:r>
            <a:r>
              <a:rPr lang="is-IS" sz="200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tryggvi@samtok.is</a:t>
            </a:r>
            <a:r>
              <a:rPr lang="is-IS" sz="20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BABD1-3476-423C-A402-C00CC1735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9016" y="2653064"/>
            <a:ext cx="9392999" cy="1304019"/>
          </a:xfrm>
        </p:spPr>
        <p:txBody>
          <a:bodyPr/>
          <a:lstStyle/>
          <a:p>
            <a:r>
              <a:rPr lang="is-IS" sz="4400" dirty="0"/>
              <a:t>Reynslusaga </a:t>
            </a:r>
          </a:p>
          <a:p>
            <a:r>
              <a:rPr lang="is-IS" dirty="0"/>
              <a:t>Drífa Magnúsdóttir</a:t>
            </a:r>
          </a:p>
          <a:p>
            <a:r>
              <a:rPr lang="is-IS" dirty="0"/>
              <a:t>Forstöðumaður Árbæjarlaugar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DF6EE-D112-4A63-A59C-A3AEB43A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BABD1-3476-423C-A402-C00CC17353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9016" y="2653064"/>
            <a:ext cx="9392999" cy="1304019"/>
          </a:xfrm>
        </p:spPr>
        <p:txBody>
          <a:bodyPr/>
          <a:lstStyle/>
          <a:p>
            <a:r>
              <a:rPr lang="is-IS" sz="4400" dirty="0"/>
              <a:t>Reynslusaga </a:t>
            </a:r>
          </a:p>
          <a:p>
            <a:r>
              <a:rPr lang="is-IS" dirty="0"/>
              <a:t>Bryngerður Bryngeirsdóttir</a:t>
            </a:r>
          </a:p>
          <a:p>
            <a:r>
              <a:rPr lang="is-IS" dirty="0"/>
              <a:t>Forstöðumaður íbúðarkjarna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DF6EE-D112-4A63-A59C-A3AEB43A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759" y="79401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961965" y="2301239"/>
            <a:ext cx="4432995" cy="2270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Útistandandi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líðandi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stundar</a:t>
            </a:r>
            <a:endParaRPr lang="en-US" sz="24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+mn-lt"/>
                <a:cs typeface="Arial"/>
              </a:rPr>
              <a:t>Reynslusögur</a:t>
            </a: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54" y="948690"/>
            <a:ext cx="496062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BDB35-1F73-4D19-8A26-692F7B20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204537"/>
            <a:ext cx="1028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84" y="840916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6208" y="1667152"/>
            <a:ext cx="5645620" cy="5356411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Útistandandi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mál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 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Jöfnun vinnuskila – uppsöfnun fría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Hópur sem telst lækka í launum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>
                <a:latin typeface="+mn-lt"/>
                <a:cs typeface="Arial" panose="020B0604020202020204" pitchFamily="34" charset="0"/>
              </a:rPr>
              <a:t>Spurningar sem þarf að spyrja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000" dirty="0" err="1">
                <a:latin typeface="+mn-lt"/>
                <a:cs typeface="Arial" panose="020B0604020202020204" pitchFamily="34" charset="0"/>
              </a:rPr>
              <a:t>Vaktareiknir</a:t>
            </a:r>
            <a:r>
              <a:rPr lang="is-IS" sz="2000" dirty="0">
                <a:latin typeface="+mn-lt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Reynslusaga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 – Drífa Magnúsdóttir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Reynslusaga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Bryngerður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Arial"/>
              </a:rPr>
              <a:t>Bryngeirsdóttir</a:t>
            </a: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 lvl="1">
              <a:spcBef>
                <a:spcPts val="0"/>
              </a:spcBef>
            </a:pPr>
            <a:endParaRPr lang="is-IS" sz="2000" dirty="0">
              <a:effectLst/>
              <a:latin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endParaRPr lang="is-IS" sz="2000" dirty="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656208" y="445953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/>
        </p:nvGraphicFramePr>
        <p:xfrm>
          <a:off x="578188" y="524162"/>
          <a:ext cx="11035622" cy="435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1122040" y="4012707"/>
            <a:ext cx="1949634" cy="2321131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3183139" y="4012707"/>
            <a:ext cx="1949634" cy="2321131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5286099" y="4012707"/>
            <a:ext cx="1949634" cy="2321131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7397136" y="4012706"/>
            <a:ext cx="1949634" cy="2321131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9500096" y="4012707"/>
            <a:ext cx="1949634" cy="2321131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201318"/>
            <a:ext cx="1699260" cy="1351773"/>
          </a:xfrm>
          <a:prstGeom prst="ellipse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/>
              <a:t>22. Janúar</a:t>
            </a:r>
          </a:p>
        </p:txBody>
      </p:sp>
    </p:spTree>
    <p:extLst>
      <p:ext uri="{BB962C8B-B14F-4D97-AF65-F5344CB8AC3E}">
        <p14:creationId xmlns:p14="http://schemas.microsoft.com/office/powerpoint/2010/main" val="322438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079" y="461557"/>
            <a:ext cx="10103953" cy="789927"/>
          </a:xfrm>
        </p:spPr>
        <p:txBody>
          <a:bodyPr lIns="91440" tIns="45720" rIns="91440" bIns="45720" anchor="t"/>
          <a:lstStyle/>
          <a:p>
            <a:r>
              <a:rPr lang="is-IS">
                <a:solidFill>
                  <a:srgbClr val="032742"/>
                </a:solidFill>
                <a:latin typeface="FiraGO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  <a:latin typeface="FiraGO SemiBold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394052" cy="3175493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200" b="1">
                <a:solidFill>
                  <a:srgbClr val="032742"/>
                </a:solidFill>
              </a:rPr>
              <a:t>Staðan ætti að vera þessi í dag!</a:t>
            </a:r>
          </a:p>
        </p:txBody>
      </p:sp>
      <p:sp>
        <p:nvSpPr>
          <p:cNvPr id="4" name="Rétthyrningur: Ávöl horn 3">
            <a:extLst>
              <a:ext uri="{FF2B5EF4-FFF2-40B4-BE49-F238E27FC236}">
                <a16:creationId xmlns:a16="http://schemas.microsoft.com/office/drawing/2014/main" id="{28BA8F3C-077F-4FB5-9195-EED6E1C3E57E}"/>
              </a:ext>
            </a:extLst>
          </p:cNvPr>
          <p:cNvSpPr/>
          <p:nvPr/>
        </p:nvSpPr>
        <p:spPr>
          <a:xfrm>
            <a:off x="4332995" y="1251484"/>
            <a:ext cx="1983985" cy="5296615"/>
          </a:xfrm>
          <a:prstGeom prst="roundRect">
            <a:avLst/>
          </a:prstGeom>
          <a:blipFill dpi="0" rotWithShape="1">
            <a:blip r:embed="rId4">
              <a:alphaModFix amt="63000"/>
            </a:blip>
            <a:srcRect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3C243454-63C8-4483-9B7E-4E1451CBDCB0}"/>
              </a:ext>
            </a:extLst>
          </p:cNvPr>
          <p:cNvSpPr/>
          <p:nvPr/>
        </p:nvSpPr>
        <p:spPr>
          <a:xfrm>
            <a:off x="6739683" y="1780172"/>
            <a:ext cx="1983985" cy="42392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42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26120-9EA2-4E7B-A724-EE73E7574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595" y="3146277"/>
            <a:ext cx="10923405" cy="1304019"/>
          </a:xfrm>
        </p:spPr>
        <p:txBody>
          <a:bodyPr/>
          <a:lstStyle/>
          <a:p>
            <a:r>
              <a:rPr lang="is-IS" dirty="0"/>
              <a:t>Jöfnun vinnuskila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3A9FA-0231-4842-8E52-28B36247A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4" y="194676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2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FD8BC-CDE1-4165-8A6B-AD6948A510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7573" y="529395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Leiðbeiningar – jöfnun vinnuskila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30DB1-282F-4AEF-8DDE-501C0210D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573" y="1196020"/>
            <a:ext cx="6919511" cy="45926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jöfnun vinnuskila gildir:</a:t>
            </a:r>
            <a:endParaRPr lang="is-I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Að jafnaði skal taka út lækkun á vinnuskilum vegna sérstakra frídaga innan tímabils vaktskrár. </a:t>
            </a:r>
            <a:endParaRPr lang="is-I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Starfsmaður getur óskað eftir því að safna upp vinnuskilum vegna sérstakra frídaga og stórhátíðardaga. Óski starfsmaður eftir því skal hann tilkynna sínum yfirmanni um það fyrir framlagningu vaktskrár þegar ávinnsla á sér stað. </a:t>
            </a:r>
            <a:endParaRPr lang="is-I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Yfirmanni er skylt að verða við óskum starfsmanns enda verði því viðkomið vegna starfsemi stofnunar. </a:t>
            </a:r>
            <a:endParaRPr lang="is-I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Miðað skal við að uppsafnaðir dagar nái ekki yfir lengra tímabil en þörf er á með hliðsjón af óskum starfsfólks og þörfum starfseminnar. </a:t>
            </a:r>
            <a:endParaRPr lang="is-I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 sumarorlofstíma er orlofsúttekt í forgangi umfram uppsöfnun vinnuskila vegna sérstakra frídaga og stórhátíðardaga. </a:t>
            </a:r>
          </a:p>
          <a:p>
            <a:endParaRPr lang="is-IS" sz="1900" dirty="0"/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6740D2A-CECD-46CD-9A95-BB3B4696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906" y="1105274"/>
            <a:ext cx="5223331" cy="52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4844B-240D-4D29-B8D4-F9AE66DC70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5879" y="2336459"/>
            <a:ext cx="10390005" cy="1304019"/>
          </a:xfrm>
        </p:spPr>
        <p:txBody>
          <a:bodyPr/>
          <a:lstStyle/>
          <a:p>
            <a:r>
              <a:rPr lang="is-IS"/>
              <a:t>Leiðbeiningar fyrir hópa sem lækka í launum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884E0-5984-4A84-877B-AADCE7B46408}"/>
              </a:ext>
            </a:extLst>
          </p:cNvPr>
          <p:cNvSpPr/>
          <p:nvPr/>
        </p:nvSpPr>
        <p:spPr>
          <a:xfrm>
            <a:off x="1280160" y="3704408"/>
            <a:ext cx="9212579" cy="2475411"/>
          </a:xfrm>
          <a:prstGeom prst="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s-IS" sz="2400" dirty="0">
                <a:latin typeface="FiraGO SemiBold" panose="020B0503050000020004"/>
                <a:cs typeface="Arial" panose="020B0604020202020204" pitchFamily="34" charset="0"/>
              </a:rPr>
              <a:t>Upplýsingar sem kallað verður eftir eru staðlaðar.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is-IS" sz="2400" dirty="0">
                <a:latin typeface="FiraGO SemiBold" panose="020B0503050000020004"/>
                <a:cs typeface="Arial" panose="020B0604020202020204" pitchFamily="34" charset="0"/>
              </a:rPr>
              <a:t>Ráðleggingar taka mið af ástæðu lækkunar hóps hverju sinni. </a:t>
            </a:r>
            <a:endParaRPr lang="en-US" sz="2400" dirty="0">
              <a:solidFill>
                <a:srgbClr val="000000"/>
              </a:solidFill>
              <a:latin typeface="FiraGO SemiBold" panose="020B0503050000020004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58354-D7F6-442D-A6C3-8308BD771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9" y="187642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673F-802A-421E-90F5-19A18B62E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461215"/>
            <a:ext cx="9901547" cy="789927"/>
          </a:xfrm>
        </p:spPr>
        <p:txBody>
          <a:bodyPr/>
          <a:lstStyle/>
          <a:p>
            <a:r>
              <a:rPr lang="is-IS" sz="3600" b="1" i="0" dirty="0">
                <a:solidFill>
                  <a:srgbClr val="032742"/>
                </a:solidFill>
                <a:effectLst/>
                <a:latin typeface="FiraGO SemiBold" panose="020B0503050000020004"/>
              </a:rPr>
              <a:t>Leiðbeiningar vegna hópa sem lækka í launum</a:t>
            </a:r>
            <a:r>
              <a:rPr lang="is-IS" sz="3600" b="0" i="0" dirty="0">
                <a:solidFill>
                  <a:srgbClr val="032742"/>
                </a:solidFill>
                <a:effectLst/>
                <a:latin typeface="FiraGO SemiBold" panose="020B0503050000020004"/>
              </a:rPr>
              <a:t> </a:t>
            </a:r>
            <a:endParaRPr lang="is-IS" b="0" i="0" dirty="0">
              <a:solidFill>
                <a:srgbClr val="032742"/>
              </a:solidFill>
              <a:effectLst/>
              <a:latin typeface="FiraGO SemiBold" panose="020B0503050000020004"/>
            </a:endParaRPr>
          </a:p>
          <a:p>
            <a:endParaRPr lang="is-IS" dirty="0">
              <a:solidFill>
                <a:srgbClr val="032742"/>
              </a:solidFill>
              <a:latin typeface="FiraGO SemiBold" panose="020B05030500000200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CEF75-FDCE-47FC-A0C5-C68AD1862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124" y="1435477"/>
            <a:ext cx="4616591" cy="4592638"/>
          </a:xfrm>
        </p:spPr>
        <p:txBody>
          <a:bodyPr/>
          <a:lstStyle/>
          <a:p>
            <a:pPr algn="l" rtl="0" fontAlgn="base">
              <a:lnSpc>
                <a:spcPct val="100000"/>
              </a:lnSpc>
            </a:pPr>
            <a:r>
              <a:rPr lang="is-I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Upplýsingar sem kallað er eftir eru eftirfarandi: </a:t>
            </a:r>
            <a:endParaRPr lang="is-I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Hvaða störf er um að ræða?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 hvaða vinnustað?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hópurinn vaktavinnuhópur skv. skilgreiningu?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jafnræðis gætt í hópnum?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Hver er ástæðan fyrir því að hópurinn lækkar í launum? </a:t>
            </a:r>
          </a:p>
          <a:p>
            <a:pPr algn="l" rtl="0" fontAlgn="base">
              <a:lnSpc>
                <a:spcPct val="100000"/>
              </a:lnSpc>
            </a:pPr>
            <a:r>
              <a:rPr lang="is-I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is-I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is-I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EDF15B7-AC00-441E-93F1-141D54E707DF}"/>
              </a:ext>
            </a:extLst>
          </p:cNvPr>
          <p:cNvSpPr txBox="1">
            <a:spLocks/>
          </p:cNvSpPr>
          <p:nvPr/>
        </p:nvSpPr>
        <p:spPr>
          <a:xfrm>
            <a:off x="6558286" y="1435477"/>
            <a:ext cx="5506467" cy="37757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is-I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Mikilvægt er að fá skýrt dæmi til umfjöllunar: </a:t>
            </a:r>
            <a:endParaRPr lang="is-IS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ct val="100000"/>
              </a:lnSpc>
            </a:pPr>
            <a:r>
              <a:rPr lang="is-IS" sz="1800" u="sng" dirty="0">
                <a:solidFill>
                  <a:srgbClr val="000000"/>
                </a:solidFill>
                <a:latin typeface="Calibri" panose="020F0502020204030204" pitchFamily="34" charset="0"/>
              </a:rPr>
              <a:t>Um </a:t>
            </a:r>
            <a:r>
              <a:rPr lang="is-IS" sz="18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mönnunina</a:t>
            </a:r>
            <a:r>
              <a:rPr lang="is-IS" sz="1800" u="sng" dirty="0">
                <a:solidFill>
                  <a:srgbClr val="000000"/>
                </a:solidFill>
                <a:latin typeface="Calibri" panose="020F0502020204030204" pitchFamily="34" charset="0"/>
              </a:rPr>
              <a:t> og vinnuskipulag:</a:t>
            </a: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Hvernig er </a:t>
            </a:r>
            <a:r>
              <a:rPr lang="is-I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mönnunin</a:t>
            </a: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 / </a:t>
            </a:r>
            <a:r>
              <a:rPr lang="is-I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mönnunarmódel</a:t>
            </a: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 starfafjölskyldunnar? </a:t>
            </a: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Hvernig er vinnuskipulagið á vinnustaðnum? </a:t>
            </a:r>
          </a:p>
          <a:p>
            <a:pPr fontAlgn="base">
              <a:lnSpc>
                <a:spcPct val="100000"/>
              </a:lnSpc>
            </a:pPr>
            <a:r>
              <a:rPr lang="is-IS" sz="1800" u="sng" dirty="0">
                <a:solidFill>
                  <a:srgbClr val="000000"/>
                </a:solidFill>
                <a:latin typeface="Calibri" panose="020F0502020204030204" pitchFamily="34" charset="0"/>
              </a:rPr>
              <a:t>Um starfsmannahópinn:</a:t>
            </a: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Mánaðarlaun – stéttarfélag, launaflokkur og þrep </a:t>
            </a:r>
          </a:p>
          <a:p>
            <a:pPr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Starfshlutfall var/verður per starfsmann eins og við á </a:t>
            </a:r>
          </a:p>
          <a:p>
            <a:pPr fontAlgn="base">
              <a:lnSpc>
                <a:spcPct val="100000"/>
              </a:lnSpc>
            </a:pPr>
            <a:r>
              <a:rPr lang="is-IS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is-I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is-I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5D7F7-1776-490B-94D9-8CEA20665C3A}"/>
              </a:ext>
            </a:extLst>
          </p:cNvPr>
          <p:cNvSpPr txBox="1"/>
          <p:nvPr/>
        </p:nvSpPr>
        <p:spPr>
          <a:xfrm>
            <a:off x="2710744" y="5631215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is-I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Ráðleggingar um meðhöndlun taka mið af ástæðu lækkunar hóps hverju sinni. </a:t>
            </a:r>
            <a:endParaRPr lang="is-IS" sz="2000" b="1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54D6846-8A59-4DD6-8D67-859ED45B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854" y="4792086"/>
            <a:ext cx="2072646" cy="20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6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E6799-C24A-4A9A-93AC-9B4787808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3595" y="2776990"/>
            <a:ext cx="3176672" cy="1304019"/>
          </a:xfrm>
        </p:spPr>
        <p:txBody>
          <a:bodyPr/>
          <a:lstStyle/>
          <a:p>
            <a:r>
              <a:rPr lang="is-IS" dirty="0" err="1"/>
              <a:t>Vaktareiknir</a:t>
            </a: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292E8-E49E-4680-B725-152F6C49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" y="201710"/>
            <a:ext cx="1019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078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60351-1DE2-41D5-AA16-62943ABFC54A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1418</TotalTime>
  <Words>529</Words>
  <Application>Microsoft Office PowerPoint</Application>
  <PresentationFormat>Widescreen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FiraGO Book</vt:lpstr>
      <vt:lpstr>FiraGO SemiBold</vt:lpstr>
      <vt:lpstr>Segoe UI</vt:lpstr>
      <vt:lpstr>Symbol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2</cp:revision>
  <dcterms:created xsi:type="dcterms:W3CDTF">2020-10-30T12:19:32Z</dcterms:created>
  <dcterms:modified xsi:type="dcterms:W3CDTF">2021-02-10T09:54:56Z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