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64" r:id="rId5"/>
    <p:sldMasterId id="2147483660" r:id="rId6"/>
    <p:sldMasterId id="2147483668" r:id="rId7"/>
  </p:sldMasterIdLst>
  <p:notesMasterIdLst>
    <p:notesMasterId r:id="rId30"/>
  </p:notesMasterIdLst>
  <p:sldIdLst>
    <p:sldId id="257" r:id="rId8"/>
    <p:sldId id="835" r:id="rId9"/>
    <p:sldId id="922" r:id="rId10"/>
    <p:sldId id="915" r:id="rId11"/>
    <p:sldId id="925" r:id="rId12"/>
    <p:sldId id="943" r:id="rId13"/>
    <p:sldId id="937" r:id="rId14"/>
    <p:sldId id="910" r:id="rId15"/>
    <p:sldId id="938" r:id="rId16"/>
    <p:sldId id="919" r:id="rId17"/>
    <p:sldId id="918" r:id="rId18"/>
    <p:sldId id="924" r:id="rId19"/>
    <p:sldId id="928" r:id="rId20"/>
    <p:sldId id="942" r:id="rId21"/>
    <p:sldId id="837" r:id="rId22"/>
    <p:sldId id="921" r:id="rId23"/>
    <p:sldId id="940" r:id="rId24"/>
    <p:sldId id="939" r:id="rId25"/>
    <p:sldId id="822" r:id="rId26"/>
    <p:sldId id="821" r:id="rId27"/>
    <p:sldId id="818" r:id="rId28"/>
    <p:sldId id="871" r:id="rId29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dís Magnúsdóttir" initials="AM" lastIdx="3" clrIdx="0">
    <p:extLst>
      <p:ext uri="{19B8F6BF-5375-455C-9EA6-DF929625EA0E}">
        <p15:presenceInfo xmlns:p15="http://schemas.microsoft.com/office/powerpoint/2012/main" userId="S::aldis.magnusdottir@fjr.is::788f55ed-56ba-4d9e-aa54-9b42129363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742"/>
    <a:srgbClr val="85ABCD"/>
    <a:srgbClr val="E4F8E7"/>
    <a:srgbClr val="CBE4CE"/>
    <a:srgbClr val="09501E"/>
    <a:srgbClr val="60986E"/>
    <a:srgbClr val="09361E"/>
    <a:srgbClr val="092E1E"/>
    <a:srgbClr val="09321E"/>
    <a:srgbClr val="094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0F331F-5329-4C29-97A0-57BDB5D4E6A7}" v="125" dt="2021-03-09T22:58:54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98" autoAdjust="0"/>
  </p:normalViewPr>
  <p:slideViewPr>
    <p:cSldViewPr snapToGrid="0">
      <p:cViewPr>
        <p:scale>
          <a:sx n="60" d="100"/>
          <a:sy n="60" d="100"/>
        </p:scale>
        <p:origin x="882" y="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ára Hildur Jóhannsdóttir - SATTI" userId="e2dc90b8-4ac3-45a6-926a-e79230d6dff4" providerId="ADAL" clId="{2E0F331F-5329-4C29-97A0-57BDB5D4E6A7}"/>
    <pc:docChg chg="undo custSel addSld delSld modSld sldOrd">
      <pc:chgData name="Bára Hildur Jóhannsdóttir - SATTI" userId="e2dc90b8-4ac3-45a6-926a-e79230d6dff4" providerId="ADAL" clId="{2E0F331F-5329-4C29-97A0-57BDB5D4E6A7}" dt="2021-03-09T22:58:54.396" v="1584" actId="14100"/>
      <pc:docMkLst>
        <pc:docMk/>
      </pc:docMkLst>
      <pc:sldChg chg="modSp mod">
        <pc:chgData name="Bára Hildur Jóhannsdóttir - SATTI" userId="e2dc90b8-4ac3-45a6-926a-e79230d6dff4" providerId="ADAL" clId="{2E0F331F-5329-4C29-97A0-57BDB5D4E6A7}" dt="2021-03-09T15:52:01.481" v="2" actId="20577"/>
        <pc:sldMkLst>
          <pc:docMk/>
          <pc:sldMk cId="2241934540" sldId="257"/>
        </pc:sldMkLst>
        <pc:spChg chg="mod">
          <ac:chgData name="Bára Hildur Jóhannsdóttir - SATTI" userId="e2dc90b8-4ac3-45a6-926a-e79230d6dff4" providerId="ADAL" clId="{2E0F331F-5329-4C29-97A0-57BDB5D4E6A7}" dt="2021-03-09T15:52:01.481" v="2" actId="20577"/>
          <ac:spMkLst>
            <pc:docMk/>
            <pc:sldMk cId="2241934540" sldId="257"/>
            <ac:spMk id="7" creationId="{1A5696CA-1D6E-4C60-AA5E-77944EA0C741}"/>
          </ac:spMkLst>
        </pc:spChg>
      </pc:sldChg>
      <pc:sldChg chg="addSp delSp modSp">
        <pc:chgData name="Bára Hildur Jóhannsdóttir - SATTI" userId="e2dc90b8-4ac3-45a6-926a-e79230d6dff4" providerId="ADAL" clId="{2E0F331F-5329-4C29-97A0-57BDB5D4E6A7}" dt="2021-03-09T22:57:44.409" v="1573" actId="478"/>
        <pc:sldMkLst>
          <pc:docMk/>
          <pc:sldMk cId="1644580509" sldId="818"/>
        </pc:sldMkLst>
        <pc:picChg chg="add del">
          <ac:chgData name="Bára Hildur Jóhannsdóttir - SATTI" userId="e2dc90b8-4ac3-45a6-926a-e79230d6dff4" providerId="ADAL" clId="{2E0F331F-5329-4C29-97A0-57BDB5D4E6A7}" dt="2021-03-09T22:57:44.409" v="1573" actId="478"/>
          <ac:picMkLst>
            <pc:docMk/>
            <pc:sldMk cId="1644580509" sldId="818"/>
            <ac:picMk id="3074" creationId="{D3E22C6B-9321-4B65-91F1-BFA56BC473D0}"/>
          </ac:picMkLst>
        </pc:picChg>
        <pc:picChg chg="add del mod">
          <ac:chgData name="Bára Hildur Jóhannsdóttir - SATTI" userId="e2dc90b8-4ac3-45a6-926a-e79230d6dff4" providerId="ADAL" clId="{2E0F331F-5329-4C29-97A0-57BDB5D4E6A7}" dt="2021-03-09T22:57:43.779" v="1572"/>
          <ac:picMkLst>
            <pc:docMk/>
            <pc:sldMk cId="1644580509" sldId="818"/>
            <ac:picMk id="4098" creationId="{CAE0EDD3-C89C-4186-A31D-A811A73E0787}"/>
          </ac:picMkLst>
        </pc:picChg>
      </pc:sldChg>
      <pc:sldChg chg="modSp mod">
        <pc:chgData name="Bára Hildur Jóhannsdóttir - SATTI" userId="e2dc90b8-4ac3-45a6-926a-e79230d6dff4" providerId="ADAL" clId="{2E0F331F-5329-4C29-97A0-57BDB5D4E6A7}" dt="2021-03-09T16:10:59.580" v="336" actId="20577"/>
        <pc:sldMkLst>
          <pc:docMk/>
          <pc:sldMk cId="1782496828" sldId="835"/>
        </pc:sldMkLst>
        <pc:spChg chg="mod">
          <ac:chgData name="Bára Hildur Jóhannsdóttir - SATTI" userId="e2dc90b8-4ac3-45a6-926a-e79230d6dff4" providerId="ADAL" clId="{2E0F331F-5329-4C29-97A0-57BDB5D4E6A7}" dt="2021-03-09T16:10:59.580" v="336" actId="20577"/>
          <ac:spMkLst>
            <pc:docMk/>
            <pc:sldMk cId="1782496828" sldId="835"/>
            <ac:spMk id="10" creationId="{77EC13D2-50C7-4289-906B-48F7959FEB5F}"/>
          </ac:spMkLst>
        </pc:spChg>
      </pc:sldChg>
      <pc:sldChg chg="addSp delSp modSp add mod modClrScheme chgLayout">
        <pc:chgData name="Bára Hildur Jóhannsdóttir - SATTI" userId="e2dc90b8-4ac3-45a6-926a-e79230d6dff4" providerId="ADAL" clId="{2E0F331F-5329-4C29-97A0-57BDB5D4E6A7}" dt="2021-03-09T17:33:32.194" v="1113" actId="1076"/>
        <pc:sldMkLst>
          <pc:docMk/>
          <pc:sldMk cId="1437458488" sldId="837"/>
        </pc:sldMkLst>
        <pc:spChg chg="mod ord">
          <ac:chgData name="Bára Hildur Jóhannsdóttir - SATTI" userId="e2dc90b8-4ac3-45a6-926a-e79230d6dff4" providerId="ADAL" clId="{2E0F331F-5329-4C29-97A0-57BDB5D4E6A7}" dt="2021-03-09T15:59:29.159" v="172" actId="1076"/>
          <ac:spMkLst>
            <pc:docMk/>
            <pc:sldMk cId="1437458488" sldId="837"/>
            <ac:spMk id="2" creationId="{7E77E663-AEED-47DC-A5BD-F6132EE58437}"/>
          </ac:spMkLst>
        </pc:spChg>
        <pc:spChg chg="add del mod ord">
          <ac:chgData name="Bára Hildur Jóhannsdóttir - SATTI" userId="e2dc90b8-4ac3-45a6-926a-e79230d6dff4" providerId="ADAL" clId="{2E0F331F-5329-4C29-97A0-57BDB5D4E6A7}" dt="2021-03-09T15:52:55.991" v="8" actId="478"/>
          <ac:spMkLst>
            <pc:docMk/>
            <pc:sldMk cId="1437458488" sldId="837"/>
            <ac:spMk id="3" creationId="{2BB69266-9C59-4A8F-B2FC-142440DE10B6}"/>
          </ac:spMkLst>
        </pc:spChg>
        <pc:spChg chg="add del mod">
          <ac:chgData name="Bára Hildur Jóhannsdóttir - SATTI" userId="e2dc90b8-4ac3-45a6-926a-e79230d6dff4" providerId="ADAL" clId="{2E0F331F-5329-4C29-97A0-57BDB5D4E6A7}" dt="2021-03-09T15:58:47.053" v="36" actId="478"/>
          <ac:spMkLst>
            <pc:docMk/>
            <pc:sldMk cId="1437458488" sldId="837"/>
            <ac:spMk id="8" creationId="{C794414F-E61E-4609-89B1-46A2955EEDC7}"/>
          </ac:spMkLst>
        </pc:spChg>
        <pc:spChg chg="add mod">
          <ac:chgData name="Bára Hildur Jóhannsdóttir - SATTI" userId="e2dc90b8-4ac3-45a6-926a-e79230d6dff4" providerId="ADAL" clId="{2E0F331F-5329-4C29-97A0-57BDB5D4E6A7}" dt="2021-03-09T15:59:57.112" v="181" actId="1076"/>
          <ac:spMkLst>
            <pc:docMk/>
            <pc:sldMk cId="1437458488" sldId="837"/>
            <ac:spMk id="10" creationId="{5A515CF2-68B3-416E-8FCD-D5383A267475}"/>
          </ac:spMkLst>
        </pc:spChg>
        <pc:graphicFrameChg chg="mod modGraphic">
          <ac:chgData name="Bára Hildur Jóhannsdóttir - SATTI" userId="e2dc90b8-4ac3-45a6-926a-e79230d6dff4" providerId="ADAL" clId="{2E0F331F-5329-4C29-97A0-57BDB5D4E6A7}" dt="2021-03-09T15:59:18.781" v="170" actId="1076"/>
          <ac:graphicFrameMkLst>
            <pc:docMk/>
            <pc:sldMk cId="1437458488" sldId="837"/>
            <ac:graphicFrameMk id="4" creationId="{85B675F5-7220-4F58-8418-5EBC79118F74}"/>
          </ac:graphicFrameMkLst>
        </pc:graphicFrameChg>
        <pc:picChg chg="del">
          <ac:chgData name="Bára Hildur Jóhannsdóttir - SATTI" userId="e2dc90b8-4ac3-45a6-926a-e79230d6dff4" providerId="ADAL" clId="{2E0F331F-5329-4C29-97A0-57BDB5D4E6A7}" dt="2021-03-09T15:53:18.224" v="13" actId="478"/>
          <ac:picMkLst>
            <pc:docMk/>
            <pc:sldMk cId="1437458488" sldId="837"/>
            <ac:picMk id="6" creationId="{DFDF3ACC-EC47-4731-B679-687B2FB67C14}"/>
          </ac:picMkLst>
        </pc:picChg>
        <pc:picChg chg="add del mod modCrop">
          <ac:chgData name="Bára Hildur Jóhannsdóttir - SATTI" userId="e2dc90b8-4ac3-45a6-926a-e79230d6dff4" providerId="ADAL" clId="{2E0F331F-5329-4C29-97A0-57BDB5D4E6A7}" dt="2021-03-09T15:58:48.604" v="37" actId="478"/>
          <ac:picMkLst>
            <pc:docMk/>
            <pc:sldMk cId="1437458488" sldId="837"/>
            <ac:picMk id="7" creationId="{714D1357-3C08-4D19-AA76-1564486E4BEA}"/>
          </ac:picMkLst>
        </pc:picChg>
        <pc:picChg chg="add mod modCrop">
          <ac:chgData name="Bára Hildur Jóhannsdóttir - SATTI" userId="e2dc90b8-4ac3-45a6-926a-e79230d6dff4" providerId="ADAL" clId="{2E0F331F-5329-4C29-97A0-57BDB5D4E6A7}" dt="2021-03-09T17:33:32.194" v="1113" actId="1076"/>
          <ac:picMkLst>
            <pc:docMk/>
            <pc:sldMk cId="1437458488" sldId="837"/>
            <ac:picMk id="9" creationId="{E14A77D5-4FB6-4CB7-83F4-31B7EDC294F4}"/>
          </ac:picMkLst>
        </pc:picChg>
      </pc:sldChg>
      <pc:sldChg chg="addSp modSp add del mod modClrScheme chgLayout">
        <pc:chgData name="Bára Hildur Jóhannsdóttir - SATTI" userId="e2dc90b8-4ac3-45a6-926a-e79230d6dff4" providerId="ADAL" clId="{2E0F331F-5329-4C29-97A0-57BDB5D4E6A7}" dt="2021-03-09T17:44:15.903" v="1214"/>
        <pc:sldMkLst>
          <pc:docMk/>
          <pc:sldMk cId="2213096959" sldId="910"/>
        </pc:sldMkLst>
        <pc:spChg chg="mod ord">
          <ac:chgData name="Bára Hildur Jóhannsdóttir - SATTI" userId="e2dc90b8-4ac3-45a6-926a-e79230d6dff4" providerId="ADAL" clId="{2E0F331F-5329-4C29-97A0-57BDB5D4E6A7}" dt="2021-03-09T16:30:23.967" v="759" actId="1076"/>
          <ac:spMkLst>
            <pc:docMk/>
            <pc:sldMk cId="2213096959" sldId="910"/>
            <ac:spMk id="4" creationId="{D624844B-240D-4D29-B8D4-F9AE66DC703F}"/>
          </ac:spMkLst>
        </pc:spChg>
        <pc:spChg chg="mod">
          <ac:chgData name="Bára Hildur Jóhannsdóttir - SATTI" userId="e2dc90b8-4ac3-45a6-926a-e79230d6dff4" providerId="ADAL" clId="{2E0F331F-5329-4C29-97A0-57BDB5D4E6A7}" dt="2021-03-09T16:30:18.133" v="758" actId="6549"/>
          <ac:spMkLst>
            <pc:docMk/>
            <pc:sldMk cId="2213096959" sldId="910"/>
            <ac:spMk id="5" creationId="{F55884E0-5984-4A84-877B-AADCE7B46408}"/>
          </ac:spMkLst>
        </pc:spChg>
        <pc:spChg chg="add mod">
          <ac:chgData name="Bára Hildur Jóhannsdóttir - SATTI" userId="e2dc90b8-4ac3-45a6-926a-e79230d6dff4" providerId="ADAL" clId="{2E0F331F-5329-4C29-97A0-57BDB5D4E6A7}" dt="2021-03-09T17:44:15.903" v="1214"/>
          <ac:spMkLst>
            <pc:docMk/>
            <pc:sldMk cId="2213096959" sldId="910"/>
            <ac:spMk id="6" creationId="{E27D24B1-FD78-44D0-94A6-52ACE399B4AD}"/>
          </ac:spMkLst>
        </pc:spChg>
      </pc:sldChg>
      <pc:sldChg chg="addSp delSp modSp mod">
        <pc:chgData name="Bára Hildur Jóhannsdóttir - SATTI" userId="e2dc90b8-4ac3-45a6-926a-e79230d6dff4" providerId="ADAL" clId="{2E0F331F-5329-4C29-97A0-57BDB5D4E6A7}" dt="2021-03-09T22:53:27.467" v="1563" actId="1076"/>
        <pc:sldMkLst>
          <pc:docMk/>
          <pc:sldMk cId="1688507863" sldId="915"/>
        </pc:sldMkLst>
        <pc:spChg chg="mod">
          <ac:chgData name="Bára Hildur Jóhannsdóttir - SATTI" userId="e2dc90b8-4ac3-45a6-926a-e79230d6dff4" providerId="ADAL" clId="{2E0F331F-5329-4C29-97A0-57BDB5D4E6A7}" dt="2021-03-09T22:53:27.467" v="1563" actId="1076"/>
          <ac:spMkLst>
            <pc:docMk/>
            <pc:sldMk cId="1688507863" sldId="915"/>
            <ac:spMk id="2" creationId="{913E6799-C24A-4A9A-93AC-9B4787808661}"/>
          </ac:spMkLst>
        </pc:spChg>
        <pc:spChg chg="add mod">
          <ac:chgData name="Bára Hildur Jóhannsdóttir - SATTI" userId="e2dc90b8-4ac3-45a6-926a-e79230d6dff4" providerId="ADAL" clId="{2E0F331F-5329-4C29-97A0-57BDB5D4E6A7}" dt="2021-03-09T22:52:16.535" v="1550" actId="1076"/>
          <ac:spMkLst>
            <pc:docMk/>
            <pc:sldMk cId="1688507863" sldId="915"/>
            <ac:spMk id="3" creationId="{628878E5-C719-4B7A-B879-47EBCBB75B03}"/>
          </ac:spMkLst>
        </pc:spChg>
        <pc:spChg chg="add mod">
          <ac:chgData name="Bára Hildur Jóhannsdóttir - SATTI" userId="e2dc90b8-4ac3-45a6-926a-e79230d6dff4" providerId="ADAL" clId="{2E0F331F-5329-4C29-97A0-57BDB5D4E6A7}" dt="2021-03-09T17:44:21.620" v="1216"/>
          <ac:spMkLst>
            <pc:docMk/>
            <pc:sldMk cId="1688507863" sldId="915"/>
            <ac:spMk id="7" creationId="{307FDD81-6579-45E6-B020-F97E89707D16}"/>
          </ac:spMkLst>
        </pc:spChg>
        <pc:picChg chg="add del mod">
          <ac:chgData name="Bára Hildur Jóhannsdóttir - SATTI" userId="e2dc90b8-4ac3-45a6-926a-e79230d6dff4" providerId="ADAL" clId="{2E0F331F-5329-4C29-97A0-57BDB5D4E6A7}" dt="2021-03-09T16:18:56.223" v="487" actId="478"/>
          <ac:picMkLst>
            <pc:docMk/>
            <pc:sldMk cId="1688507863" sldId="915"/>
            <ac:picMk id="6" creationId="{129B1BE5-760F-4A2C-9D13-E581753A88A3}"/>
          </ac:picMkLst>
        </pc:picChg>
        <pc:picChg chg="add del mod">
          <ac:chgData name="Bára Hildur Jóhannsdóttir - SATTI" userId="e2dc90b8-4ac3-45a6-926a-e79230d6dff4" providerId="ADAL" clId="{2E0F331F-5329-4C29-97A0-57BDB5D4E6A7}" dt="2021-03-09T22:35:02.451" v="1519" actId="478"/>
          <ac:picMkLst>
            <pc:docMk/>
            <pc:sldMk cId="1688507863" sldId="915"/>
            <ac:picMk id="1026" creationId="{A4827B1D-D9B2-4B49-AA49-3F1697DCE573}"/>
          </ac:picMkLst>
        </pc:picChg>
        <pc:picChg chg="add mod">
          <ac:chgData name="Bára Hildur Jóhannsdóttir - SATTI" userId="e2dc90b8-4ac3-45a6-926a-e79230d6dff4" providerId="ADAL" clId="{2E0F331F-5329-4C29-97A0-57BDB5D4E6A7}" dt="2021-03-09T22:52:55.734" v="1559" actId="1076"/>
          <ac:picMkLst>
            <pc:docMk/>
            <pc:sldMk cId="1688507863" sldId="915"/>
            <ac:picMk id="1028" creationId="{769F50CF-672E-4701-86D7-04128C0B72D0}"/>
          </ac:picMkLst>
        </pc:picChg>
      </pc:sldChg>
      <pc:sldChg chg="addSp modSp add mod modClrScheme chgLayout">
        <pc:chgData name="Bára Hildur Jóhannsdóttir - SATTI" userId="e2dc90b8-4ac3-45a6-926a-e79230d6dff4" providerId="ADAL" clId="{2E0F331F-5329-4C29-97A0-57BDB5D4E6A7}" dt="2021-03-09T17:44:13.363" v="1213"/>
        <pc:sldMkLst>
          <pc:docMk/>
          <pc:sldMk cId="601750522" sldId="918"/>
        </pc:sldMkLst>
        <pc:spChg chg="mod ord">
          <ac:chgData name="Bára Hildur Jóhannsdóttir - SATTI" userId="e2dc90b8-4ac3-45a6-926a-e79230d6dff4" providerId="ADAL" clId="{2E0F331F-5329-4C29-97A0-57BDB5D4E6A7}" dt="2021-03-09T17:32:39.774" v="1112" actId="1076"/>
          <ac:spMkLst>
            <pc:docMk/>
            <pc:sldMk cId="601750522" sldId="918"/>
            <ac:spMk id="4" creationId="{62BBABD1-3476-423C-A402-C00CC173535A}"/>
          </ac:spMkLst>
        </pc:spChg>
        <pc:spChg chg="add mod">
          <ac:chgData name="Bára Hildur Jóhannsdóttir - SATTI" userId="e2dc90b8-4ac3-45a6-926a-e79230d6dff4" providerId="ADAL" clId="{2E0F331F-5329-4C29-97A0-57BDB5D4E6A7}" dt="2021-03-09T17:44:13.363" v="1213"/>
          <ac:spMkLst>
            <pc:docMk/>
            <pc:sldMk cId="601750522" sldId="918"/>
            <ac:spMk id="5" creationId="{8AC64EE4-8BF7-4972-A15D-A737416C6843}"/>
          </ac:spMkLst>
        </pc:spChg>
      </pc:sldChg>
      <pc:sldChg chg="add del">
        <pc:chgData name="Bára Hildur Jóhannsdóttir - SATTI" userId="e2dc90b8-4ac3-45a6-926a-e79230d6dff4" providerId="ADAL" clId="{2E0F331F-5329-4C29-97A0-57BDB5D4E6A7}" dt="2021-03-09T17:31:40.339" v="1108" actId="2696"/>
        <pc:sldMkLst>
          <pc:docMk/>
          <pc:sldMk cId="3018702054" sldId="918"/>
        </pc:sldMkLst>
      </pc:sldChg>
      <pc:sldChg chg="modSp add mod modClrScheme chgLayout">
        <pc:chgData name="Bára Hildur Jóhannsdóttir - SATTI" userId="e2dc90b8-4ac3-45a6-926a-e79230d6dff4" providerId="ADAL" clId="{2E0F331F-5329-4C29-97A0-57BDB5D4E6A7}" dt="2021-03-09T18:27:06.651" v="1444" actId="403"/>
        <pc:sldMkLst>
          <pc:docMk/>
          <pc:sldMk cId="2907666401" sldId="919"/>
        </pc:sldMkLst>
        <pc:spChg chg="mod ord">
          <ac:chgData name="Bára Hildur Jóhannsdóttir - SATTI" userId="e2dc90b8-4ac3-45a6-926a-e79230d6dff4" providerId="ADAL" clId="{2E0F331F-5329-4C29-97A0-57BDB5D4E6A7}" dt="2021-03-09T16:27:27.629" v="653" actId="1076"/>
          <ac:spMkLst>
            <pc:docMk/>
            <pc:sldMk cId="2907666401" sldId="919"/>
            <ac:spMk id="3" creationId="{BB02673F-802A-421E-90F5-19A18B62ED5E}"/>
          </ac:spMkLst>
        </pc:spChg>
        <pc:spChg chg="mod ord">
          <ac:chgData name="Bára Hildur Jóhannsdóttir - SATTI" userId="e2dc90b8-4ac3-45a6-926a-e79230d6dff4" providerId="ADAL" clId="{2E0F331F-5329-4C29-97A0-57BDB5D4E6A7}" dt="2021-03-09T18:26:56.716" v="1442" actId="403"/>
          <ac:spMkLst>
            <pc:docMk/>
            <pc:sldMk cId="2907666401" sldId="919"/>
            <ac:spMk id="4" creationId="{E71CEF75-FDCE-47FC-A0C5-C68AD1862FF6}"/>
          </ac:spMkLst>
        </pc:spChg>
        <pc:spChg chg="mod">
          <ac:chgData name="Bára Hildur Jóhannsdóttir - SATTI" userId="e2dc90b8-4ac3-45a6-926a-e79230d6dff4" providerId="ADAL" clId="{2E0F331F-5329-4C29-97A0-57BDB5D4E6A7}" dt="2021-03-09T18:26:59.820" v="1443" actId="403"/>
          <ac:spMkLst>
            <pc:docMk/>
            <pc:sldMk cId="2907666401" sldId="919"/>
            <ac:spMk id="5" creationId="{9EDF15B7-AC00-441E-93F1-141D54E707DF}"/>
          </ac:spMkLst>
        </pc:spChg>
        <pc:spChg chg="mod">
          <ac:chgData name="Bára Hildur Jóhannsdóttir - SATTI" userId="e2dc90b8-4ac3-45a6-926a-e79230d6dff4" providerId="ADAL" clId="{2E0F331F-5329-4C29-97A0-57BDB5D4E6A7}" dt="2021-03-09T18:27:06.651" v="1444" actId="403"/>
          <ac:spMkLst>
            <pc:docMk/>
            <pc:sldMk cId="2907666401" sldId="919"/>
            <ac:spMk id="7" creationId="{81E5D7F7-1776-490B-94D9-8CEA20665C3A}"/>
          </ac:spMkLst>
        </pc:spChg>
      </pc:sldChg>
      <pc:sldChg chg="modSp mod ord">
        <pc:chgData name="Bára Hildur Jóhannsdóttir - SATTI" userId="e2dc90b8-4ac3-45a6-926a-e79230d6dff4" providerId="ADAL" clId="{2E0F331F-5329-4C29-97A0-57BDB5D4E6A7}" dt="2021-03-09T18:16:11.854" v="1286" actId="1076"/>
        <pc:sldMkLst>
          <pc:docMk/>
          <pc:sldMk cId="3224381146" sldId="921"/>
        </pc:sldMkLst>
        <pc:spChg chg="mod">
          <ac:chgData name="Bára Hildur Jóhannsdóttir - SATTI" userId="e2dc90b8-4ac3-45a6-926a-e79230d6dff4" providerId="ADAL" clId="{2E0F331F-5329-4C29-97A0-57BDB5D4E6A7}" dt="2021-03-09T18:16:07.531" v="1285" actId="1076"/>
          <ac:spMkLst>
            <pc:docMk/>
            <pc:sldMk cId="3224381146" sldId="921"/>
            <ac:spMk id="2" creationId="{3C889092-1593-4DE2-8CB7-A3177D5D1544}"/>
          </ac:spMkLst>
        </pc:spChg>
        <pc:graphicFrameChg chg="mod">
          <ac:chgData name="Bára Hildur Jóhannsdóttir - SATTI" userId="e2dc90b8-4ac3-45a6-926a-e79230d6dff4" providerId="ADAL" clId="{2E0F331F-5329-4C29-97A0-57BDB5D4E6A7}" dt="2021-03-09T18:16:11.854" v="1286" actId="1076"/>
          <ac:graphicFrameMkLst>
            <pc:docMk/>
            <pc:sldMk cId="3224381146" sldId="921"/>
            <ac:graphicFrameMk id="4" creationId="{EC79E562-DFB8-4A83-93A6-4E46DB6A841D}"/>
          </ac:graphicFrameMkLst>
        </pc:graphicFrameChg>
      </pc:sldChg>
      <pc:sldChg chg="add del">
        <pc:chgData name="Bára Hildur Jóhannsdóttir - SATTI" userId="e2dc90b8-4ac3-45a6-926a-e79230d6dff4" providerId="ADAL" clId="{2E0F331F-5329-4C29-97A0-57BDB5D4E6A7}" dt="2021-03-09T18:23:45.441" v="1374" actId="47"/>
        <pc:sldMkLst>
          <pc:docMk/>
          <pc:sldMk cId="1664237264" sldId="922"/>
        </pc:sldMkLst>
      </pc:sldChg>
      <pc:sldChg chg="add del">
        <pc:chgData name="Bára Hildur Jóhannsdóttir - SATTI" userId="e2dc90b8-4ac3-45a6-926a-e79230d6dff4" providerId="ADAL" clId="{2E0F331F-5329-4C29-97A0-57BDB5D4E6A7}" dt="2021-03-09T17:31:40.339" v="1108" actId="2696"/>
        <pc:sldMkLst>
          <pc:docMk/>
          <pc:sldMk cId="215842393" sldId="924"/>
        </pc:sldMkLst>
      </pc:sldChg>
      <pc:sldChg chg="add">
        <pc:chgData name="Bára Hildur Jóhannsdóttir - SATTI" userId="e2dc90b8-4ac3-45a6-926a-e79230d6dff4" providerId="ADAL" clId="{2E0F331F-5329-4C29-97A0-57BDB5D4E6A7}" dt="2021-03-09T17:31:45.517" v="1109"/>
        <pc:sldMkLst>
          <pc:docMk/>
          <pc:sldMk cId="2368278588" sldId="924"/>
        </pc:sldMkLst>
      </pc:sldChg>
      <pc:sldChg chg="addSp delSp modSp mod modClrScheme chgLayout">
        <pc:chgData name="Bára Hildur Jóhannsdóttir - SATTI" userId="e2dc90b8-4ac3-45a6-926a-e79230d6dff4" providerId="ADAL" clId="{2E0F331F-5329-4C29-97A0-57BDB5D4E6A7}" dt="2021-03-09T22:58:54.396" v="1584" actId="14100"/>
        <pc:sldMkLst>
          <pc:docMk/>
          <pc:sldMk cId="827454349" sldId="925"/>
        </pc:sldMkLst>
        <pc:spChg chg="mod ord">
          <ac:chgData name="Bára Hildur Jóhannsdóttir - SATTI" userId="e2dc90b8-4ac3-45a6-926a-e79230d6dff4" providerId="ADAL" clId="{2E0F331F-5329-4C29-97A0-57BDB5D4E6A7}" dt="2021-03-09T22:58:51.576" v="1583" actId="1076"/>
          <ac:spMkLst>
            <pc:docMk/>
            <pc:sldMk cId="827454349" sldId="925"/>
            <ac:spMk id="2" creationId="{913E6799-C24A-4A9A-93AC-9B4787808661}"/>
          </ac:spMkLst>
        </pc:spChg>
        <pc:spChg chg="add del mod ord">
          <ac:chgData name="Bára Hildur Jóhannsdóttir - SATTI" userId="e2dc90b8-4ac3-45a6-926a-e79230d6dff4" providerId="ADAL" clId="{2E0F331F-5329-4C29-97A0-57BDB5D4E6A7}" dt="2021-03-09T16:24:50.622" v="608" actId="700"/>
          <ac:spMkLst>
            <pc:docMk/>
            <pc:sldMk cId="827454349" sldId="925"/>
            <ac:spMk id="6" creationId="{594F4ADD-439F-4BD9-9EFE-07AE249E6FDE}"/>
          </ac:spMkLst>
        </pc:spChg>
        <pc:spChg chg="add mod">
          <ac:chgData name="Bára Hildur Jóhannsdóttir - SATTI" userId="e2dc90b8-4ac3-45a6-926a-e79230d6dff4" providerId="ADAL" clId="{2E0F331F-5329-4C29-97A0-57BDB5D4E6A7}" dt="2021-03-09T17:44:19.075" v="1215"/>
          <ac:spMkLst>
            <pc:docMk/>
            <pc:sldMk cId="827454349" sldId="925"/>
            <ac:spMk id="7" creationId="{85393297-EDB0-4E7A-8776-0420A4D047DE}"/>
          </ac:spMkLst>
        </pc:spChg>
        <pc:picChg chg="add del mod">
          <ac:chgData name="Bára Hildur Jóhannsdóttir - SATTI" userId="e2dc90b8-4ac3-45a6-926a-e79230d6dff4" providerId="ADAL" clId="{2E0F331F-5329-4C29-97A0-57BDB5D4E6A7}" dt="2021-03-09T18:40:51.967" v="1473" actId="478"/>
          <ac:picMkLst>
            <pc:docMk/>
            <pc:sldMk cId="827454349" sldId="925"/>
            <ac:picMk id="3" creationId="{6690FAD1-1A2E-4450-9EB7-9553EFFA07A2}"/>
          </ac:picMkLst>
        </pc:picChg>
        <pc:picChg chg="add del mod">
          <ac:chgData name="Bára Hildur Jóhannsdóttir - SATTI" userId="e2dc90b8-4ac3-45a6-926a-e79230d6dff4" providerId="ADAL" clId="{2E0F331F-5329-4C29-97A0-57BDB5D4E6A7}" dt="2021-03-09T22:39:37.624" v="1536" actId="21"/>
          <ac:picMkLst>
            <pc:docMk/>
            <pc:sldMk cId="827454349" sldId="925"/>
            <ac:picMk id="8" creationId="{DFC0E1E0-2D7E-4619-842B-86BBB2817B6E}"/>
          </ac:picMkLst>
        </pc:picChg>
        <pc:picChg chg="add mod">
          <ac:chgData name="Bára Hildur Jóhannsdóttir - SATTI" userId="e2dc90b8-4ac3-45a6-926a-e79230d6dff4" providerId="ADAL" clId="{2E0F331F-5329-4C29-97A0-57BDB5D4E6A7}" dt="2021-03-09T22:58:54.396" v="1584" actId="14100"/>
          <ac:picMkLst>
            <pc:docMk/>
            <pc:sldMk cId="827454349" sldId="925"/>
            <ac:picMk id="2050" creationId="{55D6E526-6DE4-42CC-A134-117932E08AE2}"/>
          </ac:picMkLst>
        </pc:picChg>
      </pc:sldChg>
      <pc:sldChg chg="addSp delSp modSp mod">
        <pc:chgData name="Bára Hildur Jóhannsdóttir - SATTI" userId="e2dc90b8-4ac3-45a6-926a-e79230d6dff4" providerId="ADAL" clId="{2E0F331F-5329-4C29-97A0-57BDB5D4E6A7}" dt="2021-03-09T17:44:09.173" v="1212"/>
        <pc:sldMkLst>
          <pc:docMk/>
          <pc:sldMk cId="715181478" sldId="928"/>
        </pc:sldMkLst>
        <pc:spChg chg="mod">
          <ac:chgData name="Bára Hildur Jóhannsdóttir - SATTI" userId="e2dc90b8-4ac3-45a6-926a-e79230d6dff4" providerId="ADAL" clId="{2E0F331F-5329-4C29-97A0-57BDB5D4E6A7}" dt="2021-03-09T16:09:10.889" v="195" actId="20577"/>
          <ac:spMkLst>
            <pc:docMk/>
            <pc:sldMk cId="715181478" sldId="928"/>
            <ac:spMk id="2" creationId="{12EDBB8D-310F-4042-A433-AE4DF2E34106}"/>
          </ac:spMkLst>
        </pc:spChg>
        <pc:spChg chg="add mod">
          <ac:chgData name="Bára Hildur Jóhannsdóttir - SATTI" userId="e2dc90b8-4ac3-45a6-926a-e79230d6dff4" providerId="ADAL" clId="{2E0F331F-5329-4C29-97A0-57BDB5D4E6A7}" dt="2021-03-09T17:44:09.173" v="1212"/>
          <ac:spMkLst>
            <pc:docMk/>
            <pc:sldMk cId="715181478" sldId="928"/>
            <ac:spMk id="5" creationId="{A01BD1C2-3417-4A5A-9DDD-AAB65FA9C103}"/>
          </ac:spMkLst>
        </pc:spChg>
        <pc:picChg chg="del">
          <ac:chgData name="Bára Hildur Jóhannsdóttir - SATTI" userId="e2dc90b8-4ac3-45a6-926a-e79230d6dff4" providerId="ADAL" clId="{2E0F331F-5329-4C29-97A0-57BDB5D4E6A7}" dt="2021-03-09T16:09:14.863" v="197" actId="478"/>
          <ac:picMkLst>
            <pc:docMk/>
            <pc:sldMk cId="715181478" sldId="928"/>
            <ac:picMk id="4" creationId="{0BC8B76B-0ED7-42FE-9BE2-82ED201C7859}"/>
          </ac:picMkLst>
        </pc:picChg>
        <pc:picChg chg="del">
          <ac:chgData name="Bára Hildur Jóhannsdóttir - SATTI" userId="e2dc90b8-4ac3-45a6-926a-e79230d6dff4" providerId="ADAL" clId="{2E0F331F-5329-4C29-97A0-57BDB5D4E6A7}" dt="2021-03-09T16:09:13.223" v="196" actId="478"/>
          <ac:picMkLst>
            <pc:docMk/>
            <pc:sldMk cId="715181478" sldId="928"/>
            <ac:picMk id="6" creationId="{8A2AE74C-3BA2-45F6-83AD-B28BFBBD0CE6}"/>
          </ac:picMkLst>
        </pc:picChg>
      </pc:sldChg>
      <pc:sldChg chg="del">
        <pc:chgData name="Bára Hildur Jóhannsdóttir - SATTI" userId="e2dc90b8-4ac3-45a6-926a-e79230d6dff4" providerId="ADAL" clId="{2E0F331F-5329-4C29-97A0-57BDB5D4E6A7}" dt="2021-03-09T16:20:22.215" v="490" actId="47"/>
        <pc:sldMkLst>
          <pc:docMk/>
          <pc:sldMk cId="1829211489" sldId="929"/>
        </pc:sldMkLst>
      </pc:sldChg>
      <pc:sldChg chg="del">
        <pc:chgData name="Bára Hildur Jóhannsdóttir - SATTI" userId="e2dc90b8-4ac3-45a6-926a-e79230d6dff4" providerId="ADAL" clId="{2E0F331F-5329-4C29-97A0-57BDB5D4E6A7}" dt="2021-03-09T18:23:40.114" v="1372" actId="47"/>
        <pc:sldMkLst>
          <pc:docMk/>
          <pc:sldMk cId="110958302" sldId="930"/>
        </pc:sldMkLst>
      </pc:sldChg>
      <pc:sldChg chg="del">
        <pc:chgData name="Bára Hildur Jóhannsdóttir - SATTI" userId="e2dc90b8-4ac3-45a6-926a-e79230d6dff4" providerId="ADAL" clId="{2E0F331F-5329-4C29-97A0-57BDB5D4E6A7}" dt="2021-03-09T16:25:20.161" v="615" actId="47"/>
        <pc:sldMkLst>
          <pc:docMk/>
          <pc:sldMk cId="1861808248" sldId="931"/>
        </pc:sldMkLst>
      </pc:sldChg>
      <pc:sldChg chg="delSp del mod">
        <pc:chgData name="Bára Hildur Jóhannsdóttir - SATTI" userId="e2dc90b8-4ac3-45a6-926a-e79230d6dff4" providerId="ADAL" clId="{2E0F331F-5329-4C29-97A0-57BDB5D4E6A7}" dt="2021-03-09T16:28:56.635" v="680" actId="47"/>
        <pc:sldMkLst>
          <pc:docMk/>
          <pc:sldMk cId="3180381240" sldId="932"/>
        </pc:sldMkLst>
        <pc:picChg chg="del">
          <ac:chgData name="Bára Hildur Jóhannsdóttir - SATTI" userId="e2dc90b8-4ac3-45a6-926a-e79230d6dff4" providerId="ADAL" clId="{2E0F331F-5329-4C29-97A0-57BDB5D4E6A7}" dt="2021-03-09T16:28:32.418" v="676" actId="21"/>
          <ac:picMkLst>
            <pc:docMk/>
            <pc:sldMk cId="3180381240" sldId="932"/>
            <ac:picMk id="5" creationId="{CFEAF8F6-AA55-4C67-9E76-52E053572EA6}"/>
          </ac:picMkLst>
        </pc:picChg>
      </pc:sldChg>
      <pc:sldChg chg="add del">
        <pc:chgData name="Bára Hildur Jóhannsdóttir - SATTI" userId="e2dc90b8-4ac3-45a6-926a-e79230d6dff4" providerId="ADAL" clId="{2E0F331F-5329-4C29-97A0-57BDB5D4E6A7}" dt="2021-03-09T16:37:05.629" v="1093" actId="47"/>
        <pc:sldMkLst>
          <pc:docMk/>
          <pc:sldMk cId="2941310275" sldId="936"/>
        </pc:sldMkLst>
      </pc:sldChg>
      <pc:sldChg chg="addSp delSp modSp new mod modClrScheme modAnim chgLayout">
        <pc:chgData name="Bára Hildur Jóhannsdóttir - SATTI" userId="e2dc90b8-4ac3-45a6-926a-e79230d6dff4" providerId="ADAL" clId="{2E0F331F-5329-4C29-97A0-57BDB5D4E6A7}" dt="2021-03-09T18:42:41.595" v="1494"/>
        <pc:sldMkLst>
          <pc:docMk/>
          <pc:sldMk cId="2065998663" sldId="937"/>
        </pc:sldMkLst>
        <pc:spChg chg="del mod ord">
          <ac:chgData name="Bára Hildur Jóhannsdóttir - SATTI" userId="e2dc90b8-4ac3-45a6-926a-e79230d6dff4" providerId="ADAL" clId="{2E0F331F-5329-4C29-97A0-57BDB5D4E6A7}" dt="2021-03-09T16:24:57.797" v="610" actId="700"/>
          <ac:spMkLst>
            <pc:docMk/>
            <pc:sldMk cId="2065998663" sldId="937"/>
            <ac:spMk id="2" creationId="{D2DBE7D9-E528-4DFF-8FD0-53141A6CCB4F}"/>
          </ac:spMkLst>
        </pc:spChg>
        <pc:spChg chg="add mod ord">
          <ac:chgData name="Bára Hildur Jóhannsdóttir - SATTI" userId="e2dc90b8-4ac3-45a6-926a-e79230d6dff4" providerId="ADAL" clId="{2E0F331F-5329-4C29-97A0-57BDB5D4E6A7}" dt="2021-03-09T18:42:31.395" v="1493" actId="1076"/>
          <ac:spMkLst>
            <pc:docMk/>
            <pc:sldMk cId="2065998663" sldId="937"/>
            <ac:spMk id="3" creationId="{3997AA50-7D5F-49C7-BDAC-43FF6ADAC713}"/>
          </ac:spMkLst>
        </pc:spChg>
        <pc:spChg chg="add del mod ord">
          <ac:chgData name="Bára Hildur Jóhannsdóttir - SATTI" userId="e2dc90b8-4ac3-45a6-926a-e79230d6dff4" providerId="ADAL" clId="{2E0F331F-5329-4C29-97A0-57BDB5D4E6A7}" dt="2021-03-09T16:25:00.316" v="611" actId="478"/>
          <ac:spMkLst>
            <pc:docMk/>
            <pc:sldMk cId="2065998663" sldId="937"/>
            <ac:spMk id="4" creationId="{7393817B-74F6-4DE2-8118-546271C4246B}"/>
          </ac:spMkLst>
        </pc:spChg>
        <pc:picChg chg="add del mod">
          <ac:chgData name="Bára Hildur Jóhannsdóttir - SATTI" userId="e2dc90b8-4ac3-45a6-926a-e79230d6dff4" providerId="ADAL" clId="{2E0F331F-5329-4C29-97A0-57BDB5D4E6A7}" dt="2021-03-09T18:41:02.576" v="1477" actId="478"/>
          <ac:picMkLst>
            <pc:docMk/>
            <pc:sldMk cId="2065998663" sldId="937"/>
            <ac:picMk id="6" creationId="{01FFB30A-4EC2-4757-AFDC-C02B0EDB0401}"/>
          </ac:picMkLst>
        </pc:picChg>
        <pc:picChg chg="add mod">
          <ac:chgData name="Bára Hildur Jóhannsdóttir - SATTI" userId="e2dc90b8-4ac3-45a6-926a-e79230d6dff4" providerId="ADAL" clId="{2E0F331F-5329-4C29-97A0-57BDB5D4E6A7}" dt="2021-03-09T18:42:27.052" v="1492" actId="14100"/>
          <ac:picMkLst>
            <pc:docMk/>
            <pc:sldMk cId="2065998663" sldId="937"/>
            <ac:picMk id="8" creationId="{8D7305AC-6391-4EEE-B87A-6F42731FB811}"/>
          </ac:picMkLst>
        </pc:picChg>
        <pc:picChg chg="add mod">
          <ac:chgData name="Bára Hildur Jóhannsdóttir - SATTI" userId="e2dc90b8-4ac3-45a6-926a-e79230d6dff4" providerId="ADAL" clId="{2E0F331F-5329-4C29-97A0-57BDB5D4E6A7}" dt="2021-03-09T18:42:17.515" v="1490" actId="1076"/>
          <ac:picMkLst>
            <pc:docMk/>
            <pc:sldMk cId="2065998663" sldId="937"/>
            <ac:picMk id="10" creationId="{9435D000-3C7D-464C-B9FC-F9DC2BD31522}"/>
          </ac:picMkLst>
        </pc:picChg>
      </pc:sldChg>
      <pc:sldChg chg="addSp delSp modSp add mod modClrScheme chgLayout">
        <pc:chgData name="Bára Hildur Jóhannsdóttir - SATTI" userId="e2dc90b8-4ac3-45a6-926a-e79230d6dff4" providerId="ADAL" clId="{2E0F331F-5329-4C29-97A0-57BDB5D4E6A7}" dt="2021-03-09T18:26:35.017" v="1440" actId="1076"/>
        <pc:sldMkLst>
          <pc:docMk/>
          <pc:sldMk cId="2328639640" sldId="938"/>
        </pc:sldMkLst>
        <pc:spChg chg="add mod ord">
          <ac:chgData name="Bára Hildur Jóhannsdóttir - SATTI" userId="e2dc90b8-4ac3-45a6-926a-e79230d6dff4" providerId="ADAL" clId="{2E0F331F-5329-4C29-97A0-57BDB5D4E6A7}" dt="2021-03-09T18:26:35.017" v="1440" actId="1076"/>
          <ac:spMkLst>
            <pc:docMk/>
            <pc:sldMk cId="2328639640" sldId="938"/>
            <ac:spMk id="2" creationId="{8D9AA58D-57BD-46BE-A32F-0EE79E865C73}"/>
          </ac:spMkLst>
        </pc:spChg>
        <pc:spChg chg="mod ord">
          <ac:chgData name="Bára Hildur Jóhannsdóttir - SATTI" userId="e2dc90b8-4ac3-45a6-926a-e79230d6dff4" providerId="ADAL" clId="{2E0F331F-5329-4C29-97A0-57BDB5D4E6A7}" dt="2021-03-09T16:28:47.203" v="679" actId="207"/>
          <ac:spMkLst>
            <pc:docMk/>
            <pc:sldMk cId="2328639640" sldId="938"/>
            <ac:spMk id="4" creationId="{D624844B-240D-4D29-B8D4-F9AE66DC703F}"/>
          </ac:spMkLst>
        </pc:spChg>
        <pc:spChg chg="del">
          <ac:chgData name="Bára Hildur Jóhannsdóttir - SATTI" userId="e2dc90b8-4ac3-45a6-926a-e79230d6dff4" providerId="ADAL" clId="{2E0F331F-5329-4C29-97A0-57BDB5D4E6A7}" dt="2021-03-09T16:28:00.669" v="656" actId="478"/>
          <ac:spMkLst>
            <pc:docMk/>
            <pc:sldMk cId="2328639640" sldId="938"/>
            <ac:spMk id="5" creationId="{F55884E0-5984-4A84-877B-AADCE7B46408}"/>
          </ac:spMkLst>
        </pc:spChg>
        <pc:picChg chg="del">
          <ac:chgData name="Bára Hildur Jóhannsdóttir - SATTI" userId="e2dc90b8-4ac3-45a6-926a-e79230d6dff4" providerId="ADAL" clId="{2E0F331F-5329-4C29-97A0-57BDB5D4E6A7}" dt="2021-03-09T16:28:05.491" v="657" actId="478"/>
          <ac:picMkLst>
            <pc:docMk/>
            <pc:sldMk cId="2328639640" sldId="938"/>
            <ac:picMk id="3" creationId="{9AC58354-D7F6-442D-A6C3-8308BD771406}"/>
          </ac:picMkLst>
        </pc:picChg>
        <pc:picChg chg="add mod">
          <ac:chgData name="Bára Hildur Jóhannsdóttir - SATTI" userId="e2dc90b8-4ac3-45a6-926a-e79230d6dff4" providerId="ADAL" clId="{2E0F331F-5329-4C29-97A0-57BDB5D4E6A7}" dt="2021-03-09T16:28:37.582" v="677"/>
          <ac:picMkLst>
            <pc:docMk/>
            <pc:sldMk cId="2328639640" sldId="938"/>
            <ac:picMk id="6" creationId="{0246438C-C377-4DF2-8AD2-EE872B3EDF56}"/>
          </ac:picMkLst>
        </pc:picChg>
      </pc:sldChg>
      <pc:sldChg chg="addSp modSp new mod">
        <pc:chgData name="Bára Hildur Jóhannsdóttir - SATTI" userId="e2dc90b8-4ac3-45a6-926a-e79230d6dff4" providerId="ADAL" clId="{2E0F331F-5329-4C29-97A0-57BDB5D4E6A7}" dt="2021-03-09T17:43:52.920" v="1211" actId="1036"/>
        <pc:sldMkLst>
          <pc:docMk/>
          <pc:sldMk cId="2580244104" sldId="939"/>
        </pc:sldMkLst>
        <pc:spChg chg="mod">
          <ac:chgData name="Bára Hildur Jóhannsdóttir - SATTI" userId="e2dc90b8-4ac3-45a6-926a-e79230d6dff4" providerId="ADAL" clId="{2E0F331F-5329-4C29-97A0-57BDB5D4E6A7}" dt="2021-03-09T17:42:56.791" v="1206" actId="404"/>
          <ac:spMkLst>
            <pc:docMk/>
            <pc:sldMk cId="2580244104" sldId="939"/>
            <ac:spMk id="2" creationId="{04FF24C0-D821-47DB-9F05-04A01453E6C1}"/>
          </ac:spMkLst>
        </pc:spChg>
        <pc:spChg chg="add mod">
          <ac:chgData name="Bára Hildur Jóhannsdóttir - SATTI" userId="e2dc90b8-4ac3-45a6-926a-e79230d6dff4" providerId="ADAL" clId="{2E0F331F-5329-4C29-97A0-57BDB5D4E6A7}" dt="2021-03-09T17:43:52.920" v="1211" actId="1036"/>
          <ac:spMkLst>
            <pc:docMk/>
            <pc:sldMk cId="2580244104" sldId="939"/>
            <ac:spMk id="3" creationId="{A0074937-923E-4DAF-87CE-F62514B8CD47}"/>
          </ac:spMkLst>
        </pc:spChg>
      </pc:sldChg>
      <pc:sldChg chg="modSp new del mod">
        <pc:chgData name="Bára Hildur Jóhannsdóttir - SATTI" userId="e2dc90b8-4ac3-45a6-926a-e79230d6dff4" providerId="ADAL" clId="{2E0F331F-5329-4C29-97A0-57BDB5D4E6A7}" dt="2021-03-09T17:31:31.550" v="1107" actId="680"/>
        <pc:sldMkLst>
          <pc:docMk/>
          <pc:sldMk cId="3121243367" sldId="939"/>
        </pc:sldMkLst>
        <pc:spChg chg="mod">
          <ac:chgData name="Bára Hildur Jóhannsdóttir - SATTI" userId="e2dc90b8-4ac3-45a6-926a-e79230d6dff4" providerId="ADAL" clId="{2E0F331F-5329-4C29-97A0-57BDB5D4E6A7}" dt="2021-03-09T17:31:30.775" v="1106" actId="20577"/>
          <ac:spMkLst>
            <pc:docMk/>
            <pc:sldMk cId="3121243367" sldId="939"/>
            <ac:spMk id="3" creationId="{EC6311B2-FE9D-4215-AA41-C2C493BC5DCC}"/>
          </ac:spMkLst>
        </pc:spChg>
      </pc:sldChg>
      <pc:sldChg chg="add del">
        <pc:chgData name="Bára Hildur Jóhannsdóttir - SATTI" userId="e2dc90b8-4ac3-45a6-926a-e79230d6dff4" providerId="ADAL" clId="{2E0F331F-5329-4C29-97A0-57BDB5D4E6A7}" dt="2021-03-09T17:31:18.951" v="1100"/>
        <pc:sldMkLst>
          <pc:docMk/>
          <pc:sldMk cId="1557239421" sldId="940"/>
        </pc:sldMkLst>
      </pc:sldChg>
      <pc:sldChg chg="addSp delSp modSp new mod">
        <pc:chgData name="Bára Hildur Jóhannsdóttir - SATTI" userId="e2dc90b8-4ac3-45a6-926a-e79230d6dff4" providerId="ADAL" clId="{2E0F331F-5329-4C29-97A0-57BDB5D4E6A7}" dt="2021-03-09T22:16:32.286" v="1507" actId="14100"/>
        <pc:sldMkLst>
          <pc:docMk/>
          <pc:sldMk cId="1698043046" sldId="940"/>
        </pc:sldMkLst>
        <pc:spChg chg="mod">
          <ac:chgData name="Bára Hildur Jóhannsdóttir - SATTI" userId="e2dc90b8-4ac3-45a6-926a-e79230d6dff4" providerId="ADAL" clId="{2E0F331F-5329-4C29-97A0-57BDB5D4E6A7}" dt="2021-03-09T22:16:04.509" v="1506" actId="14100"/>
          <ac:spMkLst>
            <pc:docMk/>
            <pc:sldMk cId="1698043046" sldId="940"/>
            <ac:spMk id="2" creationId="{2BA59FA8-B49F-412D-9004-C7CCF80CBCE0}"/>
          </ac:spMkLst>
        </pc:spChg>
        <pc:spChg chg="del mod">
          <ac:chgData name="Bára Hildur Jóhannsdóttir - SATTI" userId="e2dc90b8-4ac3-45a6-926a-e79230d6dff4" providerId="ADAL" clId="{2E0F331F-5329-4C29-97A0-57BDB5D4E6A7}" dt="2021-03-09T17:54:30.156" v="1228" actId="478"/>
          <ac:spMkLst>
            <pc:docMk/>
            <pc:sldMk cId="1698043046" sldId="940"/>
            <ac:spMk id="3" creationId="{1C5C2B67-EA32-4051-A476-1C9794C3B505}"/>
          </ac:spMkLst>
        </pc:spChg>
        <pc:picChg chg="add del mod">
          <ac:chgData name="Bára Hildur Jóhannsdóttir - SATTI" userId="e2dc90b8-4ac3-45a6-926a-e79230d6dff4" providerId="ADAL" clId="{2E0F331F-5329-4C29-97A0-57BDB5D4E6A7}" dt="2021-03-09T18:37:02.410" v="1455" actId="478"/>
          <ac:picMkLst>
            <pc:docMk/>
            <pc:sldMk cId="1698043046" sldId="940"/>
            <ac:picMk id="1026" creationId="{B2D615F5-51BA-4D58-AB4C-C5C93BBD1614}"/>
          </ac:picMkLst>
        </pc:picChg>
        <pc:picChg chg="add del mod">
          <ac:chgData name="Bára Hildur Jóhannsdóttir - SATTI" userId="e2dc90b8-4ac3-45a6-926a-e79230d6dff4" providerId="ADAL" clId="{2E0F331F-5329-4C29-97A0-57BDB5D4E6A7}" dt="2021-03-09T18:31:33.728" v="1445" actId="478"/>
          <ac:picMkLst>
            <pc:docMk/>
            <pc:sldMk cId="1698043046" sldId="940"/>
            <ac:picMk id="1028" creationId="{8981364E-D313-4A5A-B8D2-F3D648A170D4}"/>
          </ac:picMkLst>
        </pc:picChg>
        <pc:picChg chg="add mod">
          <ac:chgData name="Bára Hildur Jóhannsdóttir - SATTI" userId="e2dc90b8-4ac3-45a6-926a-e79230d6dff4" providerId="ADAL" clId="{2E0F331F-5329-4C29-97A0-57BDB5D4E6A7}" dt="2021-03-09T22:15:58.490" v="1504" actId="1076"/>
          <ac:picMkLst>
            <pc:docMk/>
            <pc:sldMk cId="1698043046" sldId="940"/>
            <ac:picMk id="1030" creationId="{53905D5D-6910-46AA-AB5C-5AE80660AB22}"/>
          </ac:picMkLst>
        </pc:picChg>
        <pc:picChg chg="add del mod">
          <ac:chgData name="Bára Hildur Jóhannsdóttir - SATTI" userId="e2dc90b8-4ac3-45a6-926a-e79230d6dff4" providerId="ADAL" clId="{2E0F331F-5329-4C29-97A0-57BDB5D4E6A7}" dt="2021-03-09T18:38:58.968" v="1463" actId="478"/>
          <ac:picMkLst>
            <pc:docMk/>
            <pc:sldMk cId="1698043046" sldId="940"/>
            <ac:picMk id="1032" creationId="{BFAA91BC-A2A3-48EC-8E2D-5A4EA8A5CD29}"/>
          </ac:picMkLst>
        </pc:picChg>
        <pc:picChg chg="add mod">
          <ac:chgData name="Bára Hildur Jóhannsdóttir - SATTI" userId="e2dc90b8-4ac3-45a6-926a-e79230d6dff4" providerId="ADAL" clId="{2E0F331F-5329-4C29-97A0-57BDB5D4E6A7}" dt="2021-03-09T22:16:32.286" v="1507" actId="14100"/>
          <ac:picMkLst>
            <pc:docMk/>
            <pc:sldMk cId="1698043046" sldId="940"/>
            <ac:picMk id="1034" creationId="{286AB8E6-5717-47C1-97CE-A67759A451BA}"/>
          </ac:picMkLst>
        </pc:picChg>
      </pc:sldChg>
      <pc:sldChg chg="add del">
        <pc:chgData name="Bára Hildur Jóhannsdóttir - SATTI" userId="e2dc90b8-4ac3-45a6-926a-e79230d6dff4" providerId="ADAL" clId="{2E0F331F-5329-4C29-97A0-57BDB5D4E6A7}" dt="2021-03-09T17:31:30.153" v="1105"/>
        <pc:sldMkLst>
          <pc:docMk/>
          <pc:sldMk cId="2490856905" sldId="940"/>
        </pc:sldMkLst>
      </pc:sldChg>
      <pc:sldChg chg="add del">
        <pc:chgData name="Bára Hildur Jóhannsdóttir - SATTI" userId="e2dc90b8-4ac3-45a6-926a-e79230d6dff4" providerId="ADAL" clId="{2E0F331F-5329-4C29-97A0-57BDB5D4E6A7}" dt="2021-03-09T17:31:21.933" v="1102"/>
        <pc:sldMkLst>
          <pc:docMk/>
          <pc:sldMk cId="3148387259" sldId="940"/>
        </pc:sldMkLst>
      </pc:sldChg>
      <pc:sldChg chg="addSp delSp modSp new del mod modClrScheme chgLayout">
        <pc:chgData name="Bára Hildur Jóhannsdóttir - SATTI" userId="e2dc90b8-4ac3-45a6-926a-e79230d6dff4" providerId="ADAL" clId="{2E0F331F-5329-4C29-97A0-57BDB5D4E6A7}" dt="2021-03-09T18:15:28.115" v="1282" actId="47"/>
        <pc:sldMkLst>
          <pc:docMk/>
          <pc:sldMk cId="545275591" sldId="941"/>
        </pc:sldMkLst>
        <pc:spChg chg="del mod ord">
          <ac:chgData name="Bára Hildur Jóhannsdóttir - SATTI" userId="e2dc90b8-4ac3-45a6-926a-e79230d6dff4" providerId="ADAL" clId="{2E0F331F-5329-4C29-97A0-57BDB5D4E6A7}" dt="2021-03-09T18:04:13.760" v="1232" actId="700"/>
          <ac:spMkLst>
            <pc:docMk/>
            <pc:sldMk cId="545275591" sldId="941"/>
            <ac:spMk id="2" creationId="{E9A935C2-8FF3-44CF-9C5A-B7BDEDE6754C}"/>
          </ac:spMkLst>
        </pc:spChg>
        <pc:spChg chg="add del mod ord">
          <ac:chgData name="Bára Hildur Jóhannsdóttir - SATTI" userId="e2dc90b8-4ac3-45a6-926a-e79230d6dff4" providerId="ADAL" clId="{2E0F331F-5329-4C29-97A0-57BDB5D4E6A7}" dt="2021-03-09T18:15:15.397" v="1278" actId="21"/>
          <ac:spMkLst>
            <pc:docMk/>
            <pc:sldMk cId="545275591" sldId="941"/>
            <ac:spMk id="3" creationId="{8950EDC6-F55A-47AA-A78C-A7825F7AC3DA}"/>
          </ac:spMkLst>
        </pc:spChg>
        <pc:spChg chg="add del mod ord">
          <ac:chgData name="Bára Hildur Jóhannsdóttir - SATTI" userId="e2dc90b8-4ac3-45a6-926a-e79230d6dff4" providerId="ADAL" clId="{2E0F331F-5329-4C29-97A0-57BDB5D4E6A7}" dt="2021-03-09T18:04:15.960" v="1233" actId="478"/>
          <ac:spMkLst>
            <pc:docMk/>
            <pc:sldMk cId="545275591" sldId="941"/>
            <ac:spMk id="4" creationId="{7BC72A02-D3DD-4F1A-84DA-B6B66C5B7D1F}"/>
          </ac:spMkLst>
        </pc:spChg>
        <pc:spChg chg="add mod">
          <ac:chgData name="Bára Hildur Jóhannsdóttir - SATTI" userId="e2dc90b8-4ac3-45a6-926a-e79230d6dff4" providerId="ADAL" clId="{2E0F331F-5329-4C29-97A0-57BDB5D4E6A7}" dt="2021-03-09T18:15:15.397" v="1278" actId="21"/>
          <ac:spMkLst>
            <pc:docMk/>
            <pc:sldMk cId="545275591" sldId="941"/>
            <ac:spMk id="6" creationId="{09DB5625-5772-41ED-AFBD-D06C03B8B93C}"/>
          </ac:spMkLst>
        </pc:spChg>
        <pc:picChg chg="add del mod">
          <ac:chgData name="Bára Hildur Jóhannsdóttir - SATTI" userId="e2dc90b8-4ac3-45a6-926a-e79230d6dff4" providerId="ADAL" clId="{2E0F331F-5329-4C29-97A0-57BDB5D4E6A7}" dt="2021-03-09T18:15:11.055" v="1277" actId="478"/>
          <ac:picMkLst>
            <pc:docMk/>
            <pc:sldMk cId="545275591" sldId="941"/>
            <ac:picMk id="2050" creationId="{6081D94B-5D9D-4942-A48C-0086E51D999B}"/>
          </ac:picMkLst>
        </pc:picChg>
      </pc:sldChg>
      <pc:sldChg chg="addSp delSp modSp new mod">
        <pc:chgData name="Bára Hildur Jóhannsdóttir - SATTI" userId="e2dc90b8-4ac3-45a6-926a-e79230d6dff4" providerId="ADAL" clId="{2E0F331F-5329-4C29-97A0-57BDB5D4E6A7}" dt="2021-03-09T22:17:12.410" v="1511" actId="1076"/>
        <pc:sldMkLst>
          <pc:docMk/>
          <pc:sldMk cId="128689293" sldId="942"/>
        </pc:sldMkLst>
        <pc:spChg chg="del">
          <ac:chgData name="Bára Hildur Jóhannsdóttir - SATTI" userId="e2dc90b8-4ac3-45a6-926a-e79230d6dff4" providerId="ADAL" clId="{2E0F331F-5329-4C29-97A0-57BDB5D4E6A7}" dt="2021-03-09T18:15:19.072" v="1279" actId="478"/>
          <ac:spMkLst>
            <pc:docMk/>
            <pc:sldMk cId="128689293" sldId="942"/>
            <ac:spMk id="2" creationId="{0DEEB5FD-60F3-4DEA-B933-0BBF110EB197}"/>
          </ac:spMkLst>
        </pc:spChg>
        <pc:spChg chg="del">
          <ac:chgData name="Bára Hildur Jóhannsdóttir - SATTI" userId="e2dc90b8-4ac3-45a6-926a-e79230d6dff4" providerId="ADAL" clId="{2E0F331F-5329-4C29-97A0-57BDB5D4E6A7}" dt="2021-03-09T18:10:42.921" v="1266" actId="478"/>
          <ac:spMkLst>
            <pc:docMk/>
            <pc:sldMk cId="128689293" sldId="942"/>
            <ac:spMk id="3" creationId="{4A80492C-156A-45F2-A5C7-49D95D8D4472}"/>
          </ac:spMkLst>
        </pc:spChg>
        <pc:spChg chg="add mod">
          <ac:chgData name="Bára Hildur Jóhannsdóttir - SATTI" userId="e2dc90b8-4ac3-45a6-926a-e79230d6dff4" providerId="ADAL" clId="{2E0F331F-5329-4C29-97A0-57BDB5D4E6A7}" dt="2021-03-09T22:17:08.262" v="1510" actId="1076"/>
          <ac:spMkLst>
            <pc:docMk/>
            <pc:sldMk cId="128689293" sldId="942"/>
            <ac:spMk id="6" creationId="{7E7D4004-5758-486E-86C4-547FC5AF66AF}"/>
          </ac:spMkLst>
        </pc:spChg>
        <pc:picChg chg="add del mod">
          <ac:chgData name="Bára Hildur Jóhannsdóttir - SATTI" userId="e2dc90b8-4ac3-45a6-926a-e79230d6dff4" providerId="ADAL" clId="{2E0F331F-5329-4C29-97A0-57BDB5D4E6A7}" dt="2021-03-09T18:14:50.633" v="1272" actId="478"/>
          <ac:picMkLst>
            <pc:docMk/>
            <pc:sldMk cId="128689293" sldId="942"/>
            <ac:picMk id="3074" creationId="{9FEA1B18-ADFA-4DCA-9187-2A755151D768}"/>
          </ac:picMkLst>
        </pc:picChg>
        <pc:picChg chg="add mod">
          <ac:chgData name="Bára Hildur Jóhannsdóttir - SATTI" userId="e2dc90b8-4ac3-45a6-926a-e79230d6dff4" providerId="ADAL" clId="{2E0F331F-5329-4C29-97A0-57BDB5D4E6A7}" dt="2021-03-09T22:17:12.410" v="1511" actId="1076"/>
          <ac:picMkLst>
            <pc:docMk/>
            <pc:sldMk cId="128689293" sldId="942"/>
            <ac:picMk id="3076" creationId="{4224AC5F-F429-4E70-BDF2-59C0EA1B5933}"/>
          </ac:picMkLst>
        </pc:picChg>
      </pc:sldChg>
      <pc:sldChg chg="addSp delSp modSp new mod ord">
        <pc:chgData name="Bára Hildur Jóhannsdóttir - SATTI" userId="e2dc90b8-4ac3-45a6-926a-e79230d6dff4" providerId="ADAL" clId="{2E0F331F-5329-4C29-97A0-57BDB5D4E6A7}" dt="2021-03-09T22:40:09.055" v="1545" actId="1076"/>
        <pc:sldMkLst>
          <pc:docMk/>
          <pc:sldMk cId="2773103824" sldId="943"/>
        </pc:sldMkLst>
        <pc:spChg chg="mod">
          <ac:chgData name="Bára Hildur Jóhannsdóttir - SATTI" userId="e2dc90b8-4ac3-45a6-926a-e79230d6dff4" providerId="ADAL" clId="{2E0F331F-5329-4C29-97A0-57BDB5D4E6A7}" dt="2021-03-09T22:39:57.918" v="1542" actId="1076"/>
          <ac:spMkLst>
            <pc:docMk/>
            <pc:sldMk cId="2773103824" sldId="943"/>
            <ac:spMk id="2" creationId="{C65F28D9-EAC1-480E-AF1A-09A886046FD3}"/>
          </ac:spMkLst>
        </pc:spChg>
        <pc:spChg chg="del">
          <ac:chgData name="Bára Hildur Jóhannsdóttir - SATTI" userId="e2dc90b8-4ac3-45a6-926a-e79230d6dff4" providerId="ADAL" clId="{2E0F331F-5329-4C29-97A0-57BDB5D4E6A7}" dt="2021-03-09T22:39:12.797" v="1524" actId="478"/>
          <ac:spMkLst>
            <pc:docMk/>
            <pc:sldMk cId="2773103824" sldId="943"/>
            <ac:spMk id="3" creationId="{5AE2912B-D8DE-4686-AA64-6D180DF3D8A1}"/>
          </ac:spMkLst>
        </pc:spChg>
        <pc:picChg chg="add mod">
          <ac:chgData name="Bára Hildur Jóhannsdóttir - SATTI" userId="e2dc90b8-4ac3-45a6-926a-e79230d6dff4" providerId="ADAL" clId="{2E0F331F-5329-4C29-97A0-57BDB5D4E6A7}" dt="2021-03-09T22:40:09.055" v="1545" actId="1076"/>
          <ac:picMkLst>
            <pc:docMk/>
            <pc:sldMk cId="2773103824" sldId="943"/>
            <ac:picMk id="4" creationId="{553F5338-53DE-464C-891A-B8718CE24BE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BE70C4-F566-4C73-ABAF-4E44BF458A45}" type="doc">
      <dgm:prSet loTypeId="urn:microsoft.com/office/officeart/2005/8/layout/venn2" loCatId="relationship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is-IS"/>
        </a:p>
      </dgm:t>
    </dgm:pt>
    <dgm:pt modelId="{DEDB023F-8DC3-4022-B555-3A52E5E4F083}">
      <dgm:prSet phldrT="[Texti]" custT="1"/>
      <dgm:spPr/>
      <dgm:t>
        <a:bodyPr/>
        <a:lstStyle/>
        <a:p>
          <a:r>
            <a:rPr lang="is-IS" sz="3600" dirty="0"/>
            <a:t>Starfsemin</a:t>
          </a:r>
        </a:p>
      </dgm:t>
    </dgm:pt>
    <dgm:pt modelId="{FB4642EC-C6E1-4D5E-9D42-D58F7EAFFABF}" type="parTrans" cxnId="{266A31FA-BDEC-4E18-8A90-CDC6CF6BD5AA}">
      <dgm:prSet/>
      <dgm:spPr/>
      <dgm:t>
        <a:bodyPr/>
        <a:lstStyle/>
        <a:p>
          <a:endParaRPr lang="is-IS"/>
        </a:p>
      </dgm:t>
    </dgm:pt>
    <dgm:pt modelId="{A72261A9-A867-4BEA-8B2C-ED60590EA054}" type="sibTrans" cxnId="{266A31FA-BDEC-4E18-8A90-CDC6CF6BD5AA}">
      <dgm:prSet/>
      <dgm:spPr/>
      <dgm:t>
        <a:bodyPr/>
        <a:lstStyle/>
        <a:p>
          <a:endParaRPr lang="is-IS"/>
        </a:p>
      </dgm:t>
    </dgm:pt>
    <dgm:pt modelId="{24E561C1-2D2E-47EF-BE62-B1A724CA693E}">
      <dgm:prSet phldrT="[Texti]" custT="1"/>
      <dgm:spPr/>
      <dgm:t>
        <a:bodyPr/>
        <a:lstStyle/>
        <a:p>
          <a:r>
            <a:rPr lang="is-IS" sz="2400" dirty="0"/>
            <a:t>Starfsmanna-hópurinn</a:t>
          </a:r>
        </a:p>
      </dgm:t>
    </dgm:pt>
    <dgm:pt modelId="{5FF820B2-80FA-44F4-95FA-F20F0F167E9A}" type="parTrans" cxnId="{AF9A0B6E-8A8A-417D-B47D-44A16A8F98C7}">
      <dgm:prSet/>
      <dgm:spPr/>
      <dgm:t>
        <a:bodyPr/>
        <a:lstStyle/>
        <a:p>
          <a:endParaRPr lang="is-IS"/>
        </a:p>
      </dgm:t>
    </dgm:pt>
    <dgm:pt modelId="{E00170DE-40AD-444B-A3F8-8D8CB8C38DB2}" type="sibTrans" cxnId="{AF9A0B6E-8A8A-417D-B47D-44A16A8F98C7}">
      <dgm:prSet/>
      <dgm:spPr/>
      <dgm:t>
        <a:bodyPr/>
        <a:lstStyle/>
        <a:p>
          <a:endParaRPr lang="is-IS"/>
        </a:p>
      </dgm:t>
    </dgm:pt>
    <dgm:pt modelId="{13A4A107-12C3-4CAE-87A8-6314D466CB60}">
      <dgm:prSet phldrT="[Texti]"/>
      <dgm:spPr/>
      <dgm:t>
        <a:bodyPr/>
        <a:lstStyle/>
        <a:p>
          <a:r>
            <a:rPr lang="is-IS"/>
            <a:t>Einstaklingur</a:t>
          </a:r>
        </a:p>
      </dgm:t>
    </dgm:pt>
    <dgm:pt modelId="{55BAA1A2-FCE9-445F-A5EB-77B0C6D0358E}" type="parTrans" cxnId="{C0A54288-57E8-4754-9F01-CD9CDC21EFD9}">
      <dgm:prSet/>
      <dgm:spPr/>
      <dgm:t>
        <a:bodyPr/>
        <a:lstStyle/>
        <a:p>
          <a:endParaRPr lang="is-IS"/>
        </a:p>
      </dgm:t>
    </dgm:pt>
    <dgm:pt modelId="{4F71C529-1B74-41B8-AE09-6B279D2470C7}" type="sibTrans" cxnId="{C0A54288-57E8-4754-9F01-CD9CDC21EFD9}">
      <dgm:prSet/>
      <dgm:spPr/>
      <dgm:t>
        <a:bodyPr/>
        <a:lstStyle/>
        <a:p>
          <a:endParaRPr lang="is-IS"/>
        </a:p>
      </dgm:t>
    </dgm:pt>
    <dgm:pt modelId="{6AC6DAC4-1F5E-4761-8F64-BA9FC0707B27}" type="pres">
      <dgm:prSet presAssocID="{F2BE70C4-F566-4C73-ABAF-4E44BF458A45}" presName="Name0" presStyleCnt="0">
        <dgm:presLayoutVars>
          <dgm:chMax val="7"/>
          <dgm:resizeHandles val="exact"/>
        </dgm:presLayoutVars>
      </dgm:prSet>
      <dgm:spPr/>
    </dgm:pt>
    <dgm:pt modelId="{2AB52F06-0003-482E-AB70-E2113433F55E}" type="pres">
      <dgm:prSet presAssocID="{F2BE70C4-F566-4C73-ABAF-4E44BF458A45}" presName="comp1" presStyleCnt="0"/>
      <dgm:spPr/>
    </dgm:pt>
    <dgm:pt modelId="{6DFBDF73-613D-448C-9652-B48BE22C6E11}" type="pres">
      <dgm:prSet presAssocID="{F2BE70C4-F566-4C73-ABAF-4E44BF458A45}" presName="circle1" presStyleLbl="node1" presStyleIdx="0" presStyleCnt="3" custScaleX="150000" custScaleY="98456" custLinFactNeighborX="-25453" custLinFactNeighborY="5625"/>
      <dgm:spPr/>
    </dgm:pt>
    <dgm:pt modelId="{028D689D-D62A-408C-A56E-63A7F691FDE2}" type="pres">
      <dgm:prSet presAssocID="{F2BE70C4-F566-4C73-ABAF-4E44BF458A45}" presName="c1text" presStyleLbl="node1" presStyleIdx="0" presStyleCnt="3">
        <dgm:presLayoutVars>
          <dgm:bulletEnabled val="1"/>
        </dgm:presLayoutVars>
      </dgm:prSet>
      <dgm:spPr/>
    </dgm:pt>
    <dgm:pt modelId="{0C83CEF6-9DC6-4DFF-827F-6856AFB81857}" type="pres">
      <dgm:prSet presAssocID="{F2BE70C4-F566-4C73-ABAF-4E44BF458A45}" presName="comp2" presStyleCnt="0"/>
      <dgm:spPr/>
    </dgm:pt>
    <dgm:pt modelId="{DE33BA81-0426-4742-B0EC-7C31246F465D}" type="pres">
      <dgm:prSet presAssocID="{F2BE70C4-F566-4C73-ABAF-4E44BF458A45}" presName="circle2" presStyleLbl="node1" presStyleIdx="1" presStyleCnt="3" custScaleX="125399"/>
      <dgm:spPr/>
    </dgm:pt>
    <dgm:pt modelId="{3EF7F92D-FB12-45FB-8CD4-181704BE6D47}" type="pres">
      <dgm:prSet presAssocID="{F2BE70C4-F566-4C73-ABAF-4E44BF458A45}" presName="c2text" presStyleLbl="node1" presStyleIdx="1" presStyleCnt="3">
        <dgm:presLayoutVars>
          <dgm:bulletEnabled val="1"/>
        </dgm:presLayoutVars>
      </dgm:prSet>
      <dgm:spPr/>
    </dgm:pt>
    <dgm:pt modelId="{4B28436D-02F8-43BA-8860-49FE650B0A25}" type="pres">
      <dgm:prSet presAssocID="{F2BE70C4-F566-4C73-ABAF-4E44BF458A45}" presName="comp3" presStyleCnt="0"/>
      <dgm:spPr/>
    </dgm:pt>
    <dgm:pt modelId="{E1529A7D-2BE1-49AB-AE5C-733A522397DD}" type="pres">
      <dgm:prSet presAssocID="{F2BE70C4-F566-4C73-ABAF-4E44BF458A45}" presName="circle3" presStyleLbl="node1" presStyleIdx="2" presStyleCnt="3"/>
      <dgm:spPr/>
    </dgm:pt>
    <dgm:pt modelId="{EFE2EC9C-095C-4359-B9B8-E1EA5DE12DEC}" type="pres">
      <dgm:prSet presAssocID="{F2BE70C4-F566-4C73-ABAF-4E44BF458A45}" presName="c3text" presStyleLbl="node1" presStyleIdx="2" presStyleCnt="3">
        <dgm:presLayoutVars>
          <dgm:bulletEnabled val="1"/>
        </dgm:presLayoutVars>
      </dgm:prSet>
      <dgm:spPr/>
    </dgm:pt>
  </dgm:ptLst>
  <dgm:cxnLst>
    <dgm:cxn modelId="{2900FB5B-3474-469E-ABCB-4DED273B57E4}" type="presOf" srcId="{13A4A107-12C3-4CAE-87A8-6314D466CB60}" destId="{E1529A7D-2BE1-49AB-AE5C-733A522397DD}" srcOrd="0" destOrd="0" presId="urn:microsoft.com/office/officeart/2005/8/layout/venn2"/>
    <dgm:cxn modelId="{C7500D41-BF3F-4763-A4EB-EEF6A47ADFEC}" type="presOf" srcId="{DEDB023F-8DC3-4022-B555-3A52E5E4F083}" destId="{6DFBDF73-613D-448C-9652-B48BE22C6E11}" srcOrd="0" destOrd="0" presId="urn:microsoft.com/office/officeart/2005/8/layout/venn2"/>
    <dgm:cxn modelId="{AF9A0B6E-8A8A-417D-B47D-44A16A8F98C7}" srcId="{F2BE70C4-F566-4C73-ABAF-4E44BF458A45}" destId="{24E561C1-2D2E-47EF-BE62-B1A724CA693E}" srcOrd="1" destOrd="0" parTransId="{5FF820B2-80FA-44F4-95FA-F20F0F167E9A}" sibTransId="{E00170DE-40AD-444B-A3F8-8D8CB8C38DB2}"/>
    <dgm:cxn modelId="{C0A54288-57E8-4754-9F01-CD9CDC21EFD9}" srcId="{F2BE70C4-F566-4C73-ABAF-4E44BF458A45}" destId="{13A4A107-12C3-4CAE-87A8-6314D466CB60}" srcOrd="2" destOrd="0" parTransId="{55BAA1A2-FCE9-445F-A5EB-77B0C6D0358E}" sibTransId="{4F71C529-1B74-41B8-AE09-6B279D2470C7}"/>
    <dgm:cxn modelId="{5C258090-F52B-4CF0-95C4-F098EFFCB5FF}" type="presOf" srcId="{24E561C1-2D2E-47EF-BE62-B1A724CA693E}" destId="{DE33BA81-0426-4742-B0EC-7C31246F465D}" srcOrd="0" destOrd="0" presId="urn:microsoft.com/office/officeart/2005/8/layout/venn2"/>
    <dgm:cxn modelId="{88E82497-6950-4B6F-B7B7-8CE6822CB8FB}" type="presOf" srcId="{F2BE70C4-F566-4C73-ABAF-4E44BF458A45}" destId="{6AC6DAC4-1F5E-4761-8F64-BA9FC0707B27}" srcOrd="0" destOrd="0" presId="urn:microsoft.com/office/officeart/2005/8/layout/venn2"/>
    <dgm:cxn modelId="{487EFFA5-D664-4B83-90AA-1B84D1C99E34}" type="presOf" srcId="{DEDB023F-8DC3-4022-B555-3A52E5E4F083}" destId="{028D689D-D62A-408C-A56E-63A7F691FDE2}" srcOrd="1" destOrd="0" presId="urn:microsoft.com/office/officeart/2005/8/layout/venn2"/>
    <dgm:cxn modelId="{1484DFAB-BAE4-4E97-8464-506132D86251}" type="presOf" srcId="{13A4A107-12C3-4CAE-87A8-6314D466CB60}" destId="{EFE2EC9C-095C-4359-B9B8-E1EA5DE12DEC}" srcOrd="1" destOrd="0" presId="urn:microsoft.com/office/officeart/2005/8/layout/venn2"/>
    <dgm:cxn modelId="{7AFE80B5-0C83-4FEA-9C65-A2E7DCDE7F5F}" type="presOf" srcId="{24E561C1-2D2E-47EF-BE62-B1A724CA693E}" destId="{3EF7F92D-FB12-45FB-8CD4-181704BE6D47}" srcOrd="1" destOrd="0" presId="urn:microsoft.com/office/officeart/2005/8/layout/venn2"/>
    <dgm:cxn modelId="{266A31FA-BDEC-4E18-8A90-CDC6CF6BD5AA}" srcId="{F2BE70C4-F566-4C73-ABAF-4E44BF458A45}" destId="{DEDB023F-8DC3-4022-B555-3A52E5E4F083}" srcOrd="0" destOrd="0" parTransId="{FB4642EC-C6E1-4D5E-9D42-D58F7EAFFABF}" sibTransId="{A72261A9-A867-4BEA-8B2C-ED60590EA054}"/>
    <dgm:cxn modelId="{E4CE5196-2FC6-4564-A8BB-CA073B961F8E}" type="presParOf" srcId="{6AC6DAC4-1F5E-4761-8F64-BA9FC0707B27}" destId="{2AB52F06-0003-482E-AB70-E2113433F55E}" srcOrd="0" destOrd="0" presId="urn:microsoft.com/office/officeart/2005/8/layout/venn2"/>
    <dgm:cxn modelId="{A7972354-D10E-47F2-8D17-930032A26F7B}" type="presParOf" srcId="{2AB52F06-0003-482E-AB70-E2113433F55E}" destId="{6DFBDF73-613D-448C-9652-B48BE22C6E11}" srcOrd="0" destOrd="0" presId="urn:microsoft.com/office/officeart/2005/8/layout/venn2"/>
    <dgm:cxn modelId="{45667F1E-07E6-4903-9340-A1DDBB225A58}" type="presParOf" srcId="{2AB52F06-0003-482E-AB70-E2113433F55E}" destId="{028D689D-D62A-408C-A56E-63A7F691FDE2}" srcOrd="1" destOrd="0" presId="urn:microsoft.com/office/officeart/2005/8/layout/venn2"/>
    <dgm:cxn modelId="{7E32434A-6A41-4D98-914B-467348ADA27C}" type="presParOf" srcId="{6AC6DAC4-1F5E-4761-8F64-BA9FC0707B27}" destId="{0C83CEF6-9DC6-4DFF-827F-6856AFB81857}" srcOrd="1" destOrd="0" presId="urn:microsoft.com/office/officeart/2005/8/layout/venn2"/>
    <dgm:cxn modelId="{2E8D16C3-2846-4769-88F6-E8FC6232BD98}" type="presParOf" srcId="{0C83CEF6-9DC6-4DFF-827F-6856AFB81857}" destId="{DE33BA81-0426-4742-B0EC-7C31246F465D}" srcOrd="0" destOrd="0" presId="urn:microsoft.com/office/officeart/2005/8/layout/venn2"/>
    <dgm:cxn modelId="{E82414B4-FDBB-4E1D-A521-C3C873A1C629}" type="presParOf" srcId="{0C83CEF6-9DC6-4DFF-827F-6856AFB81857}" destId="{3EF7F92D-FB12-45FB-8CD4-181704BE6D47}" srcOrd="1" destOrd="0" presId="urn:microsoft.com/office/officeart/2005/8/layout/venn2"/>
    <dgm:cxn modelId="{16F3143B-0D2B-4E31-8824-E7468E1090AC}" type="presParOf" srcId="{6AC6DAC4-1F5E-4761-8F64-BA9FC0707B27}" destId="{4B28436D-02F8-43BA-8860-49FE650B0A25}" srcOrd="2" destOrd="0" presId="urn:microsoft.com/office/officeart/2005/8/layout/venn2"/>
    <dgm:cxn modelId="{88F196AD-E0A8-47C9-A364-35F0D2E33980}" type="presParOf" srcId="{4B28436D-02F8-43BA-8860-49FE650B0A25}" destId="{E1529A7D-2BE1-49AB-AE5C-733A522397DD}" srcOrd="0" destOrd="0" presId="urn:microsoft.com/office/officeart/2005/8/layout/venn2"/>
    <dgm:cxn modelId="{252C249C-DD03-4682-856D-B95BE26D957C}" type="presParOf" srcId="{4B28436D-02F8-43BA-8860-49FE650B0A25}" destId="{EFE2EC9C-095C-4359-B9B8-E1EA5DE12DE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757DD5-E622-48FD-ACDA-FC2659BEDBB4}" type="doc">
      <dgm:prSet loTypeId="urn:microsoft.com/office/officeart/2011/layout/CircleProcess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is-IS"/>
        </a:p>
      </dgm:t>
    </dgm:pt>
    <dgm:pt modelId="{7B6C8575-98B0-4825-8AF3-A1E8090C16AB}">
      <dgm:prSet phldrT="[Texti]"/>
      <dgm:spPr/>
      <dgm:t>
        <a:bodyPr/>
        <a:lstStyle/>
        <a:p>
          <a:r>
            <a:rPr lang="is-IS" b="1"/>
            <a:t>15. Janúar</a:t>
          </a:r>
        </a:p>
      </dgm:t>
    </dgm:pt>
    <dgm:pt modelId="{AC7C3059-4C41-4BB0-8055-7AC43032D823}" type="parTrans" cxnId="{EBA36F5B-5D0E-49E1-ABDB-7C566BDDE746}">
      <dgm:prSet/>
      <dgm:spPr/>
      <dgm:t>
        <a:bodyPr/>
        <a:lstStyle/>
        <a:p>
          <a:endParaRPr lang="is-IS"/>
        </a:p>
      </dgm:t>
    </dgm:pt>
    <dgm:pt modelId="{7B1228C7-0E18-4ED1-9605-895EB603F080}" type="sibTrans" cxnId="{EBA36F5B-5D0E-49E1-ABDB-7C566BDDE746}">
      <dgm:prSet/>
      <dgm:spPr/>
      <dgm:t>
        <a:bodyPr/>
        <a:lstStyle/>
        <a:p>
          <a:endParaRPr lang="is-IS"/>
        </a:p>
      </dgm:t>
    </dgm:pt>
    <dgm:pt modelId="{8753FD4C-A92E-4F5A-9568-6F873929D849}">
      <dgm:prSet phldrT="[Texti]"/>
      <dgm:spPr/>
      <dgm:t>
        <a:bodyPr/>
        <a:lstStyle/>
        <a:p>
          <a:r>
            <a:rPr lang="is-IS" b="1"/>
            <a:t>1. Febrúar </a:t>
          </a:r>
        </a:p>
      </dgm:t>
    </dgm:pt>
    <dgm:pt modelId="{5DADD25C-E973-4BC4-9475-A5FEE373F100}" type="parTrans" cxnId="{04AF4FAC-75F8-496A-85EE-CD4EC6FCE912}">
      <dgm:prSet/>
      <dgm:spPr/>
      <dgm:t>
        <a:bodyPr/>
        <a:lstStyle/>
        <a:p>
          <a:endParaRPr lang="is-IS"/>
        </a:p>
      </dgm:t>
    </dgm:pt>
    <dgm:pt modelId="{6D805688-F006-4D37-B27F-97DED90AE2C5}" type="sibTrans" cxnId="{04AF4FAC-75F8-496A-85EE-CD4EC6FCE912}">
      <dgm:prSet/>
      <dgm:spPr/>
      <dgm:t>
        <a:bodyPr/>
        <a:lstStyle/>
        <a:p>
          <a:endParaRPr lang="is-IS"/>
        </a:p>
      </dgm:t>
    </dgm:pt>
    <dgm:pt modelId="{75496AC2-B782-4997-ABD0-EFE0957F9A2D}">
      <dgm:prSet phldrT="[Texti]"/>
      <dgm:spPr/>
      <dgm:t>
        <a:bodyPr/>
        <a:lstStyle/>
        <a:p>
          <a:r>
            <a:rPr lang="is-IS" b="1"/>
            <a:t>15. Mars</a:t>
          </a:r>
        </a:p>
      </dgm:t>
    </dgm:pt>
    <dgm:pt modelId="{F53296D2-E674-468B-ACE7-E0A1A2EB2C62}" type="parTrans" cxnId="{9EA31741-9EFB-4C45-A633-A0D84826E9A5}">
      <dgm:prSet/>
      <dgm:spPr/>
      <dgm:t>
        <a:bodyPr/>
        <a:lstStyle/>
        <a:p>
          <a:endParaRPr lang="is-IS"/>
        </a:p>
      </dgm:t>
    </dgm:pt>
    <dgm:pt modelId="{F056F355-F4ED-47B2-9742-D8E42854CC93}" type="sibTrans" cxnId="{9EA31741-9EFB-4C45-A633-A0D84826E9A5}">
      <dgm:prSet/>
      <dgm:spPr/>
      <dgm:t>
        <a:bodyPr/>
        <a:lstStyle/>
        <a:p>
          <a:endParaRPr lang="is-IS"/>
        </a:p>
      </dgm:t>
    </dgm:pt>
    <dgm:pt modelId="{93B7916F-C270-43B4-AF91-AE8ED36BAD10}">
      <dgm:prSet phldrT="[Texti]"/>
      <dgm:spPr/>
      <dgm:t>
        <a:bodyPr/>
        <a:lstStyle/>
        <a:p>
          <a:r>
            <a:rPr lang="is-IS" b="1"/>
            <a:t>2.   Apríl </a:t>
          </a:r>
        </a:p>
      </dgm:t>
    </dgm:pt>
    <dgm:pt modelId="{25FE96FC-0BAF-4E68-8482-C83C64C686D5}" type="parTrans" cxnId="{D8FE1B8D-93C8-40C8-9115-83054FC43CC1}">
      <dgm:prSet/>
      <dgm:spPr/>
      <dgm:t>
        <a:bodyPr/>
        <a:lstStyle/>
        <a:p>
          <a:endParaRPr lang="is-IS"/>
        </a:p>
      </dgm:t>
    </dgm:pt>
    <dgm:pt modelId="{DA4388EC-2D90-4061-9564-785325D7CD00}" type="sibTrans" cxnId="{D8FE1B8D-93C8-40C8-9115-83054FC43CC1}">
      <dgm:prSet/>
      <dgm:spPr/>
      <dgm:t>
        <a:bodyPr/>
        <a:lstStyle/>
        <a:p>
          <a:endParaRPr lang="is-IS"/>
        </a:p>
      </dgm:t>
    </dgm:pt>
    <dgm:pt modelId="{57132380-C054-42D7-99C7-EDEE9D86FD92}">
      <dgm:prSet phldrT="[Texti]"/>
      <dgm:spPr/>
      <dgm:t>
        <a:bodyPr/>
        <a:lstStyle/>
        <a:p>
          <a:r>
            <a:rPr lang="is-IS" b="1"/>
            <a:t>1.     Maí </a:t>
          </a:r>
        </a:p>
      </dgm:t>
    </dgm:pt>
    <dgm:pt modelId="{CFE60CD9-28FB-4728-9601-EAF35C8313DC}" type="parTrans" cxnId="{143A950A-75D7-405F-903C-C3B70443BF72}">
      <dgm:prSet/>
      <dgm:spPr/>
      <dgm:t>
        <a:bodyPr/>
        <a:lstStyle/>
        <a:p>
          <a:endParaRPr lang="is-IS"/>
        </a:p>
      </dgm:t>
    </dgm:pt>
    <dgm:pt modelId="{8B2B5FA1-AE26-4CF8-8A28-DB85E3B74857}" type="sibTrans" cxnId="{143A950A-75D7-405F-903C-C3B70443BF72}">
      <dgm:prSet/>
      <dgm:spPr/>
      <dgm:t>
        <a:bodyPr/>
        <a:lstStyle/>
        <a:p>
          <a:endParaRPr lang="is-IS"/>
        </a:p>
      </dgm:t>
    </dgm:pt>
    <dgm:pt modelId="{8F201079-6EBF-4BE6-970A-8AB27983B44F}" type="pres">
      <dgm:prSet presAssocID="{C6757DD5-E622-48FD-ACDA-FC2659BEDBB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A6D4CE6E-602D-4438-A5E1-B94D3C8A5B6A}" type="pres">
      <dgm:prSet presAssocID="{57132380-C054-42D7-99C7-EDEE9D86FD92}" presName="Accent5" presStyleCnt="0"/>
      <dgm:spPr/>
    </dgm:pt>
    <dgm:pt modelId="{698C9443-D6CE-405B-8986-C8662DB907A6}" type="pres">
      <dgm:prSet presAssocID="{57132380-C054-42D7-99C7-EDEE9D86FD92}" presName="Accent" presStyleLbl="node1" presStyleIdx="0" presStyleCnt="5"/>
      <dgm:spPr/>
    </dgm:pt>
    <dgm:pt modelId="{8D494C7F-865B-42D1-9D13-7F9EF59061CA}" type="pres">
      <dgm:prSet presAssocID="{57132380-C054-42D7-99C7-EDEE9D86FD92}" presName="ParentBackground5" presStyleCnt="0"/>
      <dgm:spPr/>
    </dgm:pt>
    <dgm:pt modelId="{3490B20D-A6A6-4640-A408-144E3C2996AC}" type="pres">
      <dgm:prSet presAssocID="{57132380-C054-42D7-99C7-EDEE9D86FD92}" presName="ParentBackground" presStyleLbl="fgAcc1" presStyleIdx="0" presStyleCnt="5"/>
      <dgm:spPr/>
    </dgm:pt>
    <dgm:pt modelId="{24E765F7-183A-4194-89C8-36194D835B36}" type="pres">
      <dgm:prSet presAssocID="{57132380-C054-42D7-99C7-EDEE9D86FD9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F70F028-FA94-4542-9191-C8FC2FD0D8ED}" type="pres">
      <dgm:prSet presAssocID="{93B7916F-C270-43B4-AF91-AE8ED36BAD10}" presName="Accent4" presStyleCnt="0"/>
      <dgm:spPr/>
    </dgm:pt>
    <dgm:pt modelId="{9CCD2B3B-780B-4E18-9F77-312B3BFA7EA5}" type="pres">
      <dgm:prSet presAssocID="{93B7916F-C270-43B4-AF91-AE8ED36BAD10}" presName="Accent" presStyleLbl="node1" presStyleIdx="1" presStyleCnt="5"/>
      <dgm:spPr/>
    </dgm:pt>
    <dgm:pt modelId="{E617E033-AC33-467E-B8C3-D9C7D67ADD83}" type="pres">
      <dgm:prSet presAssocID="{93B7916F-C270-43B4-AF91-AE8ED36BAD10}" presName="ParentBackground4" presStyleCnt="0"/>
      <dgm:spPr/>
    </dgm:pt>
    <dgm:pt modelId="{AAAF9B48-CA0F-473B-8130-72F15B422487}" type="pres">
      <dgm:prSet presAssocID="{93B7916F-C270-43B4-AF91-AE8ED36BAD10}" presName="ParentBackground" presStyleLbl="fgAcc1" presStyleIdx="1" presStyleCnt="5"/>
      <dgm:spPr/>
    </dgm:pt>
    <dgm:pt modelId="{FA661225-65D0-4ECA-94F4-C60DA3C595D9}" type="pres">
      <dgm:prSet presAssocID="{93B7916F-C270-43B4-AF91-AE8ED36BAD1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03F4F69-ADD7-4EAF-AA97-182F0E1D0652}" type="pres">
      <dgm:prSet presAssocID="{75496AC2-B782-4997-ABD0-EFE0957F9A2D}" presName="Accent3" presStyleCnt="0"/>
      <dgm:spPr/>
    </dgm:pt>
    <dgm:pt modelId="{BEF4AB4A-FE4F-4A5C-A52C-A6952365895B}" type="pres">
      <dgm:prSet presAssocID="{75496AC2-B782-4997-ABD0-EFE0957F9A2D}" presName="Accent" presStyleLbl="node1" presStyleIdx="2" presStyleCnt="5"/>
      <dgm:spPr/>
    </dgm:pt>
    <dgm:pt modelId="{575A7A26-1BDB-462B-A43E-659C86DE4CE2}" type="pres">
      <dgm:prSet presAssocID="{75496AC2-B782-4997-ABD0-EFE0957F9A2D}" presName="ParentBackground3" presStyleCnt="0"/>
      <dgm:spPr/>
    </dgm:pt>
    <dgm:pt modelId="{5D3748D5-1F69-4AEE-AEE3-905045C1EED9}" type="pres">
      <dgm:prSet presAssocID="{75496AC2-B782-4997-ABD0-EFE0957F9A2D}" presName="ParentBackground" presStyleLbl="fgAcc1" presStyleIdx="2" presStyleCnt="5"/>
      <dgm:spPr/>
    </dgm:pt>
    <dgm:pt modelId="{03FA2E3B-FCC3-4F4F-B9AE-7A149182D629}" type="pres">
      <dgm:prSet presAssocID="{75496AC2-B782-4997-ABD0-EFE0957F9A2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654F9CA-0049-43CA-B7A9-F160C173F8E0}" type="pres">
      <dgm:prSet presAssocID="{8753FD4C-A92E-4F5A-9568-6F873929D849}" presName="Accent2" presStyleCnt="0"/>
      <dgm:spPr/>
    </dgm:pt>
    <dgm:pt modelId="{D36088E0-86BB-4198-9662-B3E6712F1D71}" type="pres">
      <dgm:prSet presAssocID="{8753FD4C-A92E-4F5A-9568-6F873929D849}" presName="Accent" presStyleLbl="node1" presStyleIdx="3" presStyleCnt="5"/>
      <dgm:spPr/>
    </dgm:pt>
    <dgm:pt modelId="{B4C46CE6-A216-43EB-A8FB-69CF9C5E14BD}" type="pres">
      <dgm:prSet presAssocID="{8753FD4C-A92E-4F5A-9568-6F873929D849}" presName="ParentBackground2" presStyleCnt="0"/>
      <dgm:spPr/>
    </dgm:pt>
    <dgm:pt modelId="{6FC3B307-C1E1-4DDD-BE39-64A60BF893CF}" type="pres">
      <dgm:prSet presAssocID="{8753FD4C-A92E-4F5A-9568-6F873929D849}" presName="ParentBackground" presStyleLbl="fgAcc1" presStyleIdx="3" presStyleCnt="5"/>
      <dgm:spPr/>
    </dgm:pt>
    <dgm:pt modelId="{68E0FC54-52B2-44CB-8212-975BF9234248}" type="pres">
      <dgm:prSet presAssocID="{8753FD4C-A92E-4F5A-9568-6F873929D84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E011E9E-DC08-4B2C-BDC6-ABCCDF5C77AA}" type="pres">
      <dgm:prSet presAssocID="{7B6C8575-98B0-4825-8AF3-A1E8090C16AB}" presName="Accent1" presStyleCnt="0"/>
      <dgm:spPr/>
    </dgm:pt>
    <dgm:pt modelId="{A9BF9816-E644-46C0-A887-934188E967DE}" type="pres">
      <dgm:prSet presAssocID="{7B6C8575-98B0-4825-8AF3-A1E8090C16AB}" presName="Accent" presStyleLbl="node1" presStyleIdx="4" presStyleCnt="5" custLinFactNeighborY="0"/>
      <dgm:spPr/>
    </dgm:pt>
    <dgm:pt modelId="{5007CE64-588D-4106-9D86-C89A2DECA8DD}" type="pres">
      <dgm:prSet presAssocID="{7B6C8575-98B0-4825-8AF3-A1E8090C16AB}" presName="ParentBackground1" presStyleCnt="0"/>
      <dgm:spPr/>
    </dgm:pt>
    <dgm:pt modelId="{F32FDD93-2138-4195-A053-CC3C29AE5180}" type="pres">
      <dgm:prSet presAssocID="{7B6C8575-98B0-4825-8AF3-A1E8090C16AB}" presName="ParentBackground" presStyleLbl="fgAcc1" presStyleIdx="4" presStyleCnt="5"/>
      <dgm:spPr/>
    </dgm:pt>
    <dgm:pt modelId="{D439A42A-8DA0-413F-A947-A5BF51BD4467}" type="pres">
      <dgm:prSet presAssocID="{7B6C8575-98B0-4825-8AF3-A1E8090C16A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43A950A-75D7-405F-903C-C3B70443BF72}" srcId="{C6757DD5-E622-48FD-ACDA-FC2659BEDBB4}" destId="{57132380-C054-42D7-99C7-EDEE9D86FD92}" srcOrd="4" destOrd="0" parTransId="{CFE60CD9-28FB-4728-9601-EAF35C8313DC}" sibTransId="{8B2B5FA1-AE26-4CF8-8A28-DB85E3B74857}"/>
    <dgm:cxn modelId="{6B7EB630-4F7B-49B3-A1E2-402B740102D3}" type="presOf" srcId="{93B7916F-C270-43B4-AF91-AE8ED36BAD10}" destId="{FA661225-65D0-4ECA-94F4-C60DA3C595D9}" srcOrd="1" destOrd="0" presId="urn:microsoft.com/office/officeart/2011/layout/CircleProcess"/>
    <dgm:cxn modelId="{D8893D39-1415-4A8A-92DB-FDA06CBB372F}" type="presOf" srcId="{7B6C8575-98B0-4825-8AF3-A1E8090C16AB}" destId="{F32FDD93-2138-4195-A053-CC3C29AE5180}" srcOrd="0" destOrd="0" presId="urn:microsoft.com/office/officeart/2011/layout/CircleProcess"/>
    <dgm:cxn modelId="{EBA36F5B-5D0E-49E1-ABDB-7C566BDDE746}" srcId="{C6757DD5-E622-48FD-ACDA-FC2659BEDBB4}" destId="{7B6C8575-98B0-4825-8AF3-A1E8090C16AB}" srcOrd="0" destOrd="0" parTransId="{AC7C3059-4C41-4BB0-8055-7AC43032D823}" sibTransId="{7B1228C7-0E18-4ED1-9605-895EB603F080}"/>
    <dgm:cxn modelId="{6BD4675C-715D-46A1-BFC9-713D6AA39977}" type="presOf" srcId="{8753FD4C-A92E-4F5A-9568-6F873929D849}" destId="{6FC3B307-C1E1-4DDD-BE39-64A60BF893CF}" srcOrd="0" destOrd="0" presId="urn:microsoft.com/office/officeart/2011/layout/CircleProcess"/>
    <dgm:cxn modelId="{9EA31741-9EFB-4C45-A633-A0D84826E9A5}" srcId="{C6757DD5-E622-48FD-ACDA-FC2659BEDBB4}" destId="{75496AC2-B782-4997-ABD0-EFE0957F9A2D}" srcOrd="2" destOrd="0" parTransId="{F53296D2-E674-468B-ACE7-E0A1A2EB2C62}" sibTransId="{F056F355-F4ED-47B2-9742-D8E42854CC93}"/>
    <dgm:cxn modelId="{2A283144-8162-4C43-B100-CBC5B9F9EE62}" type="presOf" srcId="{7B6C8575-98B0-4825-8AF3-A1E8090C16AB}" destId="{D439A42A-8DA0-413F-A947-A5BF51BD4467}" srcOrd="1" destOrd="0" presId="urn:microsoft.com/office/officeart/2011/layout/CircleProcess"/>
    <dgm:cxn modelId="{D8FE1B8D-93C8-40C8-9115-83054FC43CC1}" srcId="{C6757DD5-E622-48FD-ACDA-FC2659BEDBB4}" destId="{93B7916F-C270-43B4-AF91-AE8ED36BAD10}" srcOrd="3" destOrd="0" parTransId="{25FE96FC-0BAF-4E68-8482-C83C64C686D5}" sibTransId="{DA4388EC-2D90-4061-9564-785325D7CD00}"/>
    <dgm:cxn modelId="{0EAFCB9C-17B7-4CDC-B318-F8EDB05D927F}" type="presOf" srcId="{75496AC2-B782-4997-ABD0-EFE0957F9A2D}" destId="{03FA2E3B-FCC3-4F4F-B9AE-7A149182D629}" srcOrd="1" destOrd="0" presId="urn:microsoft.com/office/officeart/2011/layout/CircleProcess"/>
    <dgm:cxn modelId="{04AF4FAC-75F8-496A-85EE-CD4EC6FCE912}" srcId="{C6757DD5-E622-48FD-ACDA-FC2659BEDBB4}" destId="{8753FD4C-A92E-4F5A-9568-6F873929D849}" srcOrd="1" destOrd="0" parTransId="{5DADD25C-E973-4BC4-9475-A5FEE373F100}" sibTransId="{6D805688-F006-4D37-B27F-97DED90AE2C5}"/>
    <dgm:cxn modelId="{5ECA85AE-4C22-42B7-9ED4-FDF989DAC4E1}" type="presOf" srcId="{75496AC2-B782-4997-ABD0-EFE0957F9A2D}" destId="{5D3748D5-1F69-4AEE-AEE3-905045C1EED9}" srcOrd="0" destOrd="0" presId="urn:microsoft.com/office/officeart/2011/layout/CircleProcess"/>
    <dgm:cxn modelId="{4138A5D6-B322-4746-81DE-378141D47883}" type="presOf" srcId="{C6757DD5-E622-48FD-ACDA-FC2659BEDBB4}" destId="{8F201079-6EBF-4BE6-970A-8AB27983B44F}" srcOrd="0" destOrd="0" presId="urn:microsoft.com/office/officeart/2011/layout/CircleProcess"/>
    <dgm:cxn modelId="{441BD8D9-A93B-425F-9BE2-50D78CDACC39}" type="presOf" srcId="{57132380-C054-42D7-99C7-EDEE9D86FD92}" destId="{3490B20D-A6A6-4640-A408-144E3C2996AC}" srcOrd="0" destOrd="0" presId="urn:microsoft.com/office/officeart/2011/layout/CircleProcess"/>
    <dgm:cxn modelId="{D0C723DE-ABE2-484F-A9C3-5D3318981E68}" type="presOf" srcId="{93B7916F-C270-43B4-AF91-AE8ED36BAD10}" destId="{AAAF9B48-CA0F-473B-8130-72F15B422487}" srcOrd="0" destOrd="0" presId="urn:microsoft.com/office/officeart/2011/layout/CircleProcess"/>
    <dgm:cxn modelId="{DF99D6DE-8CF3-42A6-BD45-86208DC1A330}" type="presOf" srcId="{57132380-C054-42D7-99C7-EDEE9D86FD92}" destId="{24E765F7-183A-4194-89C8-36194D835B36}" srcOrd="1" destOrd="0" presId="urn:microsoft.com/office/officeart/2011/layout/CircleProcess"/>
    <dgm:cxn modelId="{24A637E7-1F44-4699-B24F-847F49B8B84B}" type="presOf" srcId="{8753FD4C-A92E-4F5A-9568-6F873929D849}" destId="{68E0FC54-52B2-44CB-8212-975BF9234248}" srcOrd="1" destOrd="0" presId="urn:microsoft.com/office/officeart/2011/layout/CircleProcess"/>
    <dgm:cxn modelId="{B813ACAE-13ED-48DD-A07E-2FC1788C9A12}" type="presParOf" srcId="{8F201079-6EBF-4BE6-970A-8AB27983B44F}" destId="{A6D4CE6E-602D-4438-A5E1-B94D3C8A5B6A}" srcOrd="0" destOrd="0" presId="urn:microsoft.com/office/officeart/2011/layout/CircleProcess"/>
    <dgm:cxn modelId="{4C943EC3-8B8C-4333-8206-33B8AC309C05}" type="presParOf" srcId="{A6D4CE6E-602D-4438-A5E1-B94D3C8A5B6A}" destId="{698C9443-D6CE-405B-8986-C8662DB907A6}" srcOrd="0" destOrd="0" presId="urn:microsoft.com/office/officeart/2011/layout/CircleProcess"/>
    <dgm:cxn modelId="{B4240C9F-A252-48FF-8B07-91AD3BC5D6BA}" type="presParOf" srcId="{8F201079-6EBF-4BE6-970A-8AB27983B44F}" destId="{8D494C7F-865B-42D1-9D13-7F9EF59061CA}" srcOrd="1" destOrd="0" presId="urn:microsoft.com/office/officeart/2011/layout/CircleProcess"/>
    <dgm:cxn modelId="{26284A8F-98EE-4F5B-86C7-E9EF8723BC5A}" type="presParOf" srcId="{8D494C7F-865B-42D1-9D13-7F9EF59061CA}" destId="{3490B20D-A6A6-4640-A408-144E3C2996AC}" srcOrd="0" destOrd="0" presId="urn:microsoft.com/office/officeart/2011/layout/CircleProcess"/>
    <dgm:cxn modelId="{26FF0AB2-6FC8-41C4-A9BC-A10C8BAF7501}" type="presParOf" srcId="{8F201079-6EBF-4BE6-970A-8AB27983B44F}" destId="{24E765F7-183A-4194-89C8-36194D835B36}" srcOrd="2" destOrd="0" presId="urn:microsoft.com/office/officeart/2011/layout/CircleProcess"/>
    <dgm:cxn modelId="{64615539-458B-41F0-9207-0466262ABBF1}" type="presParOf" srcId="{8F201079-6EBF-4BE6-970A-8AB27983B44F}" destId="{DF70F028-FA94-4542-9191-C8FC2FD0D8ED}" srcOrd="3" destOrd="0" presId="urn:microsoft.com/office/officeart/2011/layout/CircleProcess"/>
    <dgm:cxn modelId="{46C9378E-6540-4F36-8F36-5E5F3899FF48}" type="presParOf" srcId="{DF70F028-FA94-4542-9191-C8FC2FD0D8ED}" destId="{9CCD2B3B-780B-4E18-9F77-312B3BFA7EA5}" srcOrd="0" destOrd="0" presId="urn:microsoft.com/office/officeart/2011/layout/CircleProcess"/>
    <dgm:cxn modelId="{4CB9CF33-9E71-410D-9992-9AF786DC0494}" type="presParOf" srcId="{8F201079-6EBF-4BE6-970A-8AB27983B44F}" destId="{E617E033-AC33-467E-B8C3-D9C7D67ADD83}" srcOrd="4" destOrd="0" presId="urn:microsoft.com/office/officeart/2011/layout/CircleProcess"/>
    <dgm:cxn modelId="{7F60B6E1-DFF7-4241-BCE7-AA7F6AFF0777}" type="presParOf" srcId="{E617E033-AC33-467E-B8C3-D9C7D67ADD83}" destId="{AAAF9B48-CA0F-473B-8130-72F15B422487}" srcOrd="0" destOrd="0" presId="urn:microsoft.com/office/officeart/2011/layout/CircleProcess"/>
    <dgm:cxn modelId="{D9FA0EB9-499F-4765-BC5E-C404D2F3D10E}" type="presParOf" srcId="{8F201079-6EBF-4BE6-970A-8AB27983B44F}" destId="{FA661225-65D0-4ECA-94F4-C60DA3C595D9}" srcOrd="5" destOrd="0" presId="urn:microsoft.com/office/officeart/2011/layout/CircleProcess"/>
    <dgm:cxn modelId="{F670EFC7-B403-4A96-A1F4-00367A27150A}" type="presParOf" srcId="{8F201079-6EBF-4BE6-970A-8AB27983B44F}" destId="{603F4F69-ADD7-4EAF-AA97-182F0E1D0652}" srcOrd="6" destOrd="0" presId="urn:microsoft.com/office/officeart/2011/layout/CircleProcess"/>
    <dgm:cxn modelId="{FC3A99C5-9AD4-4A5C-BB5F-478CE41FA062}" type="presParOf" srcId="{603F4F69-ADD7-4EAF-AA97-182F0E1D0652}" destId="{BEF4AB4A-FE4F-4A5C-A52C-A6952365895B}" srcOrd="0" destOrd="0" presId="urn:microsoft.com/office/officeart/2011/layout/CircleProcess"/>
    <dgm:cxn modelId="{400671E2-04E0-4E0B-B8FD-18A8BAE49E81}" type="presParOf" srcId="{8F201079-6EBF-4BE6-970A-8AB27983B44F}" destId="{575A7A26-1BDB-462B-A43E-659C86DE4CE2}" srcOrd="7" destOrd="0" presId="urn:microsoft.com/office/officeart/2011/layout/CircleProcess"/>
    <dgm:cxn modelId="{225636EE-BF53-4E8D-918E-7CE5F60A971D}" type="presParOf" srcId="{575A7A26-1BDB-462B-A43E-659C86DE4CE2}" destId="{5D3748D5-1F69-4AEE-AEE3-905045C1EED9}" srcOrd="0" destOrd="0" presId="urn:microsoft.com/office/officeart/2011/layout/CircleProcess"/>
    <dgm:cxn modelId="{5A343E99-C3F6-41AD-A761-BD49DB5A3875}" type="presParOf" srcId="{8F201079-6EBF-4BE6-970A-8AB27983B44F}" destId="{03FA2E3B-FCC3-4F4F-B9AE-7A149182D629}" srcOrd="8" destOrd="0" presId="urn:microsoft.com/office/officeart/2011/layout/CircleProcess"/>
    <dgm:cxn modelId="{42F49281-C578-49CC-A149-B1B06BF63635}" type="presParOf" srcId="{8F201079-6EBF-4BE6-970A-8AB27983B44F}" destId="{4654F9CA-0049-43CA-B7A9-F160C173F8E0}" srcOrd="9" destOrd="0" presId="urn:microsoft.com/office/officeart/2011/layout/CircleProcess"/>
    <dgm:cxn modelId="{2E29D21B-C294-4E6F-B92F-C35548DF8B8E}" type="presParOf" srcId="{4654F9CA-0049-43CA-B7A9-F160C173F8E0}" destId="{D36088E0-86BB-4198-9662-B3E6712F1D71}" srcOrd="0" destOrd="0" presId="urn:microsoft.com/office/officeart/2011/layout/CircleProcess"/>
    <dgm:cxn modelId="{E17C6D45-025B-4441-B011-C0BA1102C591}" type="presParOf" srcId="{8F201079-6EBF-4BE6-970A-8AB27983B44F}" destId="{B4C46CE6-A216-43EB-A8FB-69CF9C5E14BD}" srcOrd="10" destOrd="0" presId="urn:microsoft.com/office/officeart/2011/layout/CircleProcess"/>
    <dgm:cxn modelId="{23747464-C799-4D77-9AF0-0C315CB93EC1}" type="presParOf" srcId="{B4C46CE6-A216-43EB-A8FB-69CF9C5E14BD}" destId="{6FC3B307-C1E1-4DDD-BE39-64A60BF893CF}" srcOrd="0" destOrd="0" presId="urn:microsoft.com/office/officeart/2011/layout/CircleProcess"/>
    <dgm:cxn modelId="{69F6EBE5-1701-48E5-AA37-6C716345D7D6}" type="presParOf" srcId="{8F201079-6EBF-4BE6-970A-8AB27983B44F}" destId="{68E0FC54-52B2-44CB-8212-975BF9234248}" srcOrd="11" destOrd="0" presId="urn:microsoft.com/office/officeart/2011/layout/CircleProcess"/>
    <dgm:cxn modelId="{D42DE3B8-EEEC-4170-99C8-697C85234214}" type="presParOf" srcId="{8F201079-6EBF-4BE6-970A-8AB27983B44F}" destId="{2E011E9E-DC08-4B2C-BDC6-ABCCDF5C77AA}" srcOrd="12" destOrd="0" presId="urn:microsoft.com/office/officeart/2011/layout/CircleProcess"/>
    <dgm:cxn modelId="{44CAAC93-16AD-4872-A449-3E4075219949}" type="presParOf" srcId="{2E011E9E-DC08-4B2C-BDC6-ABCCDF5C77AA}" destId="{A9BF9816-E644-46C0-A887-934188E967DE}" srcOrd="0" destOrd="0" presId="urn:microsoft.com/office/officeart/2011/layout/CircleProcess"/>
    <dgm:cxn modelId="{75234E66-696E-4A70-A365-F7BF5AF7C927}" type="presParOf" srcId="{8F201079-6EBF-4BE6-970A-8AB27983B44F}" destId="{5007CE64-588D-4106-9D86-C89A2DECA8DD}" srcOrd="13" destOrd="0" presId="urn:microsoft.com/office/officeart/2011/layout/CircleProcess"/>
    <dgm:cxn modelId="{DFA5A5E0-D034-4015-B100-555121624EBE}" type="presParOf" srcId="{5007CE64-588D-4106-9D86-C89A2DECA8DD}" destId="{F32FDD93-2138-4195-A053-CC3C29AE5180}" srcOrd="0" destOrd="0" presId="urn:microsoft.com/office/officeart/2011/layout/CircleProcess"/>
    <dgm:cxn modelId="{866EC789-50E0-4810-88B1-4E573CE851B1}" type="presParOf" srcId="{8F201079-6EBF-4BE6-970A-8AB27983B44F}" destId="{D439A42A-8DA0-413F-A947-A5BF51BD4467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BDF73-613D-448C-9652-B48BE22C6E11}">
      <dsp:nvSpPr>
        <dsp:cNvPr id="0" name=""/>
        <dsp:cNvSpPr/>
      </dsp:nvSpPr>
      <dsp:spPr>
        <a:xfrm>
          <a:off x="-78724" y="76395"/>
          <a:ext cx="7421850" cy="4871504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600" kern="1200" dirty="0"/>
            <a:t>Starfsemin</a:t>
          </a:r>
        </a:p>
      </dsp:txBody>
      <dsp:txXfrm>
        <a:off x="2335232" y="319970"/>
        <a:ext cx="2593936" cy="730725"/>
      </dsp:txXfrm>
    </dsp:sp>
    <dsp:sp modelId="{DE33BA81-0426-4742-B0EC-7C31246F465D}">
      <dsp:nvSpPr>
        <dsp:cNvPr id="0" name=""/>
        <dsp:cNvSpPr/>
      </dsp:nvSpPr>
      <dsp:spPr>
        <a:xfrm>
          <a:off x="1305469" y="1217876"/>
          <a:ext cx="4653462" cy="3710925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/>
            <a:t>Starfsmanna-hópurinn</a:t>
          </a:r>
        </a:p>
      </dsp:txBody>
      <dsp:txXfrm>
        <a:off x="2547943" y="1449808"/>
        <a:ext cx="2168513" cy="695798"/>
      </dsp:txXfrm>
    </dsp:sp>
    <dsp:sp modelId="{E1529A7D-2BE1-49AB-AE5C-733A522397DD}">
      <dsp:nvSpPr>
        <dsp:cNvPr id="0" name=""/>
        <dsp:cNvSpPr/>
      </dsp:nvSpPr>
      <dsp:spPr>
        <a:xfrm>
          <a:off x="2395225" y="2454851"/>
          <a:ext cx="2473950" cy="24739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/>
            <a:t>Einstaklingur</a:t>
          </a:r>
        </a:p>
      </dsp:txBody>
      <dsp:txXfrm>
        <a:off x="2757527" y="3073338"/>
        <a:ext cx="1749346" cy="1236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C9443-D6CE-405B-8986-C8662DB907A6}">
      <dsp:nvSpPr>
        <dsp:cNvPr id="0" name=""/>
        <dsp:cNvSpPr/>
      </dsp:nvSpPr>
      <dsp:spPr>
        <a:xfrm>
          <a:off x="8912877" y="1158901"/>
          <a:ext cx="2032280" cy="2032613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90B20D-A6A6-4640-A408-144E3C2996AC}">
      <dsp:nvSpPr>
        <dsp:cNvPr id="0" name=""/>
        <dsp:cNvSpPr/>
      </dsp:nvSpPr>
      <dsp:spPr>
        <a:xfrm>
          <a:off x="8979934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/>
            <a:t>1.     Maí </a:t>
          </a:r>
        </a:p>
      </dsp:txBody>
      <dsp:txXfrm>
        <a:off x="9251410" y="1497730"/>
        <a:ext cx="1355214" cy="1354956"/>
      </dsp:txXfrm>
    </dsp:sp>
    <dsp:sp modelId="{9CCD2B3B-780B-4E18-9F77-312B3BFA7EA5}">
      <dsp:nvSpPr>
        <dsp:cNvPr id="0" name=""/>
        <dsp:cNvSpPr/>
      </dsp:nvSpPr>
      <dsp:spPr>
        <a:xfrm rot="2700000">
          <a:off x="6811493" y="1159007"/>
          <a:ext cx="2032045" cy="203204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AF9B48-CA0F-473B-8130-72F15B422487}">
      <dsp:nvSpPr>
        <dsp:cNvPr id="0" name=""/>
        <dsp:cNvSpPr/>
      </dsp:nvSpPr>
      <dsp:spPr>
        <a:xfrm>
          <a:off x="6880596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/>
            <a:t>2.   Apríl </a:t>
          </a:r>
        </a:p>
      </dsp:txBody>
      <dsp:txXfrm>
        <a:off x="7150990" y="1497730"/>
        <a:ext cx="1355214" cy="1354956"/>
      </dsp:txXfrm>
    </dsp:sp>
    <dsp:sp modelId="{BEF4AB4A-FE4F-4A5C-A52C-A6952365895B}">
      <dsp:nvSpPr>
        <dsp:cNvPr id="0" name=""/>
        <dsp:cNvSpPr/>
      </dsp:nvSpPr>
      <dsp:spPr>
        <a:xfrm rot="2700000">
          <a:off x="4712154" y="1159007"/>
          <a:ext cx="2032045" cy="203204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3748D5-1F69-4AEE-AEE3-905045C1EED9}">
      <dsp:nvSpPr>
        <dsp:cNvPr id="0" name=""/>
        <dsp:cNvSpPr/>
      </dsp:nvSpPr>
      <dsp:spPr>
        <a:xfrm>
          <a:off x="4780176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/>
            <a:t>15. Mars</a:t>
          </a:r>
        </a:p>
      </dsp:txBody>
      <dsp:txXfrm>
        <a:off x="5050570" y="1497730"/>
        <a:ext cx="1355214" cy="1354956"/>
      </dsp:txXfrm>
    </dsp:sp>
    <dsp:sp modelId="{D36088E0-86BB-4198-9662-B3E6712F1D71}">
      <dsp:nvSpPr>
        <dsp:cNvPr id="0" name=""/>
        <dsp:cNvSpPr/>
      </dsp:nvSpPr>
      <dsp:spPr>
        <a:xfrm rot="2700000">
          <a:off x="2611734" y="1159007"/>
          <a:ext cx="2032045" cy="203204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C3B307-C1E1-4DDD-BE39-64A60BF893CF}">
      <dsp:nvSpPr>
        <dsp:cNvPr id="0" name=""/>
        <dsp:cNvSpPr/>
      </dsp:nvSpPr>
      <dsp:spPr>
        <a:xfrm>
          <a:off x="2679756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/>
            <a:t>1. Febrúar </a:t>
          </a:r>
        </a:p>
      </dsp:txBody>
      <dsp:txXfrm>
        <a:off x="2951231" y="1497730"/>
        <a:ext cx="1355214" cy="1354956"/>
      </dsp:txXfrm>
    </dsp:sp>
    <dsp:sp modelId="{A9BF9816-E644-46C0-A887-934188E967DE}">
      <dsp:nvSpPr>
        <dsp:cNvPr id="0" name=""/>
        <dsp:cNvSpPr/>
      </dsp:nvSpPr>
      <dsp:spPr>
        <a:xfrm rot="2700000">
          <a:off x="511314" y="1159007"/>
          <a:ext cx="2032045" cy="203204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2FDD93-2138-4195-A053-CC3C29AE5180}">
      <dsp:nvSpPr>
        <dsp:cNvPr id="0" name=""/>
        <dsp:cNvSpPr/>
      </dsp:nvSpPr>
      <dsp:spPr>
        <a:xfrm>
          <a:off x="579336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/>
            <a:t>15. Janúar</a:t>
          </a:r>
        </a:p>
      </dsp:txBody>
      <dsp:txXfrm>
        <a:off x="850811" y="1497730"/>
        <a:ext cx="1355214" cy="1354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A84AC-C80A-4FE0-A521-6AD932C4391B}" type="datetimeFigureOut">
              <a:rPr lang="is-IS" smtClean="0"/>
              <a:t>9.3.2021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5B3EF-E3C9-4D8E-966A-69A3E9E5EA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2440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5B3EF-E3C9-4D8E-966A-69A3E9E5EAA3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6695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5B3EF-E3C9-4D8E-966A-69A3E9E5EAA3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9293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154770"/>
            <a:ext cx="3772579" cy="130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9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8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28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7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19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2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97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81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00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9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093810"/>
            <a:ext cx="5171980" cy="1729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endParaRPr lang="en-GB"/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B5F931-388D-E84A-BE82-E8D7C4709E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8095" y="2531889"/>
            <a:ext cx="3073400" cy="6810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F18921"/>
                </a:solidFill>
                <a:latin typeface="FiraGO Book" panose="020B0503050000020004" pitchFamily="34" charset="0"/>
                <a:cs typeface="FiraGO Book" panose="020B0503050000020004" pitchFamily="34" charset="0"/>
              </a:defRPr>
            </a:lvl1pPr>
          </a:lstStyle>
          <a:p>
            <a:pPr lvl="0"/>
            <a:r>
              <a:rPr lang="en-GB" err="1"/>
              <a:t>Dæmi</a:t>
            </a:r>
            <a:r>
              <a:rPr lang="en-GB"/>
              <a:t> 1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175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154770"/>
            <a:ext cx="3772579" cy="130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07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154770"/>
            <a:ext cx="3772579" cy="130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24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gin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EC839-5CF3-704B-9536-32ADFB848510}"/>
              </a:ext>
            </a:extLst>
          </p:cNvPr>
          <p:cNvCxnSpPr>
            <a:cxnSpLocks/>
          </p:cNvCxnSpPr>
          <p:nvPr userDrawn="1"/>
        </p:nvCxnSpPr>
        <p:spPr>
          <a:xfrm>
            <a:off x="1141591" y="4326111"/>
            <a:ext cx="3500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89600-914D-D942-B5F9-3D7DCF2AE2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590" y="888146"/>
            <a:ext cx="9901547" cy="7899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300" b="1" i="0">
                <a:solidFill>
                  <a:srgbClr val="0950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  <a:lvl2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2pPr>
            <a:lvl3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3pPr>
            <a:lvl4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4pPr>
            <a:lvl5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000A2C-81C2-ED4C-9871-E489B4AE0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413" y="1838325"/>
            <a:ext cx="5601031" cy="45926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sz="1600" b="0" i="0">
                <a:latin typeface="FiraGO Book" panose="020B0503050000020004" pitchFamily="34" charset="0"/>
                <a:cs typeface="FiraGO Book" panose="020B0503050000020004" pitchFamily="34" charset="0"/>
              </a:defRPr>
            </a:lvl1pPr>
            <a:lvl2pPr marL="4572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2pPr>
            <a:lvl3pPr marL="9144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3pPr>
            <a:lvl4pPr marL="13716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4pPr>
            <a:lvl5pPr marL="18288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66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f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EC839-5CF3-704B-9536-32ADFB848510}"/>
              </a:ext>
            </a:extLst>
          </p:cNvPr>
          <p:cNvCxnSpPr>
            <a:cxnSpLocks/>
          </p:cNvCxnSpPr>
          <p:nvPr userDrawn="1"/>
        </p:nvCxnSpPr>
        <p:spPr>
          <a:xfrm>
            <a:off x="1141591" y="4326111"/>
            <a:ext cx="3500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ertical Text Placeholder 16">
            <a:extLst>
              <a:ext uri="{FF2B5EF4-FFF2-40B4-BE49-F238E27FC236}">
                <a16:creationId xmlns:a16="http://schemas.microsoft.com/office/drawing/2014/main" id="{D2228170-6F7F-D142-92D2-C221A362C7A8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04327" y="1151731"/>
            <a:ext cx="558119" cy="4554538"/>
          </a:xfrm>
          <a:prstGeom prst="rect">
            <a:avLst/>
          </a:prstGeom>
        </p:spPr>
        <p:txBody>
          <a:bodyPr vert="eaVert"/>
          <a:lstStyle>
            <a:lvl1pPr marL="0" indent="0" algn="r">
              <a:buFontTx/>
              <a:buNone/>
              <a:defRPr sz="24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3921FA-5355-B145-9C06-84D7CC6A9FF7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327" y="1010194"/>
            <a:ext cx="557711" cy="0"/>
          </a:xfrm>
          <a:prstGeom prst="line">
            <a:avLst/>
          </a:prstGeom>
          <a:ln w="19050">
            <a:solidFill>
              <a:srgbClr val="092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35E584-2FF1-0A46-9542-248C304C3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917" y="512388"/>
            <a:ext cx="558121" cy="42703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/>
              <a:t>1.1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451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gin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EC839-5CF3-704B-9536-32ADFB848510}"/>
              </a:ext>
            </a:extLst>
          </p:cNvPr>
          <p:cNvCxnSpPr>
            <a:cxnSpLocks/>
          </p:cNvCxnSpPr>
          <p:nvPr userDrawn="1"/>
        </p:nvCxnSpPr>
        <p:spPr>
          <a:xfrm>
            <a:off x="1141591" y="4326111"/>
            <a:ext cx="3500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89600-914D-D942-B5F9-3D7DCF2AE2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590" y="888146"/>
            <a:ext cx="9901547" cy="7899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300" b="1" i="0">
                <a:solidFill>
                  <a:srgbClr val="0950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  <a:lvl2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2pPr>
            <a:lvl3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3pPr>
            <a:lvl4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4pPr>
            <a:lvl5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000A2C-81C2-ED4C-9871-E489B4AE0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413" y="1838325"/>
            <a:ext cx="5601031" cy="45926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sz="1600" b="0" i="0">
                <a:latin typeface="FiraGO Book" panose="020B0503050000020004" pitchFamily="34" charset="0"/>
                <a:cs typeface="FiraGO Book" panose="020B0503050000020004" pitchFamily="34" charset="0"/>
              </a:defRPr>
            </a:lvl1pPr>
            <a:lvl2pPr marL="4572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2pPr>
            <a:lvl3pPr marL="9144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3pPr>
            <a:lvl4pPr marL="13716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4pPr>
            <a:lvl5pPr marL="18288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61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lli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093810"/>
            <a:ext cx="5171980" cy="1729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endParaRPr lang="en-GB"/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B5F931-388D-E84A-BE82-E8D7C4709E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8095" y="2531889"/>
            <a:ext cx="3073400" cy="6810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F18921"/>
                </a:solidFill>
                <a:latin typeface="FiraGO Book" panose="020B0503050000020004" pitchFamily="34" charset="0"/>
                <a:cs typeface="FiraGO Book" panose="020B0503050000020004" pitchFamily="34" charset="0"/>
              </a:defRPr>
            </a:lvl1pPr>
          </a:lstStyle>
          <a:p>
            <a:pPr lvl="0"/>
            <a:r>
              <a:rPr lang="en-GB" err="1"/>
              <a:t>Dæmi</a:t>
            </a:r>
            <a:r>
              <a:rPr lang="en-GB"/>
              <a:t> 1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39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154770"/>
            <a:ext cx="3772579" cy="130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30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3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E3345-620F-924C-9C6F-3594FA1D39EF}"/>
              </a:ext>
            </a:extLst>
          </p:cNvPr>
          <p:cNvSpPr/>
          <p:nvPr userDrawn="1"/>
        </p:nvSpPr>
        <p:spPr>
          <a:xfrm>
            <a:off x="1107062" y="0"/>
            <a:ext cx="11084938" cy="870509"/>
          </a:xfrm>
          <a:prstGeom prst="rect">
            <a:avLst/>
          </a:prstGeom>
          <a:solidFill>
            <a:srgbClr val="85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4C8394-0C1B-434D-A40F-6E3464670AB2}"/>
              </a:ext>
            </a:extLst>
          </p:cNvPr>
          <p:cNvSpPr/>
          <p:nvPr userDrawn="1"/>
        </p:nvSpPr>
        <p:spPr>
          <a:xfrm>
            <a:off x="0" y="870509"/>
            <a:ext cx="12189533" cy="5987491"/>
          </a:xfrm>
          <a:prstGeom prst="rect">
            <a:avLst/>
          </a:prstGeom>
          <a:solidFill>
            <a:srgbClr val="03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8CC02-F212-5D47-988A-164B9E6C8623}"/>
              </a:ext>
            </a:extLst>
          </p:cNvPr>
          <p:cNvSpPr txBox="1"/>
          <p:nvPr userDrawn="1"/>
        </p:nvSpPr>
        <p:spPr>
          <a:xfrm>
            <a:off x="56729" y="289796"/>
            <a:ext cx="10173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01.05.21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0AB85-6DF9-3D4F-A827-C2A20B09CB70}"/>
              </a:ext>
            </a:extLst>
          </p:cNvPr>
          <p:cNvSpPr txBox="1"/>
          <p:nvPr userDrawn="1"/>
        </p:nvSpPr>
        <p:spPr>
          <a:xfrm>
            <a:off x="10065085" y="289796"/>
            <a:ext cx="20397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b</a:t>
            </a:r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etrivinnutimi.is</a:t>
            </a:r>
          </a:p>
        </p:txBody>
      </p:sp>
    </p:spTree>
    <p:extLst>
      <p:ext uri="{BB962C8B-B14F-4D97-AF65-F5344CB8AC3E}">
        <p14:creationId xmlns:p14="http://schemas.microsoft.com/office/powerpoint/2010/main" val="279805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E3345-620F-924C-9C6F-3594FA1D39EF}"/>
              </a:ext>
            </a:extLst>
          </p:cNvPr>
          <p:cNvSpPr/>
          <p:nvPr userDrawn="1"/>
        </p:nvSpPr>
        <p:spPr>
          <a:xfrm>
            <a:off x="1107062" y="0"/>
            <a:ext cx="11084938" cy="870509"/>
          </a:xfrm>
          <a:prstGeom prst="rect">
            <a:avLst/>
          </a:prstGeom>
          <a:solidFill>
            <a:srgbClr val="03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4C8394-0C1B-434D-A40F-6E3464670AB2}"/>
              </a:ext>
            </a:extLst>
          </p:cNvPr>
          <p:cNvSpPr/>
          <p:nvPr userDrawn="1"/>
        </p:nvSpPr>
        <p:spPr>
          <a:xfrm>
            <a:off x="0" y="870509"/>
            <a:ext cx="12189533" cy="5987491"/>
          </a:xfrm>
          <a:prstGeom prst="rect">
            <a:avLst/>
          </a:prstGeom>
          <a:solidFill>
            <a:srgbClr val="85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8CC02-F212-5D47-988A-164B9E6C8623}"/>
              </a:ext>
            </a:extLst>
          </p:cNvPr>
          <p:cNvSpPr txBox="1"/>
          <p:nvPr userDrawn="1"/>
        </p:nvSpPr>
        <p:spPr>
          <a:xfrm>
            <a:off x="249951" y="289796"/>
            <a:ext cx="7242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0AB85-6DF9-3D4F-A827-C2A20B09CB70}"/>
              </a:ext>
            </a:extLst>
          </p:cNvPr>
          <p:cNvSpPr txBox="1"/>
          <p:nvPr userDrawn="1"/>
        </p:nvSpPr>
        <p:spPr>
          <a:xfrm>
            <a:off x="10065085" y="289796"/>
            <a:ext cx="20397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b</a:t>
            </a:r>
            <a:r>
              <a:rPr lang="en-IS" sz="17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etrivinnutimi.is</a:t>
            </a:r>
          </a:p>
        </p:txBody>
      </p:sp>
    </p:spTree>
    <p:extLst>
      <p:ext uri="{BB962C8B-B14F-4D97-AF65-F5344CB8AC3E}">
        <p14:creationId xmlns:p14="http://schemas.microsoft.com/office/powerpoint/2010/main" val="395316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E3345-620F-924C-9C6F-3594FA1D39EF}"/>
              </a:ext>
            </a:extLst>
          </p:cNvPr>
          <p:cNvSpPr/>
          <p:nvPr userDrawn="1"/>
        </p:nvSpPr>
        <p:spPr>
          <a:xfrm>
            <a:off x="1107062" y="1"/>
            <a:ext cx="11084938" cy="243839"/>
          </a:xfrm>
          <a:prstGeom prst="rect">
            <a:avLst/>
          </a:prstGeom>
          <a:solidFill>
            <a:srgbClr val="03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5EA64-0CC3-0D42-BA21-3327A7DF9861}"/>
              </a:ext>
            </a:extLst>
          </p:cNvPr>
          <p:cNvSpPr/>
          <p:nvPr userDrawn="1"/>
        </p:nvSpPr>
        <p:spPr>
          <a:xfrm>
            <a:off x="1073" y="1"/>
            <a:ext cx="1105989" cy="243839"/>
          </a:xfrm>
          <a:prstGeom prst="rect">
            <a:avLst/>
          </a:prstGeom>
          <a:solidFill>
            <a:srgbClr val="85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52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82" r:id="rId3"/>
    <p:sldLayoutId id="214748368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94FAE5-4079-5646-B13A-1FC350CCB2F3}"/>
              </a:ext>
            </a:extLst>
          </p:cNvPr>
          <p:cNvSpPr/>
          <p:nvPr userDrawn="1"/>
        </p:nvSpPr>
        <p:spPr>
          <a:xfrm>
            <a:off x="1107062" y="0"/>
            <a:ext cx="11084938" cy="870509"/>
          </a:xfrm>
          <a:prstGeom prst="rect">
            <a:avLst/>
          </a:prstGeom>
          <a:solidFill>
            <a:srgbClr val="85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F2FD0-4EDE-6243-B967-36AFC3E2C3C1}"/>
              </a:ext>
            </a:extLst>
          </p:cNvPr>
          <p:cNvSpPr/>
          <p:nvPr userDrawn="1"/>
        </p:nvSpPr>
        <p:spPr>
          <a:xfrm>
            <a:off x="0" y="870509"/>
            <a:ext cx="12189533" cy="5987491"/>
          </a:xfrm>
          <a:prstGeom prst="rect">
            <a:avLst/>
          </a:prstGeom>
          <a:solidFill>
            <a:srgbClr val="03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69A90-EEF2-424F-9FDF-B3ADFF3882AA}"/>
              </a:ext>
            </a:extLst>
          </p:cNvPr>
          <p:cNvSpPr txBox="1"/>
          <p:nvPr userDrawn="1"/>
        </p:nvSpPr>
        <p:spPr>
          <a:xfrm>
            <a:off x="56729" y="289796"/>
            <a:ext cx="10173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01.05.21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8350F-255E-0842-8F92-C674A127AD72}"/>
              </a:ext>
            </a:extLst>
          </p:cNvPr>
          <p:cNvSpPr txBox="1"/>
          <p:nvPr userDrawn="1"/>
        </p:nvSpPr>
        <p:spPr>
          <a:xfrm>
            <a:off x="10065085" y="289796"/>
            <a:ext cx="20397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b</a:t>
            </a:r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etrivinnutimi.is</a:t>
            </a:r>
          </a:p>
        </p:txBody>
      </p:sp>
    </p:spTree>
    <p:extLst>
      <p:ext uri="{BB962C8B-B14F-4D97-AF65-F5344CB8AC3E}">
        <p14:creationId xmlns:p14="http://schemas.microsoft.com/office/powerpoint/2010/main" val="134908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etrivinnutimi.is/frettir/frett/2021/02/15/Namskeid-fyrir-vaktasmidi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hyperlink" Target="https://www.smennt.is/forsida/fraedsla/namskeid/betri-vinnutimi-i-vaktavinnu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betrivinnutimi@reykjavikurborg.is" TargetMode="External"/><Relationship Id="rId3" Type="http://schemas.openxmlformats.org/officeDocument/2006/relationships/hyperlink" Target="mailto:barahildur@rikissattasemjari.is" TargetMode="External"/><Relationship Id="rId7" Type="http://schemas.openxmlformats.org/officeDocument/2006/relationships/hyperlink" Target="mailto:kmr@fjr.is" TargetMode="External"/><Relationship Id="rId2" Type="http://schemas.openxmlformats.org/officeDocument/2006/relationships/hyperlink" Target="mailto:betrivinnutimi@rikissattasemjari.i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mailto:sigridur.s.saemundsdottir@rikissattasemjari.is" TargetMode="External"/><Relationship Id="rId10" Type="http://schemas.openxmlformats.org/officeDocument/2006/relationships/hyperlink" Target="mailto:tryggvi@samtok.is" TargetMode="External"/><Relationship Id="rId4" Type="http://schemas.openxmlformats.org/officeDocument/2006/relationships/hyperlink" Target="mailto:aldis.magnusdottir@fjr.is" TargetMode="External"/><Relationship Id="rId9" Type="http://schemas.openxmlformats.org/officeDocument/2006/relationships/hyperlink" Target="mailto:betrivinnutimi@samband.i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betrivinnutimi.is/vaktavinn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etrivinnutimi.is/library/Vaktavinna/Fundargerdir-og-styriskjal/%c3%81kv%c3%b6r%c3%b0un_%20skilgreining%20%c3%a1%20vaktavinnumanni_19.jan.2021.pdf" TargetMode="External"/><Relationship Id="rId2" Type="http://schemas.openxmlformats.org/officeDocument/2006/relationships/hyperlink" Target="https://betrivinnutimi.is/library/Vaktavinna/Fundargerdir-og-styriskjal/Hven%c3%a6r%20telst%20h%c3%b3pur%20starfsf%c3%b3lks%20l%c3%a6kka%20%c3%ad%20launum_12.1.2021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A135A-C741-4542-8664-141FB8F21C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094" y="2246811"/>
            <a:ext cx="4002951" cy="1304019"/>
          </a:xfrm>
        </p:spPr>
        <p:txBody>
          <a:bodyPr/>
          <a:lstStyle/>
          <a:p>
            <a:r>
              <a:rPr lang="en-GB" noProof="1"/>
              <a:t>Betri vinnutími í vaktavinnu</a:t>
            </a:r>
          </a:p>
          <a:p>
            <a:endParaRPr lang="en-I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13EA183-29E8-450A-81BB-D5E890D4675A}"/>
              </a:ext>
            </a:extLst>
          </p:cNvPr>
          <p:cNvSpPr txBox="1">
            <a:spLocks/>
          </p:cNvSpPr>
          <p:nvPr/>
        </p:nvSpPr>
        <p:spPr>
          <a:xfrm>
            <a:off x="1078095" y="4384686"/>
            <a:ext cx="3994090" cy="1304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sz="3800" b="1" i="0" kern="1200">
                <a:solidFill>
                  <a:schemeClr val="bg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1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5696CA-1D6E-4C60-AA5E-77944EA0C741}"/>
              </a:ext>
            </a:extLst>
          </p:cNvPr>
          <p:cNvSpPr txBox="1">
            <a:spLocks/>
          </p:cNvSpPr>
          <p:nvPr/>
        </p:nvSpPr>
        <p:spPr>
          <a:xfrm>
            <a:off x="1078095" y="4530506"/>
            <a:ext cx="4308293" cy="1563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sz="3800" b="1" i="0" kern="1200">
                <a:solidFill>
                  <a:schemeClr val="bg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noProof="1"/>
              <a:t>Fundur verkefnastjórnar og fulltrúum launagreiðenda</a:t>
            </a:r>
          </a:p>
          <a:p>
            <a:endParaRPr lang="en-GB" sz="2800" b="0" noProof="1"/>
          </a:p>
          <a:p>
            <a:r>
              <a:rPr lang="en-GB" sz="2800" b="0" dirty="0"/>
              <a:t>10. mars 2021</a:t>
            </a:r>
            <a:endParaRPr lang="en-IS" sz="2800" b="0" dirty="0"/>
          </a:p>
        </p:txBody>
      </p:sp>
      <p:pic>
        <p:nvPicPr>
          <p:cNvPr id="3" name="Mynd 2" descr="Mynd sem inniheldur klukka, hlutur, appels�nugulur, st�rt&#10;&#10;Lýsing sjálfkrafa búin til">
            <a:extLst>
              <a:ext uri="{FF2B5EF4-FFF2-40B4-BE49-F238E27FC236}">
                <a16:creationId xmlns:a16="http://schemas.microsoft.com/office/drawing/2014/main" id="{E658ACF5-1B2C-442F-A6D3-59772FBE8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839" y="0"/>
            <a:ext cx="7779895" cy="77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2673F-802A-421E-90F5-19A18B62E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5226" y="518899"/>
            <a:ext cx="9901547" cy="789927"/>
          </a:xfrm>
        </p:spPr>
        <p:txBody>
          <a:bodyPr/>
          <a:lstStyle/>
          <a:p>
            <a:r>
              <a:rPr lang="is-IS" sz="3600" b="1" i="0" dirty="0">
                <a:solidFill>
                  <a:srgbClr val="032742"/>
                </a:solidFill>
                <a:effectLst/>
                <a:latin typeface="FiraGO SemiBold" panose="020B0503050000020004"/>
              </a:rPr>
              <a:t>Leiðbeiningar vegna hópa sem lækka í launum</a:t>
            </a:r>
            <a:r>
              <a:rPr lang="is-IS" sz="3600" b="0" i="0" dirty="0">
                <a:solidFill>
                  <a:srgbClr val="032742"/>
                </a:solidFill>
                <a:effectLst/>
                <a:latin typeface="FiraGO SemiBold" panose="020B0503050000020004"/>
              </a:rPr>
              <a:t> </a:t>
            </a:r>
            <a:endParaRPr lang="is-IS" b="0" i="0" dirty="0">
              <a:solidFill>
                <a:srgbClr val="032742"/>
              </a:solidFill>
              <a:effectLst/>
              <a:latin typeface="FiraGO SemiBold" panose="020B0503050000020004"/>
            </a:endParaRPr>
          </a:p>
          <a:p>
            <a:endParaRPr lang="is-IS" dirty="0">
              <a:solidFill>
                <a:srgbClr val="032742"/>
              </a:solidFill>
              <a:latin typeface="FiraGO SemiBold" panose="020B05030500000200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CEF75-FDCE-47FC-A0C5-C68AD1862F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1435477"/>
            <a:ext cx="5601031" cy="4592638"/>
          </a:xfrm>
        </p:spPr>
        <p:txBody>
          <a:bodyPr/>
          <a:lstStyle/>
          <a:p>
            <a:pPr algn="l" rtl="0" fontAlgn="base">
              <a:lnSpc>
                <a:spcPct val="100000"/>
              </a:lnSpc>
            </a:pPr>
            <a:r>
              <a:rPr lang="is-I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Upplýsingar sem kallað er eftir eru eftirfarandi: </a:t>
            </a:r>
            <a:endParaRPr lang="is-IS" sz="1800" b="1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Hvaða störf er um að ræða? </a:t>
            </a:r>
          </a:p>
          <a:p>
            <a:pPr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Á hvaða vinnustað? </a:t>
            </a:r>
          </a:p>
          <a:p>
            <a:pPr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 hópurinn vaktavinnuhópur skv. skilgreiningu? </a:t>
            </a:r>
          </a:p>
          <a:p>
            <a:pPr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 jafnræðis gætt í hópnum? </a:t>
            </a:r>
          </a:p>
          <a:p>
            <a:pPr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Hver er ástæðan fyrir því að hópurinn lækkar í launum? </a:t>
            </a:r>
          </a:p>
          <a:p>
            <a:pPr algn="l" rtl="0" fontAlgn="base">
              <a:lnSpc>
                <a:spcPct val="100000"/>
              </a:lnSpc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is-IS" sz="1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is-IS" sz="18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EDF15B7-AC00-441E-93F1-141D54E707DF}"/>
              </a:ext>
            </a:extLst>
          </p:cNvPr>
          <p:cNvSpPr txBox="1">
            <a:spLocks/>
          </p:cNvSpPr>
          <p:nvPr/>
        </p:nvSpPr>
        <p:spPr>
          <a:xfrm>
            <a:off x="6558286" y="1435477"/>
            <a:ext cx="5506467" cy="3775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</a:pPr>
            <a:r>
              <a:rPr lang="is-IS" sz="2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is-I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Mikilvægt er að fá skýrt dæmi til umfjöllunar: </a:t>
            </a:r>
            <a:endParaRPr lang="is-IS" sz="18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>
              <a:lnSpc>
                <a:spcPct val="100000"/>
              </a:lnSpc>
            </a:pPr>
            <a:r>
              <a:rPr lang="is-IS" sz="2000" u="sng" dirty="0">
                <a:solidFill>
                  <a:srgbClr val="000000"/>
                </a:solidFill>
                <a:latin typeface="Calibri" panose="020F0502020204030204" pitchFamily="34" charset="0"/>
              </a:rPr>
              <a:t>Um </a:t>
            </a:r>
            <a:r>
              <a:rPr lang="is-IS" sz="2000" u="sng" dirty="0" err="1">
                <a:solidFill>
                  <a:srgbClr val="000000"/>
                </a:solidFill>
                <a:latin typeface="Calibri" panose="020F0502020204030204" pitchFamily="34" charset="0"/>
              </a:rPr>
              <a:t>mönnunina</a:t>
            </a:r>
            <a:r>
              <a:rPr lang="is-IS" sz="2000" u="sng" dirty="0">
                <a:solidFill>
                  <a:srgbClr val="000000"/>
                </a:solidFill>
                <a:latin typeface="Calibri" panose="020F0502020204030204" pitchFamily="34" charset="0"/>
              </a:rPr>
              <a:t> og vinnuskipulag: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rgbClr val="000000"/>
                </a:solidFill>
                <a:latin typeface="Calibri" panose="020F0502020204030204" pitchFamily="34" charset="0"/>
              </a:rPr>
              <a:t>Hvernig er </a:t>
            </a:r>
            <a:r>
              <a:rPr lang="is-I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mönnunin</a:t>
            </a:r>
            <a:r>
              <a:rPr lang="is-IS" sz="2000" dirty="0">
                <a:solidFill>
                  <a:srgbClr val="000000"/>
                </a:solidFill>
                <a:latin typeface="Calibri" panose="020F0502020204030204" pitchFamily="34" charset="0"/>
              </a:rPr>
              <a:t> / </a:t>
            </a:r>
            <a:r>
              <a:rPr lang="is-I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mönnunarmódel</a:t>
            </a:r>
            <a:r>
              <a:rPr lang="is-IS" sz="2000" dirty="0">
                <a:solidFill>
                  <a:srgbClr val="000000"/>
                </a:solidFill>
                <a:latin typeface="Calibri" panose="020F0502020204030204" pitchFamily="34" charset="0"/>
              </a:rPr>
              <a:t> starfafjölskyldunnar? 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rgbClr val="000000"/>
                </a:solidFill>
                <a:latin typeface="Calibri" panose="020F0502020204030204" pitchFamily="34" charset="0"/>
              </a:rPr>
              <a:t>Hvernig er vinnuskipulagið á vinnustaðnum? </a:t>
            </a:r>
          </a:p>
          <a:p>
            <a:pPr fontAlgn="base">
              <a:lnSpc>
                <a:spcPct val="100000"/>
              </a:lnSpc>
            </a:pPr>
            <a:r>
              <a:rPr lang="is-IS" sz="2000" u="sng" dirty="0">
                <a:solidFill>
                  <a:srgbClr val="000000"/>
                </a:solidFill>
                <a:latin typeface="Calibri" panose="020F0502020204030204" pitchFamily="34" charset="0"/>
              </a:rPr>
              <a:t>Um starfsmannahópinn: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rgbClr val="000000"/>
                </a:solidFill>
                <a:latin typeface="Calibri" panose="020F0502020204030204" pitchFamily="34" charset="0"/>
              </a:rPr>
              <a:t>Mánaðarlaun – stéttarfélag, launaflokkur og þrep </a:t>
            </a:r>
          </a:p>
          <a:p>
            <a:pPr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rgbClr val="000000"/>
                </a:solidFill>
                <a:latin typeface="Calibri" panose="020F0502020204030204" pitchFamily="34" charset="0"/>
              </a:rPr>
              <a:t>Starfshlutfall var/verður per starfsmann eins og við á </a:t>
            </a:r>
          </a:p>
          <a:p>
            <a:pPr fontAlgn="base">
              <a:lnSpc>
                <a:spcPct val="100000"/>
              </a:lnSpc>
            </a:pPr>
            <a:r>
              <a:rPr lang="is-IS" sz="2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is-IS" sz="1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is-I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5D7F7-1776-490B-94D9-8CEA20665C3A}"/>
              </a:ext>
            </a:extLst>
          </p:cNvPr>
          <p:cNvSpPr txBox="1"/>
          <p:nvPr/>
        </p:nvSpPr>
        <p:spPr>
          <a:xfrm>
            <a:off x="2710744" y="5631215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0000"/>
              </a:lnSpc>
            </a:pPr>
            <a:r>
              <a:rPr lang="is-I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Ráðleggingar um meðhöndlun taka mið af ástæðu lækkunar hóps hverju sinni. </a:t>
            </a:r>
            <a:endParaRPr lang="is-IS" sz="2400" b="1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54D6846-8A59-4DD6-8D67-859ED45B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854" y="4792086"/>
            <a:ext cx="2072646" cy="20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66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BABD1-3476-423C-A402-C00CC17353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8620" y="3030945"/>
            <a:ext cx="7018155" cy="1304019"/>
          </a:xfrm>
        </p:spPr>
        <p:txBody>
          <a:bodyPr/>
          <a:lstStyle/>
          <a:p>
            <a:r>
              <a:rPr lang="is-IS" sz="4400" dirty="0"/>
              <a:t>Námskeið fyrir vaktasmiði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DF6EE-D112-4A63-A59C-A3AEB43A6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0" y="187642"/>
            <a:ext cx="1019175" cy="447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64EE4-8BF7-4972-A15D-A737416C6843}"/>
              </a:ext>
            </a:extLst>
          </p:cNvPr>
          <p:cNvSpPr/>
          <p:nvPr/>
        </p:nvSpPr>
        <p:spPr>
          <a:xfrm>
            <a:off x="0" y="0"/>
            <a:ext cx="1162050" cy="857250"/>
          </a:xfrm>
          <a:prstGeom prst="rect">
            <a:avLst/>
          </a:prstGeom>
          <a:solidFill>
            <a:srgbClr val="032742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01750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BB54AC9B-E31F-4FA0-BF57-7543F8869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393" y="485615"/>
            <a:ext cx="4993327" cy="3036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71961F-EE08-4618-AA18-2ADF898756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0579" y="626909"/>
            <a:ext cx="5265421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Námskeið fyrir vaktasmiði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7B388-F00B-43FA-9811-48A998EDF866}"/>
              </a:ext>
            </a:extLst>
          </p:cNvPr>
          <p:cNvSpPr txBox="1"/>
          <p:nvPr/>
        </p:nvSpPr>
        <p:spPr>
          <a:xfrm>
            <a:off x="916626" y="1599277"/>
            <a:ext cx="4110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/>
              <a:t>Vaktasmiður 1</a:t>
            </a:r>
          </a:p>
          <a:p>
            <a:r>
              <a:rPr lang="is-IS" dirty="0"/>
              <a:t>Breytingar </a:t>
            </a: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við hverju er að búast, hvernig á að bregðast við o.fl. </a:t>
            </a:r>
            <a:endParaRPr lang="is-I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970CC-E9A5-422F-A2CB-89B3C6322248}"/>
              </a:ext>
            </a:extLst>
          </p:cNvPr>
          <p:cNvSpPr txBox="1"/>
          <p:nvPr/>
        </p:nvSpPr>
        <p:spPr>
          <a:xfrm>
            <a:off x="916626" y="2918265"/>
            <a:ext cx="425731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Vaktasmiður 2 </a:t>
            </a:r>
          </a:p>
          <a:p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Undanfari ,,Vaktasmiður 1“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Nýjar áherslur vegna breyttra launamyndunarþátta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Forgangsröðun hagsmuna og jafnvægi í starfsmannahópi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amsetning vakta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víldartímalöggjöf o.fl. </a:t>
            </a:r>
            <a:endParaRPr lang="is-I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D7676-05B9-48AE-82E9-D00ABD65FB8C}"/>
              </a:ext>
            </a:extLst>
          </p:cNvPr>
          <p:cNvSpPr txBox="1"/>
          <p:nvPr/>
        </p:nvSpPr>
        <p:spPr>
          <a:xfrm>
            <a:off x="1112936" y="5831700"/>
            <a:ext cx="42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rgbClr val="032742"/>
                </a:solidFill>
                <a:hlinkClick r:id="rId4"/>
              </a:rPr>
              <a:t>Skráning er á vef Starfsmenntar </a:t>
            </a:r>
            <a:endParaRPr lang="is-IS" sz="2400" b="1" dirty="0">
              <a:solidFill>
                <a:srgbClr val="03274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70D7A-6EE2-499A-91E1-46F3445B0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336" y="2003899"/>
            <a:ext cx="3964158" cy="450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278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EDBB8D-310F-4042-A433-AE4DF2E341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7705" y="2857590"/>
            <a:ext cx="10039485" cy="2504782"/>
          </a:xfrm>
        </p:spPr>
        <p:txBody>
          <a:bodyPr/>
          <a:lstStyle/>
          <a:p>
            <a:r>
              <a:rPr lang="is-IS" sz="4800" dirty="0"/>
              <a:t>Tæknimál </a:t>
            </a:r>
          </a:p>
          <a:p>
            <a:endParaRPr lang="is-IS" dirty="0"/>
          </a:p>
          <a:p>
            <a:endParaRPr lang="is-I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1BD1C2-3417-4A5A-9DDD-AAB65FA9C103}"/>
              </a:ext>
            </a:extLst>
          </p:cNvPr>
          <p:cNvSpPr/>
          <p:nvPr/>
        </p:nvSpPr>
        <p:spPr>
          <a:xfrm>
            <a:off x="0" y="0"/>
            <a:ext cx="1162050" cy="857250"/>
          </a:xfrm>
          <a:prstGeom prst="rect">
            <a:avLst/>
          </a:prstGeom>
          <a:solidFill>
            <a:srgbClr val="032742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5181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rossfit games fitness GIF by CrossFit Inc.">
            <a:extLst>
              <a:ext uri="{FF2B5EF4-FFF2-40B4-BE49-F238E27FC236}">
                <a16:creationId xmlns:a16="http://schemas.microsoft.com/office/drawing/2014/main" id="{4224AC5F-F429-4E70-BDF2-59C0EA1B59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37" y="1792997"/>
            <a:ext cx="7486788" cy="42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7D4004-5758-486E-86C4-547FC5AF66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5632" y="565870"/>
            <a:ext cx="5988999" cy="789927"/>
          </a:xfrm>
        </p:spPr>
        <p:txBody>
          <a:bodyPr/>
          <a:lstStyle/>
          <a:p>
            <a:pPr algn="ctr"/>
            <a:r>
              <a:rPr lang="is-IS" dirty="0">
                <a:solidFill>
                  <a:srgbClr val="032742"/>
                </a:solidFill>
              </a:rPr>
              <a:t>Stóra tækifærið okkar</a:t>
            </a:r>
          </a:p>
        </p:txBody>
      </p:sp>
    </p:spTree>
    <p:extLst>
      <p:ext uri="{BB962C8B-B14F-4D97-AF65-F5344CB8AC3E}">
        <p14:creationId xmlns:p14="http://schemas.microsoft.com/office/powerpoint/2010/main" val="128689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7E77E663-AEED-47DC-A5BD-F6132EE584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6766" y="748845"/>
            <a:ext cx="5049834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Forgangsröðun hagsmuna</a:t>
            </a:r>
          </a:p>
        </p:txBody>
      </p:sp>
      <p:graphicFrame>
        <p:nvGraphicFramePr>
          <p:cNvPr id="4" name="Línurit 3">
            <a:extLst>
              <a:ext uri="{FF2B5EF4-FFF2-40B4-BE49-F238E27FC236}">
                <a16:creationId xmlns:a16="http://schemas.microsoft.com/office/drawing/2014/main" id="{85B675F5-7220-4F58-8418-5EBC79118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355868"/>
              </p:ext>
            </p:extLst>
          </p:nvPr>
        </p:nvGraphicFramePr>
        <p:xfrm>
          <a:off x="4611369" y="1552341"/>
          <a:ext cx="7264401" cy="494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picture containing sign, room, shirt&#10;&#10;Description automatically generated">
            <a:extLst>
              <a:ext uri="{FF2B5EF4-FFF2-40B4-BE49-F238E27FC236}">
                <a16:creationId xmlns:a16="http://schemas.microsoft.com/office/drawing/2014/main" id="{E14A77D5-4FB6-4CB7-83F4-31B7EDC294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531" t="34990"/>
          <a:stretch/>
        </p:blipFill>
        <p:spPr>
          <a:xfrm>
            <a:off x="544830" y="1459457"/>
            <a:ext cx="3272790" cy="5326534"/>
          </a:xfrm>
          <a:prstGeom prst="rect">
            <a:avLst/>
          </a:prstGeom>
        </p:spPr>
      </p:pic>
      <p:sp>
        <p:nvSpPr>
          <p:cNvPr id="10" name="Textastaðgengill 1">
            <a:extLst>
              <a:ext uri="{FF2B5EF4-FFF2-40B4-BE49-F238E27FC236}">
                <a16:creationId xmlns:a16="http://schemas.microsoft.com/office/drawing/2014/main" id="{5A515CF2-68B3-416E-8FCD-D5383A267475}"/>
              </a:ext>
            </a:extLst>
          </p:cNvPr>
          <p:cNvSpPr txBox="1">
            <a:spLocks/>
          </p:cNvSpPr>
          <p:nvPr/>
        </p:nvSpPr>
        <p:spPr>
          <a:xfrm>
            <a:off x="1071723" y="748844"/>
            <a:ext cx="2219004" cy="78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0" b="1" i="0" kern="1200">
                <a:solidFill>
                  <a:srgbClr val="09501E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>
                <a:solidFill>
                  <a:srgbClr val="032742"/>
                </a:solidFill>
              </a:rPr>
              <a:t>Leiðarljós</a:t>
            </a:r>
          </a:p>
        </p:txBody>
      </p:sp>
    </p:spTree>
    <p:extLst>
      <p:ext uri="{BB962C8B-B14F-4D97-AF65-F5344CB8AC3E}">
        <p14:creationId xmlns:p14="http://schemas.microsoft.com/office/powerpoint/2010/main" val="143745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3C889092-1593-4DE2-8CB7-A3177D5D15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8550" y="459850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Tímalína</a:t>
            </a:r>
          </a:p>
        </p:txBody>
      </p:sp>
      <p:graphicFrame>
        <p:nvGraphicFramePr>
          <p:cNvPr id="4" name="Línurit 3">
            <a:extLst>
              <a:ext uri="{FF2B5EF4-FFF2-40B4-BE49-F238E27FC236}">
                <a16:creationId xmlns:a16="http://schemas.microsoft.com/office/drawing/2014/main" id="{EC79E562-DFB8-4A83-93A6-4E46DB6A84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170095"/>
              </p:ext>
            </p:extLst>
          </p:nvPr>
        </p:nvGraphicFramePr>
        <p:xfrm>
          <a:off x="511512" y="670263"/>
          <a:ext cx="11035622" cy="4350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étthyrningur: Ávöl horn 4">
            <a:extLst>
              <a:ext uri="{FF2B5EF4-FFF2-40B4-BE49-F238E27FC236}">
                <a16:creationId xmlns:a16="http://schemas.microsoft.com/office/drawing/2014/main" id="{D499C6CB-A5DD-48B8-81B2-7FD504E49DDC}"/>
              </a:ext>
            </a:extLst>
          </p:cNvPr>
          <p:cNvSpPr/>
          <p:nvPr/>
        </p:nvSpPr>
        <p:spPr>
          <a:xfrm>
            <a:off x="1122040" y="4012707"/>
            <a:ext cx="1949634" cy="2321131"/>
          </a:xfrm>
          <a:prstGeom prst="roundRect">
            <a:avLst/>
          </a:prstGeom>
          <a:solidFill>
            <a:srgbClr val="6098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/>
              <a:t>Starfsfólk í hlutastarfi þarf að svara hvort ætli að auka við sig starfshlutfall</a:t>
            </a:r>
          </a:p>
        </p:txBody>
      </p:sp>
      <p:sp>
        <p:nvSpPr>
          <p:cNvPr id="6" name="Rétthyrningur: Ávöl horn 5">
            <a:extLst>
              <a:ext uri="{FF2B5EF4-FFF2-40B4-BE49-F238E27FC236}">
                <a16:creationId xmlns:a16="http://schemas.microsoft.com/office/drawing/2014/main" id="{224FBD58-EE19-422F-A39E-883A2287AD2D}"/>
              </a:ext>
            </a:extLst>
          </p:cNvPr>
          <p:cNvSpPr/>
          <p:nvPr/>
        </p:nvSpPr>
        <p:spPr>
          <a:xfrm>
            <a:off x="3183139" y="4012707"/>
            <a:ext cx="1949634" cy="2321131"/>
          </a:xfrm>
          <a:prstGeom prst="roundRect">
            <a:avLst/>
          </a:prstGeom>
          <a:solidFill>
            <a:srgbClr val="0950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/>
              <a:t>Mat stjórnanda á því hvort </a:t>
            </a:r>
            <a:r>
              <a:rPr lang="is-IS" sz="2000" noProof="1"/>
              <a:t>mönnunar-</a:t>
            </a:r>
            <a:r>
              <a:rPr lang="is-IS" sz="2000"/>
              <a:t>forsendur standist þarf að liggja fyrir</a:t>
            </a:r>
          </a:p>
        </p:txBody>
      </p:sp>
      <p:sp>
        <p:nvSpPr>
          <p:cNvPr id="7" name="Rétthyrningur: Ávöl horn 6">
            <a:extLst>
              <a:ext uri="{FF2B5EF4-FFF2-40B4-BE49-F238E27FC236}">
                <a16:creationId xmlns:a16="http://schemas.microsoft.com/office/drawing/2014/main" id="{2AFF844C-A4EB-442B-B64B-8876B94E0ECA}"/>
              </a:ext>
            </a:extLst>
          </p:cNvPr>
          <p:cNvSpPr/>
          <p:nvPr/>
        </p:nvSpPr>
        <p:spPr>
          <a:xfrm>
            <a:off x="5286099" y="4012707"/>
            <a:ext cx="1949634" cy="2321131"/>
          </a:xfrm>
          <a:prstGeom prst="roundRect">
            <a:avLst/>
          </a:prstGeom>
          <a:solidFill>
            <a:srgbClr val="CBE4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>
                <a:solidFill>
                  <a:srgbClr val="032742"/>
                </a:solidFill>
              </a:rPr>
              <a:t>Drög að vaktaskýrslu</a:t>
            </a:r>
          </a:p>
        </p:txBody>
      </p:sp>
      <p:sp>
        <p:nvSpPr>
          <p:cNvPr id="8" name="Rétthyrningur: Ávöl horn 7">
            <a:extLst>
              <a:ext uri="{FF2B5EF4-FFF2-40B4-BE49-F238E27FC236}">
                <a16:creationId xmlns:a16="http://schemas.microsoft.com/office/drawing/2014/main" id="{D2EB125C-2278-489B-AE86-D47EB56C2F44}"/>
              </a:ext>
            </a:extLst>
          </p:cNvPr>
          <p:cNvSpPr/>
          <p:nvPr/>
        </p:nvSpPr>
        <p:spPr>
          <a:xfrm>
            <a:off x="7397136" y="4012706"/>
            <a:ext cx="1949634" cy="2321131"/>
          </a:xfrm>
          <a:prstGeom prst="roundRect">
            <a:avLst/>
          </a:prstGeom>
          <a:solidFill>
            <a:srgbClr val="85AB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/>
              <a:t>Vaktaskýrsla samþykkt </a:t>
            </a:r>
          </a:p>
        </p:txBody>
      </p:sp>
      <p:sp>
        <p:nvSpPr>
          <p:cNvPr id="9" name="Rétthyrningur: Ávöl horn 8">
            <a:extLst>
              <a:ext uri="{FF2B5EF4-FFF2-40B4-BE49-F238E27FC236}">
                <a16:creationId xmlns:a16="http://schemas.microsoft.com/office/drawing/2014/main" id="{4F6495FA-C6A5-4947-8E4E-EE4B7A842049}"/>
              </a:ext>
            </a:extLst>
          </p:cNvPr>
          <p:cNvSpPr/>
          <p:nvPr/>
        </p:nvSpPr>
        <p:spPr>
          <a:xfrm>
            <a:off x="9500096" y="4012707"/>
            <a:ext cx="1949634" cy="2321131"/>
          </a:xfrm>
          <a:prstGeom prst="roundRect">
            <a:avLst/>
          </a:prstGeom>
          <a:solidFill>
            <a:srgbClr val="0327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/>
              <a:t>Betri vinnutími í vaktavinnu tekur gildi!</a:t>
            </a:r>
          </a:p>
        </p:txBody>
      </p:sp>
      <p:sp>
        <p:nvSpPr>
          <p:cNvPr id="3" name="Sporaskja 2">
            <a:extLst>
              <a:ext uri="{FF2B5EF4-FFF2-40B4-BE49-F238E27FC236}">
                <a16:creationId xmlns:a16="http://schemas.microsoft.com/office/drawing/2014/main" id="{259AF243-2289-4430-9DB0-67D4F33B8DB1}"/>
              </a:ext>
            </a:extLst>
          </p:cNvPr>
          <p:cNvSpPr/>
          <p:nvPr/>
        </p:nvSpPr>
        <p:spPr>
          <a:xfrm>
            <a:off x="397597" y="1201318"/>
            <a:ext cx="1699260" cy="135177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sz="2800" b="1"/>
              <a:t>22. Janúar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BCCF63-A578-48D7-9F1A-2EB25D9CF526}"/>
              </a:ext>
            </a:extLst>
          </p:cNvPr>
          <p:cNvSpPr/>
          <p:nvPr/>
        </p:nvSpPr>
        <p:spPr>
          <a:xfrm>
            <a:off x="5132773" y="1314089"/>
            <a:ext cx="2264363" cy="52287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2438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A59FA8-B49F-412D-9004-C7CCF80CBC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4846" y="668394"/>
            <a:ext cx="8154385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Nýtum hverja mínútu og vöndum til verka</a:t>
            </a:r>
          </a:p>
        </p:txBody>
      </p:sp>
      <p:pic>
        <p:nvPicPr>
          <p:cNvPr id="1030" name="Picture 6" descr="let's go running GIF by Nike">
            <a:extLst>
              <a:ext uri="{FF2B5EF4-FFF2-40B4-BE49-F238E27FC236}">
                <a16:creationId xmlns:a16="http://schemas.microsoft.com/office/drawing/2014/main" id="{53905D5D-6910-46AA-AB5C-5AE80660AB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94" y="1803496"/>
            <a:ext cx="6938691" cy="390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e Can Do It Smile GIF by Snap-on Tools">
            <a:extLst>
              <a:ext uri="{FF2B5EF4-FFF2-40B4-BE49-F238E27FC236}">
                <a16:creationId xmlns:a16="http://schemas.microsoft.com/office/drawing/2014/main" id="{286AB8E6-5717-47C1-97CE-A67759A45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9" y="2051436"/>
            <a:ext cx="3042823" cy="30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43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FF24C0-D821-47DB-9F05-04A01453E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1945" y="2611845"/>
            <a:ext cx="9685155" cy="1304019"/>
          </a:xfrm>
        </p:spPr>
        <p:txBody>
          <a:bodyPr/>
          <a:lstStyle/>
          <a:p>
            <a:r>
              <a:rPr lang="is-IS" dirty="0"/>
              <a:t>Reynslusaga</a:t>
            </a:r>
          </a:p>
          <a:p>
            <a:endParaRPr lang="is-IS" sz="3200" dirty="0"/>
          </a:p>
          <a:p>
            <a:r>
              <a:rPr lang="is-IS" sz="3200" dirty="0"/>
              <a:t>Anna Guðmundsóttir mannauðsstjóri hjá velferðarsviði Reykjavíkurborgar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074937-923E-4DAF-87CE-F62514B8CD47}"/>
              </a:ext>
            </a:extLst>
          </p:cNvPr>
          <p:cNvSpPr/>
          <p:nvPr/>
        </p:nvSpPr>
        <p:spPr>
          <a:xfrm>
            <a:off x="0" y="0"/>
            <a:ext cx="1162050" cy="857250"/>
          </a:xfrm>
          <a:prstGeom prst="rect">
            <a:avLst/>
          </a:prstGeom>
          <a:solidFill>
            <a:srgbClr val="032742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80244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astaðgengill 6">
            <a:extLst>
              <a:ext uri="{FF2B5EF4-FFF2-40B4-BE49-F238E27FC236}">
                <a16:creationId xmlns:a16="http://schemas.microsoft.com/office/drawing/2014/main" id="{126FE6C0-7F06-4081-8AD0-80C4FBA8AB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0204" y="646448"/>
            <a:ext cx="3464212" cy="789927"/>
          </a:xfrm>
        </p:spPr>
        <p:txBody>
          <a:bodyPr/>
          <a:lstStyle/>
          <a:p>
            <a:r>
              <a:rPr lang="is-IS" sz="3600">
                <a:solidFill>
                  <a:srgbClr val="032742"/>
                </a:solidFill>
              </a:rPr>
              <a:t>Tengiliðir</a:t>
            </a:r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C62822A8-DB11-4999-9706-8C34E3C7FB2E}"/>
              </a:ext>
            </a:extLst>
          </p:cNvPr>
          <p:cNvSpPr txBox="1"/>
          <p:nvPr/>
        </p:nvSpPr>
        <p:spPr>
          <a:xfrm>
            <a:off x="269623" y="1894894"/>
            <a:ext cx="4020437" cy="346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s-IS" b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Verkefnastjórn</a:t>
            </a:r>
            <a:endParaRPr lang="is-IS" sz="1600" b="1">
              <a:solidFill>
                <a:srgbClr val="032742"/>
              </a:solidFill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is-IS" sz="160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betrivinnutimi@rikissattasemjari.is</a:t>
            </a:r>
            <a:r>
              <a:rPr lang="is-IS" sz="160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s-IS" sz="160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Bára Hildur Jóhannsdóttir verkefnastjóri </a:t>
            </a:r>
            <a:r>
              <a:rPr lang="is-IS" sz="1400" i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barahildur@rikissattasemjari.is</a:t>
            </a:r>
            <a:r>
              <a:rPr lang="is-IS" sz="1600" i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6952490</a:t>
            </a:r>
          </a:p>
          <a:p>
            <a:pPr>
              <a:lnSpc>
                <a:spcPct val="150000"/>
              </a:lnSpc>
            </a:pPr>
            <a:r>
              <a:rPr lang="is-IS" sz="160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Aldís Magnúsdóttir sérfræðingur </a:t>
            </a:r>
            <a:br>
              <a:rPr lang="is-IS" sz="160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400" i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aldis.magnusdottir@fjr.is</a:t>
            </a:r>
            <a:r>
              <a:rPr lang="is-IS" sz="1400" i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1600" i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8474672</a:t>
            </a:r>
          </a:p>
          <a:p>
            <a:pPr>
              <a:lnSpc>
                <a:spcPct val="150000"/>
              </a:lnSpc>
            </a:pPr>
            <a:r>
              <a:rPr lang="is-IS" sz="160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Sigríður S. Sæmundsdóttir</a:t>
            </a:r>
            <a:br>
              <a:rPr lang="is-IS" sz="160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400" i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sigridur.s.saemundsdottir@rikissattasemjari.is</a:t>
            </a:r>
            <a:r>
              <a:rPr lang="is-IS" sz="1400" i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1600" i="1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</a:t>
            </a:r>
            <a:r>
              <a:rPr lang="en-GB" sz="1600" i="1">
                <a:solidFill>
                  <a:srgbClr val="03274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8683114</a:t>
            </a:r>
            <a:endParaRPr lang="is-IS" sz="1600" i="1">
              <a:solidFill>
                <a:srgbClr val="0327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4D7DA0B3-C68F-4B44-AD2A-7C50C4BF3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060" y="2289692"/>
            <a:ext cx="7646315" cy="4375581"/>
          </a:xfrm>
          <a:prstGeom prst="rect">
            <a:avLst/>
          </a:prstGeom>
        </p:spPr>
      </p:pic>
      <p:sp>
        <p:nvSpPr>
          <p:cNvPr id="8" name="Textastaðgengill 6">
            <a:extLst>
              <a:ext uri="{FF2B5EF4-FFF2-40B4-BE49-F238E27FC236}">
                <a16:creationId xmlns:a16="http://schemas.microsoft.com/office/drawing/2014/main" id="{6F984D12-E1C9-4B34-BD5E-CE5EFA143954}"/>
              </a:ext>
            </a:extLst>
          </p:cNvPr>
          <p:cNvSpPr txBox="1">
            <a:spLocks/>
          </p:cNvSpPr>
          <p:nvPr/>
        </p:nvSpPr>
        <p:spPr>
          <a:xfrm>
            <a:off x="4290061" y="488284"/>
            <a:ext cx="6541736" cy="1674296"/>
          </a:xfrm>
          <a:prstGeom prst="rect">
            <a:avLst/>
          </a:prstGeom>
          <a:solidFill>
            <a:srgbClr val="85ABCD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0" b="1" i="0" kern="1200">
                <a:solidFill>
                  <a:srgbClr val="09501E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000" dirty="0">
                <a:solidFill>
                  <a:schemeClr val="bg1"/>
                </a:solidFill>
              </a:rPr>
              <a:t>Ríki – </a:t>
            </a:r>
            <a:r>
              <a:rPr lang="is-IS" sz="2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kmr@fjr.is</a:t>
            </a:r>
            <a:r>
              <a:rPr lang="is-IS" sz="2000" dirty="0">
                <a:solidFill>
                  <a:schemeClr val="bg1"/>
                </a:solidFill>
              </a:rPr>
              <a:t> </a:t>
            </a:r>
          </a:p>
          <a:p>
            <a:r>
              <a:rPr lang="is-IS" sz="2000" dirty="0">
                <a:solidFill>
                  <a:schemeClr val="bg1"/>
                </a:solidFill>
              </a:rPr>
              <a:t>Reykjavíkurborg – </a:t>
            </a:r>
            <a:r>
              <a:rPr lang="is-IS" sz="20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betrivinnutimi@reykjavik.is</a:t>
            </a:r>
            <a:r>
              <a:rPr lang="is-IS" sz="2000" dirty="0">
                <a:solidFill>
                  <a:schemeClr val="bg1"/>
                </a:solidFill>
              </a:rPr>
              <a:t> </a:t>
            </a:r>
          </a:p>
          <a:p>
            <a:r>
              <a:rPr lang="is-IS" sz="2000" dirty="0">
                <a:solidFill>
                  <a:schemeClr val="bg1"/>
                </a:solidFill>
              </a:rPr>
              <a:t>Sveitarfélög – </a:t>
            </a:r>
            <a:r>
              <a:rPr lang="is-IS" sz="20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betrivinnutimi@samband.is</a:t>
            </a:r>
            <a:endParaRPr lang="is-IS" sz="2000" dirty="0">
              <a:solidFill>
                <a:schemeClr val="bg1"/>
              </a:solidFill>
            </a:endParaRPr>
          </a:p>
          <a:p>
            <a:r>
              <a:rPr lang="is-IS" sz="2000" dirty="0">
                <a:solidFill>
                  <a:schemeClr val="bg1"/>
                </a:solidFill>
              </a:rPr>
              <a:t>SFV – </a:t>
            </a:r>
            <a:r>
              <a:rPr lang="is-IS" sz="20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tryggvi@samtok.is</a:t>
            </a:r>
            <a:r>
              <a:rPr lang="is-I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63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astaðgengill 2">
            <a:extLst>
              <a:ext uri="{FF2B5EF4-FFF2-40B4-BE49-F238E27FC236}">
                <a16:creationId xmlns:a16="http://schemas.microsoft.com/office/drawing/2014/main" id="{19E623A3-FF91-4AFB-BA58-FA88332C7562}"/>
              </a:ext>
            </a:extLst>
          </p:cNvPr>
          <p:cNvSpPr txBox="1">
            <a:spLocks/>
          </p:cNvSpPr>
          <p:nvPr/>
        </p:nvSpPr>
        <p:spPr>
          <a:xfrm>
            <a:off x="1141591" y="1407129"/>
            <a:ext cx="4337190" cy="13544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is-IS"/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3F88E0F7-88F5-4E8B-B5D0-F66A9928C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84" y="840916"/>
            <a:ext cx="5645620" cy="5645620"/>
          </a:xfrm>
          <a:prstGeom prst="rect">
            <a:avLst/>
          </a:prstGeom>
        </p:spPr>
      </p:pic>
      <p:sp>
        <p:nvSpPr>
          <p:cNvPr id="10" name="Textastaðgengill 9">
            <a:extLst>
              <a:ext uri="{FF2B5EF4-FFF2-40B4-BE49-F238E27FC236}">
                <a16:creationId xmlns:a16="http://schemas.microsoft.com/office/drawing/2014/main" id="{77EC13D2-50C7-4289-906B-48F7959FE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208" y="1667152"/>
            <a:ext cx="5645620" cy="3783719"/>
          </a:xfrm>
        </p:spPr>
        <p:txBody>
          <a:bodyPr lIns="91440" tIns="45720" rIns="91440" bIns="45720" anchor="t"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+mn-lt"/>
                <a:cs typeface="Arial"/>
              </a:rPr>
              <a:t>Útistandandi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n-lt"/>
                <a:cs typeface="Arial"/>
              </a:rPr>
              <a:t>mál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Arial"/>
              </a:rPr>
              <a:t> 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2000" dirty="0">
                <a:latin typeface="+mn-lt"/>
                <a:cs typeface="Arial" panose="020B0604020202020204" pitchFamily="34" charset="0"/>
              </a:rPr>
              <a:t>Leiðbeiningar vegna hvíldartímalöggjafar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2000" dirty="0">
                <a:latin typeface="+mn-lt"/>
                <a:cs typeface="Arial" panose="020B0604020202020204" pitchFamily="34" charset="0"/>
              </a:rPr>
              <a:t>Ferill einstakra mála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2000" dirty="0">
                <a:latin typeface="+mn-lt"/>
                <a:cs typeface="Arial" panose="020B0604020202020204" pitchFamily="34" charset="0"/>
              </a:rPr>
              <a:t>Hópar sem lækka í launum </a:t>
            </a:r>
            <a:endParaRPr lang="is-IS" sz="22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2000" dirty="0">
                <a:latin typeface="+mn-lt"/>
                <a:cs typeface="Arial" panose="020B0604020202020204" pitchFamily="34" charset="0"/>
              </a:rPr>
              <a:t>Tæknimál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2000" dirty="0">
                <a:effectLst/>
                <a:latin typeface="+mn-lt"/>
                <a:cs typeface="Arial" panose="020B0604020202020204" pitchFamily="34" charset="0"/>
              </a:rPr>
              <a:t>Námskeið fyrir vaktasmiði</a:t>
            </a:r>
            <a:endParaRPr lang="is-IS" sz="2000" dirty="0">
              <a:effectLst/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+mn-lt"/>
              <a:cs typeface="Arial"/>
            </a:endParaRP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endParaRPr lang="is-IS" sz="2000" dirty="0">
              <a:latin typeface="+mn-lt"/>
            </a:endParaRPr>
          </a:p>
        </p:txBody>
      </p:sp>
      <p:sp>
        <p:nvSpPr>
          <p:cNvPr id="6" name="Textastaðgengill 9">
            <a:extLst>
              <a:ext uri="{FF2B5EF4-FFF2-40B4-BE49-F238E27FC236}">
                <a16:creationId xmlns:a16="http://schemas.microsoft.com/office/drawing/2014/main" id="{62F1B6B0-F69A-48C3-A5AD-8D6DE3608F37}"/>
              </a:ext>
            </a:extLst>
          </p:cNvPr>
          <p:cNvSpPr txBox="1">
            <a:spLocks/>
          </p:cNvSpPr>
          <p:nvPr/>
        </p:nvSpPr>
        <p:spPr>
          <a:xfrm>
            <a:off x="656208" y="445953"/>
            <a:ext cx="6324805" cy="78992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s-IS" sz="3200" b="1">
                <a:latin typeface="Arial" panose="020B0604020202020204" pitchFamily="34" charset="0"/>
                <a:cs typeface="Arial" panose="020B0604020202020204" pitchFamily="34" charset="0"/>
              </a:rPr>
              <a:t>Efni fundar:</a:t>
            </a:r>
            <a:endParaRPr lang="is-IS" sz="240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is-I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9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3A144227-6060-4646-936A-C0F2CA3D96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759" y="794016"/>
            <a:ext cx="6226949" cy="789927"/>
          </a:xfrm>
        </p:spPr>
        <p:txBody>
          <a:bodyPr/>
          <a:lstStyle/>
          <a:p>
            <a:r>
              <a:rPr lang="is-IS">
                <a:solidFill>
                  <a:srgbClr val="032742"/>
                </a:solidFill>
              </a:rPr>
              <a:t>Efni næsta fundar</a:t>
            </a:r>
            <a:r>
              <a:rPr lang="is-IS"/>
              <a:t>	</a:t>
            </a:r>
          </a:p>
        </p:txBody>
      </p:sp>
      <p:sp>
        <p:nvSpPr>
          <p:cNvPr id="4" name="Textastaðgengill 2">
            <a:extLst>
              <a:ext uri="{FF2B5EF4-FFF2-40B4-BE49-F238E27FC236}">
                <a16:creationId xmlns:a16="http://schemas.microsoft.com/office/drawing/2014/main" id="{CF2A1269-C7EB-4DC0-850C-29AF5336B328}"/>
              </a:ext>
            </a:extLst>
          </p:cNvPr>
          <p:cNvSpPr txBox="1">
            <a:spLocks/>
          </p:cNvSpPr>
          <p:nvPr/>
        </p:nvSpPr>
        <p:spPr>
          <a:xfrm>
            <a:off x="961965" y="2301239"/>
            <a:ext cx="4432995" cy="22707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n-lt"/>
                <a:cs typeface="Arial"/>
              </a:rPr>
              <a:t>Útistandandi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Arial"/>
              </a:rPr>
              <a:t>mál</a:t>
            </a:r>
            <a:endParaRPr lang="en-US" sz="240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n-lt"/>
                <a:cs typeface="Arial"/>
              </a:rPr>
              <a:t>Mál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Arial"/>
              </a:rPr>
              <a:t>líðandi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Arial"/>
              </a:rPr>
              <a:t>stundar</a:t>
            </a:r>
            <a:endParaRPr lang="en-US" sz="240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n-lt"/>
                <a:cs typeface="Arial"/>
              </a:rPr>
              <a:t>Reynslusögur</a:t>
            </a:r>
            <a:endParaRPr lang="en-US" sz="200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Mynd 5" descr="Mynd sem inniheldur sushi, herbergi, matur, skilti&#10;&#10;Lýsing sjálfkrafa búin til">
            <a:extLst>
              <a:ext uri="{FF2B5EF4-FFF2-40B4-BE49-F238E27FC236}">
                <a16:creationId xmlns:a16="http://schemas.microsoft.com/office/drawing/2014/main" id="{A577F6DD-85B5-4767-A27D-0F47D686C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054" y="948690"/>
            <a:ext cx="4960620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6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s brain questions - Google Search | Powerpoint animation, Animated  clipart, Sculpture lessons">
            <a:extLst>
              <a:ext uri="{FF2B5EF4-FFF2-40B4-BE49-F238E27FC236}">
                <a16:creationId xmlns:a16="http://schemas.microsoft.com/office/drawing/2014/main" id="{D3E22C6B-9321-4B65-91F1-BFA56BC4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708" y="482832"/>
            <a:ext cx="5460683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étthyrningur 4">
            <a:extLst>
              <a:ext uri="{FF2B5EF4-FFF2-40B4-BE49-F238E27FC236}">
                <a16:creationId xmlns:a16="http://schemas.microsoft.com/office/drawing/2014/main" id="{7E9285A6-7954-4B97-8713-3C65ECED512B}"/>
              </a:ext>
            </a:extLst>
          </p:cNvPr>
          <p:cNvSpPr/>
          <p:nvPr/>
        </p:nvSpPr>
        <p:spPr>
          <a:xfrm>
            <a:off x="426720" y="777240"/>
            <a:ext cx="1280160" cy="739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44580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 descr="Mynd sem inniheldur v���ma, klukka&#10;&#10;Lýsing sjálfkrafa búin til">
            <a:extLst>
              <a:ext uri="{FF2B5EF4-FFF2-40B4-BE49-F238E27FC236}">
                <a16:creationId xmlns:a16="http://schemas.microsoft.com/office/drawing/2014/main" id="{629CCACF-B6F8-4826-A0F2-E8C7283F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52" y="772947"/>
            <a:ext cx="6355093" cy="6355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BDB35-1F73-4D19-8A26-692F7B20E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" y="204537"/>
            <a:ext cx="1028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6F73AA2C-C17A-448D-AA5F-95C71DC35B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079" y="461557"/>
            <a:ext cx="10103953" cy="789927"/>
          </a:xfrm>
        </p:spPr>
        <p:txBody>
          <a:bodyPr lIns="91440" tIns="45720" rIns="91440" bIns="45720" anchor="t"/>
          <a:lstStyle/>
          <a:p>
            <a:r>
              <a:rPr lang="is-IS">
                <a:solidFill>
                  <a:srgbClr val="032742"/>
                </a:solidFill>
                <a:latin typeface="FiraGO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Ferill við innleiðingu betri vinnutíma í vaktavinnu</a:t>
            </a:r>
            <a:endParaRPr lang="is-IS">
              <a:solidFill>
                <a:srgbClr val="032742"/>
              </a:solidFill>
              <a:latin typeface="FiraGO SemiBold"/>
            </a:endParaRP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EFD2968F-D6DA-48CC-8F87-08DBDF459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0"/>
          <a:stretch/>
        </p:blipFill>
        <p:spPr>
          <a:xfrm>
            <a:off x="4332995" y="1176982"/>
            <a:ext cx="7211916" cy="5371117"/>
          </a:xfrm>
          <a:prstGeom prst="rect">
            <a:avLst/>
          </a:prstGeom>
        </p:spPr>
      </p:pic>
      <p:sp>
        <p:nvSpPr>
          <p:cNvPr id="6" name="Sporaskja 5">
            <a:extLst>
              <a:ext uri="{FF2B5EF4-FFF2-40B4-BE49-F238E27FC236}">
                <a16:creationId xmlns:a16="http://schemas.microsoft.com/office/drawing/2014/main" id="{C57DB253-392F-4039-A453-B6794A271686}"/>
              </a:ext>
            </a:extLst>
          </p:cNvPr>
          <p:cNvSpPr/>
          <p:nvPr/>
        </p:nvSpPr>
        <p:spPr>
          <a:xfrm>
            <a:off x="587229" y="2189526"/>
            <a:ext cx="3394052" cy="3175493"/>
          </a:xfrm>
          <a:prstGeom prst="ellipse">
            <a:avLst/>
          </a:prstGeom>
          <a:solidFill>
            <a:srgbClr val="85ABCD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3200" b="1">
                <a:solidFill>
                  <a:srgbClr val="032742"/>
                </a:solidFill>
              </a:rPr>
              <a:t>Staðan ætti að vera þessi í dag!</a:t>
            </a:r>
          </a:p>
        </p:txBody>
      </p:sp>
      <p:sp>
        <p:nvSpPr>
          <p:cNvPr id="4" name="Rétthyrningur: Ávöl horn 3">
            <a:extLst>
              <a:ext uri="{FF2B5EF4-FFF2-40B4-BE49-F238E27FC236}">
                <a16:creationId xmlns:a16="http://schemas.microsoft.com/office/drawing/2014/main" id="{28BA8F3C-077F-4FB5-9195-EED6E1C3E57E}"/>
              </a:ext>
            </a:extLst>
          </p:cNvPr>
          <p:cNvSpPr/>
          <p:nvPr/>
        </p:nvSpPr>
        <p:spPr>
          <a:xfrm>
            <a:off x="4332995" y="1251484"/>
            <a:ext cx="1983985" cy="5296615"/>
          </a:xfrm>
          <a:prstGeom prst="roundRect">
            <a:avLst/>
          </a:prstGeom>
          <a:blipFill dpi="0" rotWithShape="1">
            <a:blip r:embed="rId4">
              <a:alphaModFix amt="63000"/>
            </a:blip>
            <a:srcRect/>
            <a:tile tx="0" ty="0" sx="100000" sy="100000" flip="none" algn="tl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Rétthyrningur: Ávöl horn 6">
            <a:extLst>
              <a:ext uri="{FF2B5EF4-FFF2-40B4-BE49-F238E27FC236}">
                <a16:creationId xmlns:a16="http://schemas.microsoft.com/office/drawing/2014/main" id="{3C243454-63C8-4483-9B7E-4E1451CBDCB0}"/>
              </a:ext>
            </a:extLst>
          </p:cNvPr>
          <p:cNvSpPr/>
          <p:nvPr/>
        </p:nvSpPr>
        <p:spPr>
          <a:xfrm>
            <a:off x="6739683" y="1780172"/>
            <a:ext cx="2137987" cy="42392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étthyrningur: Ávöl horn 6">
            <a:extLst>
              <a:ext uri="{FF2B5EF4-FFF2-40B4-BE49-F238E27FC236}">
                <a16:creationId xmlns:a16="http://schemas.microsoft.com/office/drawing/2014/main" id="{8E11FF7B-7E2C-492C-A962-68385A905CA3}"/>
              </a:ext>
            </a:extLst>
          </p:cNvPr>
          <p:cNvSpPr/>
          <p:nvPr/>
        </p:nvSpPr>
        <p:spPr>
          <a:xfrm>
            <a:off x="9049357" y="1313895"/>
            <a:ext cx="2137987" cy="10298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64237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3E6799-C24A-4A9A-93AC-9B4787808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428" y="1770232"/>
            <a:ext cx="5555469" cy="2609111"/>
          </a:xfrm>
        </p:spPr>
        <p:txBody>
          <a:bodyPr/>
          <a:lstStyle/>
          <a:p>
            <a:r>
              <a:rPr lang="is-IS" dirty="0"/>
              <a:t>Leiðbeiningar frá stýrihópi</a:t>
            </a:r>
          </a:p>
          <a:p>
            <a:endParaRPr lang="is-IS" dirty="0"/>
          </a:p>
          <a:p>
            <a:r>
              <a:rPr lang="is-IS" sz="3200" dirty="0"/>
              <a:t>Áhersla á hvíldartímalöggjöf tengt betri vinnutíma í vaktavinnu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292E8-E49E-4680-B725-152F6C49D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3" y="201710"/>
            <a:ext cx="1019175" cy="4476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28878E5-C719-4B7A-B879-47EBCBB75B03}"/>
              </a:ext>
            </a:extLst>
          </p:cNvPr>
          <p:cNvSpPr/>
          <p:nvPr/>
        </p:nvSpPr>
        <p:spPr>
          <a:xfrm>
            <a:off x="1320728" y="4382276"/>
            <a:ext cx="3766782" cy="2156347"/>
          </a:xfrm>
          <a:prstGeom prst="ellipse">
            <a:avLst/>
          </a:prstGeom>
          <a:solidFill>
            <a:srgbClr val="0327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800" dirty="0"/>
              <a:t>Fimmtudagur 11. mars!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FDD81-6579-45E6-B020-F97E89707D16}"/>
              </a:ext>
            </a:extLst>
          </p:cNvPr>
          <p:cNvSpPr/>
          <p:nvPr/>
        </p:nvSpPr>
        <p:spPr>
          <a:xfrm>
            <a:off x="0" y="0"/>
            <a:ext cx="1162050" cy="857250"/>
          </a:xfrm>
          <a:prstGeom prst="rect">
            <a:avLst/>
          </a:prstGeom>
          <a:solidFill>
            <a:srgbClr val="032742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028" name="Picture 4" descr="GIPHY News quote mlk martin luther king jr martin luther king GIF">
            <a:extLst>
              <a:ext uri="{FF2B5EF4-FFF2-40B4-BE49-F238E27FC236}">
                <a16:creationId xmlns:a16="http://schemas.microsoft.com/office/drawing/2014/main" id="{769F50CF-672E-4701-86D7-04128C0B72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65" y="1770232"/>
            <a:ext cx="5462803" cy="39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0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3E6799-C24A-4A9A-93AC-9B4787808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951" y="2230304"/>
            <a:ext cx="5270982" cy="1304019"/>
          </a:xfrm>
        </p:spPr>
        <p:txBody>
          <a:bodyPr/>
          <a:lstStyle/>
          <a:p>
            <a:r>
              <a:rPr lang="is-IS" dirty="0"/>
              <a:t>Mál sem koma upp og þarf að skoða sérstaklega</a:t>
            </a:r>
          </a:p>
          <a:p>
            <a:endParaRPr lang="is-IS" dirty="0"/>
          </a:p>
          <a:p>
            <a:r>
              <a:rPr lang="is-IS" sz="3200" dirty="0"/>
              <a:t>Afgreiðsluferill mála</a:t>
            </a:r>
          </a:p>
          <a:p>
            <a:endParaRPr lang="is-IS" dirty="0"/>
          </a:p>
          <a:p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292E8-E49E-4680-B725-152F6C49D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3" y="201710"/>
            <a:ext cx="1019175" cy="44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EB035-B69F-4D20-8D4F-772F1707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" y="201709"/>
            <a:ext cx="1019175" cy="447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393297-EDB0-4E7A-8776-0420A4D047DE}"/>
              </a:ext>
            </a:extLst>
          </p:cNvPr>
          <p:cNvSpPr/>
          <p:nvPr/>
        </p:nvSpPr>
        <p:spPr>
          <a:xfrm>
            <a:off x="0" y="0"/>
            <a:ext cx="1162050" cy="857250"/>
          </a:xfrm>
          <a:prstGeom prst="rect">
            <a:avLst/>
          </a:prstGeom>
          <a:solidFill>
            <a:srgbClr val="032742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050" name="Picture 2" descr="happy work GIF by Soul Train">
            <a:extLst>
              <a:ext uri="{FF2B5EF4-FFF2-40B4-BE49-F238E27FC236}">
                <a16:creationId xmlns:a16="http://schemas.microsoft.com/office/drawing/2014/main" id="{55D6E526-6DE4-42CC-A134-117932E08A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83" y="1812897"/>
            <a:ext cx="5359856" cy="40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5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5F28D9-EAC1-480E-AF1A-09A886046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4010" y="593948"/>
            <a:ext cx="3633508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Ferillinn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F5338-53DE-464C-891A-B8718CE2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044" y="376996"/>
            <a:ext cx="5456015" cy="63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0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7AA50-7D5F-49C7-BDAC-43FF6ADAC7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4308" y="563449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Ferillinn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305AC-6391-4EEE-B87A-6F42731F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85" y="1353376"/>
            <a:ext cx="7753255" cy="4361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5D000-3C7D-464C-B9FC-F9DC2BD31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87" y="1683367"/>
            <a:ext cx="7234018" cy="44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4844B-240D-4D29-B8D4-F9AE66DC7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0160" y="2124981"/>
            <a:ext cx="9569810" cy="1304019"/>
          </a:xfrm>
        </p:spPr>
        <p:txBody>
          <a:bodyPr/>
          <a:lstStyle/>
          <a:p>
            <a:r>
              <a:rPr lang="is-IS" dirty="0"/>
              <a:t>Leiðbeiningar fyrir hópa sem lækka í launum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884E0-5984-4A84-877B-AADCE7B46408}"/>
              </a:ext>
            </a:extLst>
          </p:cNvPr>
          <p:cNvSpPr/>
          <p:nvPr/>
        </p:nvSpPr>
        <p:spPr>
          <a:xfrm>
            <a:off x="1280160" y="3704408"/>
            <a:ext cx="9212579" cy="2475411"/>
          </a:xfrm>
          <a:prstGeom prst="rect">
            <a:avLst/>
          </a:prstGeom>
          <a:solidFill>
            <a:srgbClr val="0327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is-IS" sz="2400" dirty="0">
                <a:latin typeface="FiraGO SemiBold" panose="020B0503050000020004"/>
                <a:cs typeface="Arial" panose="020B0604020202020204" pitchFamily="34" charset="0"/>
              </a:rPr>
              <a:t>Kallað eftir samræmdum upplýsingum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is-IS" sz="2400" dirty="0">
                <a:latin typeface="FiraGO SemiBold" panose="020B0503050000020004"/>
                <a:cs typeface="Arial" panose="020B0604020202020204" pitchFamily="34" charset="0"/>
              </a:rPr>
              <a:t>Ráðleggingar taka mið af ástæðu lækkunar hóps hverju sinni. </a:t>
            </a:r>
            <a:endParaRPr lang="en-US" sz="2400" dirty="0">
              <a:solidFill>
                <a:srgbClr val="000000"/>
              </a:solidFill>
              <a:latin typeface="FiraGO SemiBold" panose="020B0503050000020004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58354-D7F6-442D-A6C3-8308BD771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9" y="187642"/>
            <a:ext cx="1019175" cy="447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7D24B1-FD78-44D0-94A6-52ACE399B4AD}"/>
              </a:ext>
            </a:extLst>
          </p:cNvPr>
          <p:cNvSpPr/>
          <p:nvPr/>
        </p:nvSpPr>
        <p:spPr>
          <a:xfrm>
            <a:off x="0" y="0"/>
            <a:ext cx="1162050" cy="857250"/>
          </a:xfrm>
          <a:prstGeom prst="rect">
            <a:avLst/>
          </a:prstGeom>
          <a:solidFill>
            <a:srgbClr val="032742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13096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4844B-240D-4D29-B8D4-F9AE66DC70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413" y="503750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Hafa þarf í huga!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9AA58D-57BD-46BE-A32F-0EE79E865C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538" y="1734930"/>
            <a:ext cx="5601031" cy="45926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Erum að tala um hópa </a:t>
            </a:r>
            <a:r>
              <a:rPr lang="is-IS" sz="2000" dirty="0">
                <a:hlinkClick r:id="rId2"/>
              </a:rPr>
              <a:t>sbr. leiðbeiningar stýrihóps</a:t>
            </a:r>
            <a:endParaRPr lang="is-I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sz="2000" dirty="0"/>
              <a:t>Lækka í launum vegna kerfisbreytingarinnar einnar og sér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Starfsfólk hefur verið rangt skilgreint sem vaktavinnufólk eða dagvinnufólk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sz="2000" dirty="0"/>
              <a:t>Þarf að breyta miðað við </a:t>
            </a:r>
            <a:r>
              <a:rPr lang="is-IS" sz="2000" dirty="0">
                <a:hlinkClick r:id="rId3"/>
              </a:rPr>
              <a:t>skilgreiningu á vaktavinnumanni </a:t>
            </a:r>
            <a:endParaRPr lang="is-I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sz="2000" dirty="0"/>
              <a:t>Er á ábyrgð vinnustaðar</a:t>
            </a:r>
          </a:p>
          <a:p>
            <a:endParaRPr lang="is-IS" sz="1800" dirty="0"/>
          </a:p>
        </p:txBody>
      </p:sp>
      <p:pic>
        <p:nvPicPr>
          <p:cNvPr id="6" name="Picture 5" descr="A picture containing posing&#10;&#10;Description automatically generated">
            <a:extLst>
              <a:ext uri="{FF2B5EF4-FFF2-40B4-BE49-F238E27FC236}">
                <a16:creationId xmlns:a16="http://schemas.microsoft.com/office/drawing/2014/main" id="{0246438C-C377-4DF2-8AD2-EE872B3ED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340" y="749029"/>
            <a:ext cx="6019793" cy="601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3964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457BA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grunnur_blár_betrivinnutimi" id="{3C9AF778-502F-46D7-897C-021C6915658F}" vid="{1DBE15FF-7485-4358-B9C4-AE82C304BA07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grunnur_blár_betrivinnutimi" id="{3C9AF778-502F-46D7-897C-021C6915658F}" vid="{0B5EDBD2-1189-4E94-92F9-15BACF6915AC}"/>
    </a:ext>
  </a:extLst>
</a:theme>
</file>

<file path=ppt/theme/theme3.xml><?xml version="1.0" encoding="utf-8"?>
<a:theme xmlns:a="http://schemas.openxmlformats.org/drawingml/2006/main" name="1_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grunnur_blár_betrivinnutimi" id="{3C9AF778-502F-46D7-897C-021C6915658F}" vid="{B647F14F-72E1-4E15-840D-336505AFFA5F}"/>
    </a:ext>
  </a:extLst>
</a:theme>
</file>

<file path=ppt/theme/theme4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457BAD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grunnur_blár_betrivinnutimi" id="{3C9AF778-502F-46D7-897C-021C6915658F}" vid="{305B9957-1D35-4043-A435-1E5D456E611A}"/>
    </a:ext>
  </a:extLst>
</a:theme>
</file>

<file path=ppt/theme/theme5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1AEC1185B1A40B8C22CFA6E75963B" ma:contentTypeVersion="9" ma:contentTypeDescription="Create a new document." ma:contentTypeScope="" ma:versionID="1845670ecbd6f9ac8626a7849ba12b2f">
  <xsd:schema xmlns:xsd="http://www.w3.org/2001/XMLSchema" xmlns:xs="http://www.w3.org/2001/XMLSchema" xmlns:p="http://schemas.microsoft.com/office/2006/metadata/properties" xmlns:ns2="a2136bab-dc0a-4432-b245-68a21579025f" xmlns:ns3="3a3e3c52-78ac-497f-93ea-854a23b373ee" targetNamespace="http://schemas.microsoft.com/office/2006/metadata/properties" ma:root="true" ma:fieldsID="f98bcc93e06959568d4a339ee561b87b" ns2:_="" ns3:_="">
    <xsd:import namespace="a2136bab-dc0a-4432-b245-68a21579025f"/>
    <xsd:import namespace="3a3e3c52-78ac-497f-93ea-854a23b373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36bab-dc0a-4432-b245-68a2157902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e3c52-78ac-497f-93ea-854a23b373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CA608B-E80A-4D4E-BF51-873421C4BCE3}">
  <ds:schemaRefs>
    <ds:schemaRef ds:uri="3a3e3c52-78ac-497f-93ea-854a23b373ee"/>
    <ds:schemaRef ds:uri="a2136bab-dc0a-4432-b245-68a2157902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F5C896-6195-4D19-BC3A-EDC14584C4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860351-1DE2-41D5-AA16-62943ABFC54A}">
  <ds:schemaRefs>
    <ds:schemaRef ds:uri="3a3e3c52-78ac-497f-93ea-854a23b373ee"/>
    <ds:schemaRef ds:uri="a2136bab-dc0a-4432-b245-68a2157902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Glærugrunnur_blár_betrivinnutimi</Template>
  <TotalTime>2873</TotalTime>
  <Words>477</Words>
  <Application>Microsoft Office PowerPoint</Application>
  <PresentationFormat>Widescreen</PresentationFormat>
  <Paragraphs>99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FiraGO Book</vt:lpstr>
      <vt:lpstr>FiraGO SemiBold</vt:lpstr>
      <vt:lpstr>Segoe UI</vt:lpstr>
      <vt:lpstr>2_Office Theme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PowerPoint-kynning</dc:title>
  <dc:creator>Bára Hildur Jóhannsdóttir</dc:creator>
  <cp:lastModifiedBy>Bára Hildur Jóhannsdóttir - SATTI</cp:lastModifiedBy>
  <cp:revision>9</cp:revision>
  <dcterms:created xsi:type="dcterms:W3CDTF">2020-10-30T12:19:32Z</dcterms:created>
  <dcterms:modified xsi:type="dcterms:W3CDTF">2021-03-09T22:59:07Z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0x0101001C91AEC1185B1A40B8C22CFA6E75963B</vt:lpwstr>
  </property>
</Properties>
</file>