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  <p:sldMasterId id="2147483664" r:id="rId5"/>
    <p:sldMasterId id="2147483660" r:id="rId6"/>
    <p:sldMasterId id="2147483668" r:id="rId7"/>
  </p:sldMasterIdLst>
  <p:notesMasterIdLst>
    <p:notesMasterId r:id="rId23"/>
  </p:notesMasterIdLst>
  <p:sldIdLst>
    <p:sldId id="257" r:id="rId8"/>
    <p:sldId id="835" r:id="rId9"/>
    <p:sldId id="956" r:id="rId10"/>
    <p:sldId id="1010" r:id="rId11"/>
    <p:sldId id="1011" r:id="rId12"/>
    <p:sldId id="1043" r:id="rId13"/>
    <p:sldId id="1040" r:id="rId14"/>
    <p:sldId id="1041" r:id="rId15"/>
    <p:sldId id="1042" r:id="rId16"/>
    <p:sldId id="1032" r:id="rId17"/>
    <p:sldId id="1036" r:id="rId18"/>
    <p:sldId id="1044" r:id="rId19"/>
    <p:sldId id="1035" r:id="rId20"/>
    <p:sldId id="1014" r:id="rId21"/>
    <p:sldId id="1037" r:id="rId22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ED0AA7A-48DD-422F-9257-6A1760922B46}">
          <p14:sldIdLst>
            <p14:sldId id="257"/>
            <p14:sldId id="835"/>
            <p14:sldId id="956"/>
            <p14:sldId id="1010"/>
            <p14:sldId id="1011"/>
            <p14:sldId id="1043"/>
            <p14:sldId id="1040"/>
            <p14:sldId id="1041"/>
            <p14:sldId id="1042"/>
            <p14:sldId id="1032"/>
            <p14:sldId id="1036"/>
            <p14:sldId id="1044"/>
            <p14:sldId id="1035"/>
            <p14:sldId id="1014"/>
            <p14:sldId id="103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dís Magnúsdóttir" initials="AM" lastIdx="3" clrIdx="0">
    <p:extLst>
      <p:ext uri="{19B8F6BF-5375-455C-9EA6-DF929625EA0E}">
        <p15:presenceInfo xmlns:p15="http://schemas.microsoft.com/office/powerpoint/2012/main" userId="S::aldis.magnusdottir@fjr.is::788f55ed-56ba-4d9e-aa54-9b42129363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742"/>
    <a:srgbClr val="E4F8E7"/>
    <a:srgbClr val="85ABCD"/>
    <a:srgbClr val="60986E"/>
    <a:srgbClr val="CBE4CE"/>
    <a:srgbClr val="09501E"/>
    <a:srgbClr val="09361E"/>
    <a:srgbClr val="092E1E"/>
    <a:srgbClr val="09321E"/>
    <a:srgbClr val="094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–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7" autoAdjust="0"/>
    <p:restoredTop sz="95300" autoAdjust="0"/>
  </p:normalViewPr>
  <p:slideViewPr>
    <p:cSldViewPr snapToGrid="0">
      <p:cViewPr varScale="1">
        <p:scale>
          <a:sx n="76" d="100"/>
          <a:sy n="76" d="100"/>
        </p:scale>
        <p:origin x="345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ára Hildur Jóhannsdóttir - SATTI" userId="e2dc90b8-4ac3-45a6-926a-e79230d6dff4" providerId="ADAL" clId="{94C556DD-E206-4610-AB45-B391480E7A0B}"/>
    <pc:docChg chg="modSld">
      <pc:chgData name="Bára Hildur Jóhannsdóttir - SATTI" userId="e2dc90b8-4ac3-45a6-926a-e79230d6dff4" providerId="ADAL" clId="{94C556DD-E206-4610-AB45-B391480E7A0B}" dt="2021-11-23T11:32:19.422" v="24" actId="20577"/>
      <pc:docMkLst>
        <pc:docMk/>
      </pc:docMkLst>
      <pc:sldChg chg="modSp mod">
        <pc:chgData name="Bára Hildur Jóhannsdóttir - SATTI" userId="e2dc90b8-4ac3-45a6-926a-e79230d6dff4" providerId="ADAL" clId="{94C556DD-E206-4610-AB45-B391480E7A0B}" dt="2021-11-23T11:31:58.551" v="23" actId="20577"/>
        <pc:sldMkLst>
          <pc:docMk/>
          <pc:sldMk cId="2241934540" sldId="257"/>
        </pc:sldMkLst>
        <pc:spChg chg="mod">
          <ac:chgData name="Bára Hildur Jóhannsdóttir - SATTI" userId="e2dc90b8-4ac3-45a6-926a-e79230d6dff4" providerId="ADAL" clId="{94C556DD-E206-4610-AB45-B391480E7A0B}" dt="2021-11-23T11:31:58.551" v="23" actId="20577"/>
          <ac:spMkLst>
            <pc:docMk/>
            <pc:sldMk cId="2241934540" sldId="257"/>
            <ac:spMk id="7" creationId="{1A5696CA-1D6E-4C60-AA5E-77944EA0C741}"/>
          </ac:spMkLst>
        </pc:spChg>
      </pc:sldChg>
      <pc:sldChg chg="modSp mod">
        <pc:chgData name="Bára Hildur Jóhannsdóttir - SATTI" userId="e2dc90b8-4ac3-45a6-926a-e79230d6dff4" providerId="ADAL" clId="{94C556DD-E206-4610-AB45-B391480E7A0B}" dt="2021-11-23T11:32:19.422" v="24" actId="20577"/>
        <pc:sldMkLst>
          <pc:docMk/>
          <pc:sldMk cId="2159047695" sldId="1014"/>
        </pc:sldMkLst>
        <pc:spChg chg="mod">
          <ac:chgData name="Bára Hildur Jóhannsdóttir - SATTI" userId="e2dc90b8-4ac3-45a6-926a-e79230d6dff4" providerId="ADAL" clId="{94C556DD-E206-4610-AB45-B391480E7A0B}" dt="2021-11-23T11:32:19.422" v="24" actId="20577"/>
          <ac:spMkLst>
            <pc:docMk/>
            <pc:sldMk cId="2159047695" sldId="1014"/>
            <ac:spMk id="7" creationId="{B5025B4A-CA7F-4B1B-B162-D1FEAB8A6BB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757DD5-E622-48FD-ACDA-FC2659BEDBB4}" type="doc">
      <dgm:prSet loTypeId="urn:microsoft.com/office/officeart/2011/layout/CircleProcess" loCatId="process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is-IS"/>
        </a:p>
      </dgm:t>
    </dgm:pt>
    <dgm:pt modelId="{7B6C8575-98B0-4825-8AF3-A1E8090C16AB}">
      <dgm:prSet phldrT="[Texti]" custT="1"/>
      <dgm:spPr/>
      <dgm:t>
        <a:bodyPr/>
        <a:lstStyle/>
        <a:p>
          <a:r>
            <a:rPr lang="is-IS" sz="2000" b="1" dirty="0"/>
            <a:t>15. Janúar</a:t>
          </a:r>
        </a:p>
      </dgm:t>
    </dgm:pt>
    <dgm:pt modelId="{AC7C3059-4C41-4BB0-8055-7AC43032D823}" type="parTrans" cxnId="{EBA36F5B-5D0E-49E1-ABDB-7C566BDDE746}">
      <dgm:prSet/>
      <dgm:spPr/>
      <dgm:t>
        <a:bodyPr/>
        <a:lstStyle/>
        <a:p>
          <a:endParaRPr lang="is-IS"/>
        </a:p>
      </dgm:t>
    </dgm:pt>
    <dgm:pt modelId="{7B1228C7-0E18-4ED1-9605-895EB603F080}" type="sibTrans" cxnId="{EBA36F5B-5D0E-49E1-ABDB-7C566BDDE746}">
      <dgm:prSet/>
      <dgm:spPr/>
      <dgm:t>
        <a:bodyPr/>
        <a:lstStyle/>
        <a:p>
          <a:endParaRPr lang="is-IS"/>
        </a:p>
      </dgm:t>
    </dgm:pt>
    <dgm:pt modelId="{8753FD4C-A92E-4F5A-9568-6F873929D849}">
      <dgm:prSet phldrT="[Texti]" custT="1"/>
      <dgm:spPr/>
      <dgm:t>
        <a:bodyPr/>
        <a:lstStyle/>
        <a:p>
          <a:r>
            <a:rPr lang="is-IS" sz="2000" b="1" dirty="0"/>
            <a:t>1. Febrúar </a:t>
          </a:r>
        </a:p>
      </dgm:t>
    </dgm:pt>
    <dgm:pt modelId="{5DADD25C-E973-4BC4-9475-A5FEE373F100}" type="parTrans" cxnId="{04AF4FAC-75F8-496A-85EE-CD4EC6FCE912}">
      <dgm:prSet/>
      <dgm:spPr/>
      <dgm:t>
        <a:bodyPr/>
        <a:lstStyle/>
        <a:p>
          <a:endParaRPr lang="is-IS"/>
        </a:p>
      </dgm:t>
    </dgm:pt>
    <dgm:pt modelId="{6D805688-F006-4D37-B27F-97DED90AE2C5}" type="sibTrans" cxnId="{04AF4FAC-75F8-496A-85EE-CD4EC6FCE912}">
      <dgm:prSet/>
      <dgm:spPr/>
      <dgm:t>
        <a:bodyPr/>
        <a:lstStyle/>
        <a:p>
          <a:endParaRPr lang="is-IS"/>
        </a:p>
      </dgm:t>
    </dgm:pt>
    <dgm:pt modelId="{75496AC2-B782-4997-ABD0-EFE0957F9A2D}">
      <dgm:prSet phldrT="[Texti]" custT="1"/>
      <dgm:spPr/>
      <dgm:t>
        <a:bodyPr/>
        <a:lstStyle/>
        <a:p>
          <a:r>
            <a:rPr lang="is-IS" sz="2000" b="1" dirty="0"/>
            <a:t>15. Mars</a:t>
          </a:r>
        </a:p>
      </dgm:t>
    </dgm:pt>
    <dgm:pt modelId="{F53296D2-E674-468B-ACE7-E0A1A2EB2C62}" type="parTrans" cxnId="{9EA31741-9EFB-4C45-A633-A0D84826E9A5}">
      <dgm:prSet/>
      <dgm:spPr/>
      <dgm:t>
        <a:bodyPr/>
        <a:lstStyle/>
        <a:p>
          <a:endParaRPr lang="is-IS"/>
        </a:p>
      </dgm:t>
    </dgm:pt>
    <dgm:pt modelId="{F056F355-F4ED-47B2-9742-D8E42854CC93}" type="sibTrans" cxnId="{9EA31741-9EFB-4C45-A633-A0D84826E9A5}">
      <dgm:prSet/>
      <dgm:spPr/>
      <dgm:t>
        <a:bodyPr/>
        <a:lstStyle/>
        <a:p>
          <a:endParaRPr lang="is-IS"/>
        </a:p>
      </dgm:t>
    </dgm:pt>
    <dgm:pt modelId="{93B7916F-C270-43B4-AF91-AE8ED36BAD10}">
      <dgm:prSet phldrT="[Texti]" custT="1"/>
      <dgm:spPr/>
      <dgm:t>
        <a:bodyPr/>
        <a:lstStyle/>
        <a:p>
          <a:r>
            <a:rPr lang="is-IS" sz="2000" b="1"/>
            <a:t>2.   Apríl </a:t>
          </a:r>
        </a:p>
      </dgm:t>
    </dgm:pt>
    <dgm:pt modelId="{25FE96FC-0BAF-4E68-8482-C83C64C686D5}" type="parTrans" cxnId="{D8FE1B8D-93C8-40C8-9115-83054FC43CC1}">
      <dgm:prSet/>
      <dgm:spPr/>
      <dgm:t>
        <a:bodyPr/>
        <a:lstStyle/>
        <a:p>
          <a:endParaRPr lang="is-IS"/>
        </a:p>
      </dgm:t>
    </dgm:pt>
    <dgm:pt modelId="{DA4388EC-2D90-4061-9564-785325D7CD00}" type="sibTrans" cxnId="{D8FE1B8D-93C8-40C8-9115-83054FC43CC1}">
      <dgm:prSet/>
      <dgm:spPr/>
      <dgm:t>
        <a:bodyPr/>
        <a:lstStyle/>
        <a:p>
          <a:endParaRPr lang="is-IS"/>
        </a:p>
      </dgm:t>
    </dgm:pt>
    <dgm:pt modelId="{57132380-C054-42D7-99C7-EDEE9D86FD92}">
      <dgm:prSet phldrT="[Texti]" custT="1"/>
      <dgm:spPr/>
      <dgm:t>
        <a:bodyPr/>
        <a:lstStyle/>
        <a:p>
          <a:r>
            <a:rPr lang="is-IS" sz="2000" b="1" dirty="0"/>
            <a:t>1.     Maí </a:t>
          </a:r>
        </a:p>
      </dgm:t>
    </dgm:pt>
    <dgm:pt modelId="{CFE60CD9-28FB-4728-9601-EAF35C8313DC}" type="parTrans" cxnId="{143A950A-75D7-405F-903C-C3B70443BF72}">
      <dgm:prSet/>
      <dgm:spPr/>
      <dgm:t>
        <a:bodyPr/>
        <a:lstStyle/>
        <a:p>
          <a:endParaRPr lang="is-IS"/>
        </a:p>
      </dgm:t>
    </dgm:pt>
    <dgm:pt modelId="{8B2B5FA1-AE26-4CF8-8A28-DB85E3B74857}" type="sibTrans" cxnId="{143A950A-75D7-405F-903C-C3B70443BF72}">
      <dgm:prSet/>
      <dgm:spPr/>
      <dgm:t>
        <a:bodyPr/>
        <a:lstStyle/>
        <a:p>
          <a:endParaRPr lang="is-IS"/>
        </a:p>
      </dgm:t>
    </dgm:pt>
    <dgm:pt modelId="{E4021721-1B12-453E-BFBD-1C3CA9E6C820}">
      <dgm:prSet phldrT="[Texti]"/>
      <dgm:spPr/>
      <dgm:t>
        <a:bodyPr/>
        <a:lstStyle/>
        <a:p>
          <a:r>
            <a:rPr lang="is-IS" b="1" dirty="0"/>
            <a:t>1. maí til 2023</a:t>
          </a:r>
        </a:p>
      </dgm:t>
    </dgm:pt>
    <dgm:pt modelId="{ED1F9EC8-D023-46B4-A8C3-AB4CE06F59F5}" type="parTrans" cxnId="{6A761565-A4E5-4C19-9DD9-BA78D9EACEE4}">
      <dgm:prSet/>
      <dgm:spPr/>
      <dgm:t>
        <a:bodyPr/>
        <a:lstStyle/>
        <a:p>
          <a:endParaRPr lang="is-IS"/>
        </a:p>
      </dgm:t>
    </dgm:pt>
    <dgm:pt modelId="{5529FBB7-09CC-44D1-8E05-5B4B368B628F}" type="sibTrans" cxnId="{6A761565-A4E5-4C19-9DD9-BA78D9EACEE4}">
      <dgm:prSet/>
      <dgm:spPr/>
      <dgm:t>
        <a:bodyPr/>
        <a:lstStyle/>
        <a:p>
          <a:endParaRPr lang="is-IS"/>
        </a:p>
      </dgm:t>
    </dgm:pt>
    <dgm:pt modelId="{8F201079-6EBF-4BE6-970A-8AB27983B44F}" type="pres">
      <dgm:prSet presAssocID="{C6757DD5-E622-48FD-ACDA-FC2659BEDBB4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1A1613E6-B9F5-4CDC-89B7-33CED168E8A7}" type="pres">
      <dgm:prSet presAssocID="{E4021721-1B12-453E-BFBD-1C3CA9E6C820}" presName="Accent6" presStyleCnt="0"/>
      <dgm:spPr/>
    </dgm:pt>
    <dgm:pt modelId="{946201D0-5D44-4B03-8325-D909D88AD1B2}" type="pres">
      <dgm:prSet presAssocID="{E4021721-1B12-453E-BFBD-1C3CA9E6C820}" presName="Accent" presStyleLbl="node1" presStyleIdx="0" presStyleCnt="6"/>
      <dgm:spPr/>
    </dgm:pt>
    <dgm:pt modelId="{45654DAA-CC31-429E-9123-D4127D0836D1}" type="pres">
      <dgm:prSet presAssocID="{E4021721-1B12-453E-BFBD-1C3CA9E6C820}" presName="ParentBackground6" presStyleCnt="0"/>
      <dgm:spPr/>
    </dgm:pt>
    <dgm:pt modelId="{55D4FC10-6A3B-49C1-B3DF-B90BC10597F1}" type="pres">
      <dgm:prSet presAssocID="{E4021721-1B12-453E-BFBD-1C3CA9E6C820}" presName="ParentBackground" presStyleLbl="fgAcc1" presStyleIdx="0" presStyleCnt="6"/>
      <dgm:spPr/>
    </dgm:pt>
    <dgm:pt modelId="{C863AA42-8B18-4584-BDC4-77A5D230D537}" type="pres">
      <dgm:prSet presAssocID="{E4021721-1B12-453E-BFBD-1C3CA9E6C820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6D4CE6E-602D-4438-A5E1-B94D3C8A5B6A}" type="pres">
      <dgm:prSet presAssocID="{57132380-C054-42D7-99C7-EDEE9D86FD92}" presName="Accent5" presStyleCnt="0"/>
      <dgm:spPr/>
    </dgm:pt>
    <dgm:pt modelId="{698C9443-D6CE-405B-8986-C8662DB907A6}" type="pres">
      <dgm:prSet presAssocID="{57132380-C054-42D7-99C7-EDEE9D86FD92}" presName="Accent" presStyleLbl="node1" presStyleIdx="1" presStyleCnt="6"/>
      <dgm:spPr/>
    </dgm:pt>
    <dgm:pt modelId="{8D494C7F-865B-42D1-9D13-7F9EF59061CA}" type="pres">
      <dgm:prSet presAssocID="{57132380-C054-42D7-99C7-EDEE9D86FD92}" presName="ParentBackground5" presStyleCnt="0"/>
      <dgm:spPr/>
    </dgm:pt>
    <dgm:pt modelId="{3490B20D-A6A6-4640-A408-144E3C2996AC}" type="pres">
      <dgm:prSet presAssocID="{57132380-C054-42D7-99C7-EDEE9D86FD92}" presName="ParentBackground" presStyleLbl="fgAcc1" presStyleIdx="1" presStyleCnt="6"/>
      <dgm:spPr/>
    </dgm:pt>
    <dgm:pt modelId="{24E765F7-183A-4194-89C8-36194D835B36}" type="pres">
      <dgm:prSet presAssocID="{57132380-C054-42D7-99C7-EDEE9D86FD92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F70F028-FA94-4542-9191-C8FC2FD0D8ED}" type="pres">
      <dgm:prSet presAssocID="{93B7916F-C270-43B4-AF91-AE8ED36BAD10}" presName="Accent4" presStyleCnt="0"/>
      <dgm:spPr/>
    </dgm:pt>
    <dgm:pt modelId="{9CCD2B3B-780B-4E18-9F77-312B3BFA7EA5}" type="pres">
      <dgm:prSet presAssocID="{93B7916F-C270-43B4-AF91-AE8ED36BAD10}" presName="Accent" presStyleLbl="node1" presStyleIdx="2" presStyleCnt="6"/>
      <dgm:spPr/>
    </dgm:pt>
    <dgm:pt modelId="{E617E033-AC33-467E-B8C3-D9C7D67ADD83}" type="pres">
      <dgm:prSet presAssocID="{93B7916F-C270-43B4-AF91-AE8ED36BAD10}" presName="ParentBackground4" presStyleCnt="0"/>
      <dgm:spPr/>
    </dgm:pt>
    <dgm:pt modelId="{AAAF9B48-CA0F-473B-8130-72F15B422487}" type="pres">
      <dgm:prSet presAssocID="{93B7916F-C270-43B4-AF91-AE8ED36BAD10}" presName="ParentBackground" presStyleLbl="fgAcc1" presStyleIdx="2" presStyleCnt="6"/>
      <dgm:spPr/>
    </dgm:pt>
    <dgm:pt modelId="{FA661225-65D0-4ECA-94F4-C60DA3C595D9}" type="pres">
      <dgm:prSet presAssocID="{93B7916F-C270-43B4-AF91-AE8ED36BAD10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03F4F69-ADD7-4EAF-AA97-182F0E1D0652}" type="pres">
      <dgm:prSet presAssocID="{75496AC2-B782-4997-ABD0-EFE0957F9A2D}" presName="Accent3" presStyleCnt="0"/>
      <dgm:spPr/>
    </dgm:pt>
    <dgm:pt modelId="{BEF4AB4A-FE4F-4A5C-A52C-A6952365895B}" type="pres">
      <dgm:prSet presAssocID="{75496AC2-B782-4997-ABD0-EFE0957F9A2D}" presName="Accent" presStyleLbl="node1" presStyleIdx="3" presStyleCnt="6"/>
      <dgm:spPr/>
    </dgm:pt>
    <dgm:pt modelId="{575A7A26-1BDB-462B-A43E-659C86DE4CE2}" type="pres">
      <dgm:prSet presAssocID="{75496AC2-B782-4997-ABD0-EFE0957F9A2D}" presName="ParentBackground3" presStyleCnt="0"/>
      <dgm:spPr/>
    </dgm:pt>
    <dgm:pt modelId="{5D3748D5-1F69-4AEE-AEE3-905045C1EED9}" type="pres">
      <dgm:prSet presAssocID="{75496AC2-B782-4997-ABD0-EFE0957F9A2D}" presName="ParentBackground" presStyleLbl="fgAcc1" presStyleIdx="3" presStyleCnt="6"/>
      <dgm:spPr/>
    </dgm:pt>
    <dgm:pt modelId="{03FA2E3B-FCC3-4F4F-B9AE-7A149182D629}" type="pres">
      <dgm:prSet presAssocID="{75496AC2-B782-4997-ABD0-EFE0957F9A2D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654F9CA-0049-43CA-B7A9-F160C173F8E0}" type="pres">
      <dgm:prSet presAssocID="{8753FD4C-A92E-4F5A-9568-6F873929D849}" presName="Accent2" presStyleCnt="0"/>
      <dgm:spPr/>
    </dgm:pt>
    <dgm:pt modelId="{D36088E0-86BB-4198-9662-B3E6712F1D71}" type="pres">
      <dgm:prSet presAssocID="{8753FD4C-A92E-4F5A-9568-6F873929D849}" presName="Accent" presStyleLbl="node1" presStyleIdx="4" presStyleCnt="6"/>
      <dgm:spPr/>
    </dgm:pt>
    <dgm:pt modelId="{B4C46CE6-A216-43EB-A8FB-69CF9C5E14BD}" type="pres">
      <dgm:prSet presAssocID="{8753FD4C-A92E-4F5A-9568-6F873929D849}" presName="ParentBackground2" presStyleCnt="0"/>
      <dgm:spPr/>
    </dgm:pt>
    <dgm:pt modelId="{6FC3B307-C1E1-4DDD-BE39-64A60BF893CF}" type="pres">
      <dgm:prSet presAssocID="{8753FD4C-A92E-4F5A-9568-6F873929D849}" presName="ParentBackground" presStyleLbl="fgAcc1" presStyleIdx="4" presStyleCnt="6"/>
      <dgm:spPr/>
    </dgm:pt>
    <dgm:pt modelId="{68E0FC54-52B2-44CB-8212-975BF9234248}" type="pres">
      <dgm:prSet presAssocID="{8753FD4C-A92E-4F5A-9568-6F873929D849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E011E9E-DC08-4B2C-BDC6-ABCCDF5C77AA}" type="pres">
      <dgm:prSet presAssocID="{7B6C8575-98B0-4825-8AF3-A1E8090C16AB}" presName="Accent1" presStyleCnt="0"/>
      <dgm:spPr/>
    </dgm:pt>
    <dgm:pt modelId="{A9BF9816-E644-46C0-A887-934188E967DE}" type="pres">
      <dgm:prSet presAssocID="{7B6C8575-98B0-4825-8AF3-A1E8090C16AB}" presName="Accent" presStyleLbl="node1" presStyleIdx="5" presStyleCnt="6" custLinFactNeighborY="0"/>
      <dgm:spPr/>
    </dgm:pt>
    <dgm:pt modelId="{5007CE64-588D-4106-9D86-C89A2DECA8DD}" type="pres">
      <dgm:prSet presAssocID="{7B6C8575-98B0-4825-8AF3-A1E8090C16AB}" presName="ParentBackground1" presStyleCnt="0"/>
      <dgm:spPr/>
    </dgm:pt>
    <dgm:pt modelId="{F32FDD93-2138-4195-A053-CC3C29AE5180}" type="pres">
      <dgm:prSet presAssocID="{7B6C8575-98B0-4825-8AF3-A1E8090C16AB}" presName="ParentBackground" presStyleLbl="fgAcc1" presStyleIdx="5" presStyleCnt="6"/>
      <dgm:spPr/>
    </dgm:pt>
    <dgm:pt modelId="{D439A42A-8DA0-413F-A947-A5BF51BD4467}" type="pres">
      <dgm:prSet presAssocID="{7B6C8575-98B0-4825-8AF3-A1E8090C16A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143A950A-75D7-405F-903C-C3B70443BF72}" srcId="{C6757DD5-E622-48FD-ACDA-FC2659BEDBB4}" destId="{57132380-C054-42D7-99C7-EDEE9D86FD92}" srcOrd="4" destOrd="0" parTransId="{CFE60CD9-28FB-4728-9601-EAF35C8313DC}" sibTransId="{8B2B5FA1-AE26-4CF8-8A28-DB85E3B74857}"/>
    <dgm:cxn modelId="{6B7EB630-4F7B-49B3-A1E2-402B740102D3}" type="presOf" srcId="{93B7916F-C270-43B4-AF91-AE8ED36BAD10}" destId="{FA661225-65D0-4ECA-94F4-C60DA3C595D9}" srcOrd="1" destOrd="0" presId="urn:microsoft.com/office/officeart/2011/layout/CircleProcess"/>
    <dgm:cxn modelId="{D8893D39-1415-4A8A-92DB-FDA06CBB372F}" type="presOf" srcId="{7B6C8575-98B0-4825-8AF3-A1E8090C16AB}" destId="{F32FDD93-2138-4195-A053-CC3C29AE5180}" srcOrd="0" destOrd="0" presId="urn:microsoft.com/office/officeart/2011/layout/CircleProcess"/>
    <dgm:cxn modelId="{EBA36F5B-5D0E-49E1-ABDB-7C566BDDE746}" srcId="{C6757DD5-E622-48FD-ACDA-FC2659BEDBB4}" destId="{7B6C8575-98B0-4825-8AF3-A1E8090C16AB}" srcOrd="0" destOrd="0" parTransId="{AC7C3059-4C41-4BB0-8055-7AC43032D823}" sibTransId="{7B1228C7-0E18-4ED1-9605-895EB603F080}"/>
    <dgm:cxn modelId="{6BD4675C-715D-46A1-BFC9-713D6AA39977}" type="presOf" srcId="{8753FD4C-A92E-4F5A-9568-6F873929D849}" destId="{6FC3B307-C1E1-4DDD-BE39-64A60BF893CF}" srcOrd="0" destOrd="0" presId="urn:microsoft.com/office/officeart/2011/layout/CircleProcess"/>
    <dgm:cxn modelId="{9EA31741-9EFB-4C45-A633-A0D84826E9A5}" srcId="{C6757DD5-E622-48FD-ACDA-FC2659BEDBB4}" destId="{75496AC2-B782-4997-ABD0-EFE0957F9A2D}" srcOrd="2" destOrd="0" parTransId="{F53296D2-E674-468B-ACE7-E0A1A2EB2C62}" sibTransId="{F056F355-F4ED-47B2-9742-D8E42854CC93}"/>
    <dgm:cxn modelId="{2A283144-8162-4C43-B100-CBC5B9F9EE62}" type="presOf" srcId="{7B6C8575-98B0-4825-8AF3-A1E8090C16AB}" destId="{D439A42A-8DA0-413F-A947-A5BF51BD4467}" srcOrd="1" destOrd="0" presId="urn:microsoft.com/office/officeart/2011/layout/CircleProcess"/>
    <dgm:cxn modelId="{6A761565-A4E5-4C19-9DD9-BA78D9EACEE4}" srcId="{C6757DD5-E622-48FD-ACDA-FC2659BEDBB4}" destId="{E4021721-1B12-453E-BFBD-1C3CA9E6C820}" srcOrd="5" destOrd="0" parTransId="{ED1F9EC8-D023-46B4-A8C3-AB4CE06F59F5}" sibTransId="{5529FBB7-09CC-44D1-8E05-5B4B368B628F}"/>
    <dgm:cxn modelId="{97EE6775-6FC8-4BF9-A95F-BE6274ED33C6}" type="presOf" srcId="{E4021721-1B12-453E-BFBD-1C3CA9E6C820}" destId="{C863AA42-8B18-4584-BDC4-77A5D230D537}" srcOrd="1" destOrd="0" presId="urn:microsoft.com/office/officeart/2011/layout/CircleProcess"/>
    <dgm:cxn modelId="{D8FE1B8D-93C8-40C8-9115-83054FC43CC1}" srcId="{C6757DD5-E622-48FD-ACDA-FC2659BEDBB4}" destId="{93B7916F-C270-43B4-AF91-AE8ED36BAD10}" srcOrd="3" destOrd="0" parTransId="{25FE96FC-0BAF-4E68-8482-C83C64C686D5}" sibTransId="{DA4388EC-2D90-4061-9564-785325D7CD00}"/>
    <dgm:cxn modelId="{0EAFCB9C-17B7-4CDC-B318-F8EDB05D927F}" type="presOf" srcId="{75496AC2-B782-4997-ABD0-EFE0957F9A2D}" destId="{03FA2E3B-FCC3-4F4F-B9AE-7A149182D629}" srcOrd="1" destOrd="0" presId="urn:microsoft.com/office/officeart/2011/layout/CircleProcess"/>
    <dgm:cxn modelId="{78FB5BA0-2864-4479-9E2F-41FED0FD1623}" type="presOf" srcId="{E4021721-1B12-453E-BFBD-1C3CA9E6C820}" destId="{55D4FC10-6A3B-49C1-B3DF-B90BC10597F1}" srcOrd="0" destOrd="0" presId="urn:microsoft.com/office/officeart/2011/layout/CircleProcess"/>
    <dgm:cxn modelId="{04AF4FAC-75F8-496A-85EE-CD4EC6FCE912}" srcId="{C6757DD5-E622-48FD-ACDA-FC2659BEDBB4}" destId="{8753FD4C-A92E-4F5A-9568-6F873929D849}" srcOrd="1" destOrd="0" parTransId="{5DADD25C-E973-4BC4-9475-A5FEE373F100}" sibTransId="{6D805688-F006-4D37-B27F-97DED90AE2C5}"/>
    <dgm:cxn modelId="{5ECA85AE-4C22-42B7-9ED4-FDF989DAC4E1}" type="presOf" srcId="{75496AC2-B782-4997-ABD0-EFE0957F9A2D}" destId="{5D3748D5-1F69-4AEE-AEE3-905045C1EED9}" srcOrd="0" destOrd="0" presId="urn:microsoft.com/office/officeart/2011/layout/CircleProcess"/>
    <dgm:cxn modelId="{4138A5D6-B322-4746-81DE-378141D47883}" type="presOf" srcId="{C6757DD5-E622-48FD-ACDA-FC2659BEDBB4}" destId="{8F201079-6EBF-4BE6-970A-8AB27983B44F}" srcOrd="0" destOrd="0" presId="urn:microsoft.com/office/officeart/2011/layout/CircleProcess"/>
    <dgm:cxn modelId="{441BD8D9-A93B-425F-9BE2-50D78CDACC39}" type="presOf" srcId="{57132380-C054-42D7-99C7-EDEE9D86FD92}" destId="{3490B20D-A6A6-4640-A408-144E3C2996AC}" srcOrd="0" destOrd="0" presId="urn:microsoft.com/office/officeart/2011/layout/CircleProcess"/>
    <dgm:cxn modelId="{D0C723DE-ABE2-484F-A9C3-5D3318981E68}" type="presOf" srcId="{93B7916F-C270-43B4-AF91-AE8ED36BAD10}" destId="{AAAF9B48-CA0F-473B-8130-72F15B422487}" srcOrd="0" destOrd="0" presId="urn:microsoft.com/office/officeart/2011/layout/CircleProcess"/>
    <dgm:cxn modelId="{DF99D6DE-8CF3-42A6-BD45-86208DC1A330}" type="presOf" srcId="{57132380-C054-42D7-99C7-EDEE9D86FD92}" destId="{24E765F7-183A-4194-89C8-36194D835B36}" srcOrd="1" destOrd="0" presId="urn:microsoft.com/office/officeart/2011/layout/CircleProcess"/>
    <dgm:cxn modelId="{24A637E7-1F44-4699-B24F-847F49B8B84B}" type="presOf" srcId="{8753FD4C-A92E-4F5A-9568-6F873929D849}" destId="{68E0FC54-52B2-44CB-8212-975BF9234248}" srcOrd="1" destOrd="0" presId="urn:microsoft.com/office/officeart/2011/layout/CircleProcess"/>
    <dgm:cxn modelId="{CB1835FB-3A47-47FB-B2BB-21E4D48367A9}" type="presParOf" srcId="{8F201079-6EBF-4BE6-970A-8AB27983B44F}" destId="{1A1613E6-B9F5-4CDC-89B7-33CED168E8A7}" srcOrd="0" destOrd="0" presId="urn:microsoft.com/office/officeart/2011/layout/CircleProcess"/>
    <dgm:cxn modelId="{1833D1A4-6E15-437B-97D1-CF851440F236}" type="presParOf" srcId="{1A1613E6-B9F5-4CDC-89B7-33CED168E8A7}" destId="{946201D0-5D44-4B03-8325-D909D88AD1B2}" srcOrd="0" destOrd="0" presId="urn:microsoft.com/office/officeart/2011/layout/CircleProcess"/>
    <dgm:cxn modelId="{8D7AA036-4349-4182-A3F9-D08EA7DF78D8}" type="presParOf" srcId="{8F201079-6EBF-4BE6-970A-8AB27983B44F}" destId="{45654DAA-CC31-429E-9123-D4127D0836D1}" srcOrd="1" destOrd="0" presId="urn:microsoft.com/office/officeart/2011/layout/CircleProcess"/>
    <dgm:cxn modelId="{8A60EBD4-F214-4075-A4DE-26B30A497350}" type="presParOf" srcId="{45654DAA-CC31-429E-9123-D4127D0836D1}" destId="{55D4FC10-6A3B-49C1-B3DF-B90BC10597F1}" srcOrd="0" destOrd="0" presId="urn:microsoft.com/office/officeart/2011/layout/CircleProcess"/>
    <dgm:cxn modelId="{60B54E83-457A-4A95-9813-B2288AD1F337}" type="presParOf" srcId="{8F201079-6EBF-4BE6-970A-8AB27983B44F}" destId="{C863AA42-8B18-4584-BDC4-77A5D230D537}" srcOrd="2" destOrd="0" presId="urn:microsoft.com/office/officeart/2011/layout/CircleProcess"/>
    <dgm:cxn modelId="{B813ACAE-13ED-48DD-A07E-2FC1788C9A12}" type="presParOf" srcId="{8F201079-6EBF-4BE6-970A-8AB27983B44F}" destId="{A6D4CE6E-602D-4438-A5E1-B94D3C8A5B6A}" srcOrd="3" destOrd="0" presId="urn:microsoft.com/office/officeart/2011/layout/CircleProcess"/>
    <dgm:cxn modelId="{4C943EC3-8B8C-4333-8206-33B8AC309C05}" type="presParOf" srcId="{A6D4CE6E-602D-4438-A5E1-B94D3C8A5B6A}" destId="{698C9443-D6CE-405B-8986-C8662DB907A6}" srcOrd="0" destOrd="0" presId="urn:microsoft.com/office/officeart/2011/layout/CircleProcess"/>
    <dgm:cxn modelId="{B4240C9F-A252-48FF-8B07-91AD3BC5D6BA}" type="presParOf" srcId="{8F201079-6EBF-4BE6-970A-8AB27983B44F}" destId="{8D494C7F-865B-42D1-9D13-7F9EF59061CA}" srcOrd="4" destOrd="0" presId="urn:microsoft.com/office/officeart/2011/layout/CircleProcess"/>
    <dgm:cxn modelId="{26284A8F-98EE-4F5B-86C7-E9EF8723BC5A}" type="presParOf" srcId="{8D494C7F-865B-42D1-9D13-7F9EF59061CA}" destId="{3490B20D-A6A6-4640-A408-144E3C2996AC}" srcOrd="0" destOrd="0" presId="urn:microsoft.com/office/officeart/2011/layout/CircleProcess"/>
    <dgm:cxn modelId="{26FF0AB2-6FC8-41C4-A9BC-A10C8BAF7501}" type="presParOf" srcId="{8F201079-6EBF-4BE6-970A-8AB27983B44F}" destId="{24E765F7-183A-4194-89C8-36194D835B36}" srcOrd="5" destOrd="0" presId="urn:microsoft.com/office/officeart/2011/layout/CircleProcess"/>
    <dgm:cxn modelId="{64615539-458B-41F0-9207-0466262ABBF1}" type="presParOf" srcId="{8F201079-6EBF-4BE6-970A-8AB27983B44F}" destId="{DF70F028-FA94-4542-9191-C8FC2FD0D8ED}" srcOrd="6" destOrd="0" presId="urn:microsoft.com/office/officeart/2011/layout/CircleProcess"/>
    <dgm:cxn modelId="{46C9378E-6540-4F36-8F36-5E5F3899FF48}" type="presParOf" srcId="{DF70F028-FA94-4542-9191-C8FC2FD0D8ED}" destId="{9CCD2B3B-780B-4E18-9F77-312B3BFA7EA5}" srcOrd="0" destOrd="0" presId="urn:microsoft.com/office/officeart/2011/layout/CircleProcess"/>
    <dgm:cxn modelId="{4CB9CF33-9E71-410D-9992-9AF786DC0494}" type="presParOf" srcId="{8F201079-6EBF-4BE6-970A-8AB27983B44F}" destId="{E617E033-AC33-467E-B8C3-D9C7D67ADD83}" srcOrd="7" destOrd="0" presId="urn:microsoft.com/office/officeart/2011/layout/CircleProcess"/>
    <dgm:cxn modelId="{7F60B6E1-DFF7-4241-BCE7-AA7F6AFF0777}" type="presParOf" srcId="{E617E033-AC33-467E-B8C3-D9C7D67ADD83}" destId="{AAAF9B48-CA0F-473B-8130-72F15B422487}" srcOrd="0" destOrd="0" presId="urn:microsoft.com/office/officeart/2011/layout/CircleProcess"/>
    <dgm:cxn modelId="{D9FA0EB9-499F-4765-BC5E-C404D2F3D10E}" type="presParOf" srcId="{8F201079-6EBF-4BE6-970A-8AB27983B44F}" destId="{FA661225-65D0-4ECA-94F4-C60DA3C595D9}" srcOrd="8" destOrd="0" presId="urn:microsoft.com/office/officeart/2011/layout/CircleProcess"/>
    <dgm:cxn modelId="{F670EFC7-B403-4A96-A1F4-00367A27150A}" type="presParOf" srcId="{8F201079-6EBF-4BE6-970A-8AB27983B44F}" destId="{603F4F69-ADD7-4EAF-AA97-182F0E1D0652}" srcOrd="9" destOrd="0" presId="urn:microsoft.com/office/officeart/2011/layout/CircleProcess"/>
    <dgm:cxn modelId="{FC3A99C5-9AD4-4A5C-BB5F-478CE41FA062}" type="presParOf" srcId="{603F4F69-ADD7-4EAF-AA97-182F0E1D0652}" destId="{BEF4AB4A-FE4F-4A5C-A52C-A6952365895B}" srcOrd="0" destOrd="0" presId="urn:microsoft.com/office/officeart/2011/layout/CircleProcess"/>
    <dgm:cxn modelId="{400671E2-04E0-4E0B-B8FD-18A8BAE49E81}" type="presParOf" srcId="{8F201079-6EBF-4BE6-970A-8AB27983B44F}" destId="{575A7A26-1BDB-462B-A43E-659C86DE4CE2}" srcOrd="10" destOrd="0" presId="urn:microsoft.com/office/officeart/2011/layout/CircleProcess"/>
    <dgm:cxn modelId="{225636EE-BF53-4E8D-918E-7CE5F60A971D}" type="presParOf" srcId="{575A7A26-1BDB-462B-A43E-659C86DE4CE2}" destId="{5D3748D5-1F69-4AEE-AEE3-905045C1EED9}" srcOrd="0" destOrd="0" presId="urn:microsoft.com/office/officeart/2011/layout/CircleProcess"/>
    <dgm:cxn modelId="{5A343E99-C3F6-41AD-A761-BD49DB5A3875}" type="presParOf" srcId="{8F201079-6EBF-4BE6-970A-8AB27983B44F}" destId="{03FA2E3B-FCC3-4F4F-B9AE-7A149182D629}" srcOrd="11" destOrd="0" presId="urn:microsoft.com/office/officeart/2011/layout/CircleProcess"/>
    <dgm:cxn modelId="{42F49281-C578-49CC-A149-B1B06BF63635}" type="presParOf" srcId="{8F201079-6EBF-4BE6-970A-8AB27983B44F}" destId="{4654F9CA-0049-43CA-B7A9-F160C173F8E0}" srcOrd="12" destOrd="0" presId="urn:microsoft.com/office/officeart/2011/layout/CircleProcess"/>
    <dgm:cxn modelId="{2E29D21B-C294-4E6F-B92F-C35548DF8B8E}" type="presParOf" srcId="{4654F9CA-0049-43CA-B7A9-F160C173F8E0}" destId="{D36088E0-86BB-4198-9662-B3E6712F1D71}" srcOrd="0" destOrd="0" presId="urn:microsoft.com/office/officeart/2011/layout/CircleProcess"/>
    <dgm:cxn modelId="{E17C6D45-025B-4441-B011-C0BA1102C591}" type="presParOf" srcId="{8F201079-6EBF-4BE6-970A-8AB27983B44F}" destId="{B4C46CE6-A216-43EB-A8FB-69CF9C5E14BD}" srcOrd="13" destOrd="0" presId="urn:microsoft.com/office/officeart/2011/layout/CircleProcess"/>
    <dgm:cxn modelId="{23747464-C799-4D77-9AF0-0C315CB93EC1}" type="presParOf" srcId="{B4C46CE6-A216-43EB-A8FB-69CF9C5E14BD}" destId="{6FC3B307-C1E1-4DDD-BE39-64A60BF893CF}" srcOrd="0" destOrd="0" presId="urn:microsoft.com/office/officeart/2011/layout/CircleProcess"/>
    <dgm:cxn modelId="{69F6EBE5-1701-48E5-AA37-6C716345D7D6}" type="presParOf" srcId="{8F201079-6EBF-4BE6-970A-8AB27983B44F}" destId="{68E0FC54-52B2-44CB-8212-975BF9234248}" srcOrd="14" destOrd="0" presId="urn:microsoft.com/office/officeart/2011/layout/CircleProcess"/>
    <dgm:cxn modelId="{D42DE3B8-EEEC-4170-99C8-697C85234214}" type="presParOf" srcId="{8F201079-6EBF-4BE6-970A-8AB27983B44F}" destId="{2E011E9E-DC08-4B2C-BDC6-ABCCDF5C77AA}" srcOrd="15" destOrd="0" presId="urn:microsoft.com/office/officeart/2011/layout/CircleProcess"/>
    <dgm:cxn modelId="{44CAAC93-16AD-4872-A449-3E4075219949}" type="presParOf" srcId="{2E011E9E-DC08-4B2C-BDC6-ABCCDF5C77AA}" destId="{A9BF9816-E644-46C0-A887-934188E967DE}" srcOrd="0" destOrd="0" presId="urn:microsoft.com/office/officeart/2011/layout/CircleProcess"/>
    <dgm:cxn modelId="{75234E66-696E-4A70-A365-F7BF5AF7C927}" type="presParOf" srcId="{8F201079-6EBF-4BE6-970A-8AB27983B44F}" destId="{5007CE64-588D-4106-9D86-C89A2DECA8DD}" srcOrd="16" destOrd="0" presId="urn:microsoft.com/office/officeart/2011/layout/CircleProcess"/>
    <dgm:cxn modelId="{DFA5A5E0-D034-4015-B100-555121624EBE}" type="presParOf" srcId="{5007CE64-588D-4106-9D86-C89A2DECA8DD}" destId="{F32FDD93-2138-4195-A053-CC3C29AE5180}" srcOrd="0" destOrd="0" presId="urn:microsoft.com/office/officeart/2011/layout/CircleProcess"/>
    <dgm:cxn modelId="{866EC789-50E0-4810-88B1-4E573CE851B1}" type="presParOf" srcId="{8F201079-6EBF-4BE6-970A-8AB27983B44F}" destId="{D439A42A-8DA0-413F-A947-A5BF51BD4467}" srcOrd="17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AE4E14-B98D-44EC-BA0B-A0788A1B63C3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</dgm:pt>
    <dgm:pt modelId="{DF00CDC3-E532-40B1-9D6E-62ABFCC76ED6}">
      <dgm:prSet phldrT="[Text]"/>
      <dgm:spPr/>
      <dgm:t>
        <a:bodyPr/>
        <a:lstStyle/>
        <a:p>
          <a:r>
            <a:rPr lang="is-IS" dirty="0"/>
            <a:t>Mesta breyting í 50 ár</a:t>
          </a:r>
        </a:p>
      </dgm:t>
    </dgm:pt>
    <dgm:pt modelId="{E5989A96-C6F0-4F98-B0CA-4F3787DC7E43}" type="parTrans" cxnId="{9133B645-9185-4404-B17B-692D9C9162D3}">
      <dgm:prSet/>
      <dgm:spPr/>
      <dgm:t>
        <a:bodyPr/>
        <a:lstStyle/>
        <a:p>
          <a:endParaRPr lang="is-IS"/>
        </a:p>
      </dgm:t>
    </dgm:pt>
    <dgm:pt modelId="{B1035F73-AEC4-4B1B-BF1D-667FE33DB478}" type="sibTrans" cxnId="{9133B645-9185-4404-B17B-692D9C9162D3}">
      <dgm:prSet/>
      <dgm:spPr/>
      <dgm:t>
        <a:bodyPr/>
        <a:lstStyle/>
        <a:p>
          <a:endParaRPr lang="is-IS"/>
        </a:p>
      </dgm:t>
    </dgm:pt>
    <dgm:pt modelId="{75C2175E-BF81-4A40-B371-AD58937AABD7}">
      <dgm:prSet phldrT="[Text]"/>
      <dgm:spPr/>
      <dgm:t>
        <a:bodyPr/>
        <a:lstStyle/>
        <a:p>
          <a:r>
            <a:rPr lang="is-IS" dirty="0"/>
            <a:t>Kerfisbreyting – margar breytur</a:t>
          </a:r>
        </a:p>
      </dgm:t>
    </dgm:pt>
    <dgm:pt modelId="{A433D592-4938-4317-BE4E-3EAA3BA7B98D}" type="parTrans" cxnId="{A20250E5-D07C-4755-A076-D7251C637F66}">
      <dgm:prSet/>
      <dgm:spPr/>
      <dgm:t>
        <a:bodyPr/>
        <a:lstStyle/>
        <a:p>
          <a:endParaRPr lang="is-IS"/>
        </a:p>
      </dgm:t>
    </dgm:pt>
    <dgm:pt modelId="{3459CFE0-3F9F-47EE-9930-B69BCBE53E01}" type="sibTrans" cxnId="{A20250E5-D07C-4755-A076-D7251C637F66}">
      <dgm:prSet/>
      <dgm:spPr/>
      <dgm:t>
        <a:bodyPr/>
        <a:lstStyle/>
        <a:p>
          <a:endParaRPr lang="is-IS"/>
        </a:p>
      </dgm:t>
    </dgm:pt>
    <dgm:pt modelId="{F8F150AE-975B-4301-8BE9-68DDA83DB600}">
      <dgm:prSet phldrT="[Text]"/>
      <dgm:spPr/>
      <dgm:t>
        <a:bodyPr/>
        <a:lstStyle/>
        <a:p>
          <a:r>
            <a:rPr lang="is-IS" dirty="0"/>
            <a:t>Samstarfsverkefni launagreiðenda og launafólks</a:t>
          </a:r>
        </a:p>
      </dgm:t>
    </dgm:pt>
    <dgm:pt modelId="{4B842C27-A59A-4766-81D1-991D55C9D90C}" type="parTrans" cxnId="{DC3A98F1-0D49-4274-9F69-F5D1DDEBCBC8}">
      <dgm:prSet/>
      <dgm:spPr/>
      <dgm:t>
        <a:bodyPr/>
        <a:lstStyle/>
        <a:p>
          <a:endParaRPr lang="is-IS"/>
        </a:p>
      </dgm:t>
    </dgm:pt>
    <dgm:pt modelId="{80B57148-5C8A-42FF-9BB5-D8E70CAC2193}" type="sibTrans" cxnId="{DC3A98F1-0D49-4274-9F69-F5D1DDEBCBC8}">
      <dgm:prSet/>
      <dgm:spPr/>
      <dgm:t>
        <a:bodyPr/>
        <a:lstStyle/>
        <a:p>
          <a:endParaRPr lang="is-IS"/>
        </a:p>
      </dgm:t>
    </dgm:pt>
    <dgm:pt modelId="{A1BF8D8F-A7ED-4F6C-9EDB-E1C371DBF5DC}">
      <dgm:prSet phldrT="[Text]"/>
      <dgm:spPr/>
      <dgm:t>
        <a:bodyPr/>
        <a:lstStyle/>
        <a:p>
          <a:r>
            <a:rPr lang="is-IS" dirty="0"/>
            <a:t>Skýr forsenduákvæði í fylgiskjali</a:t>
          </a:r>
        </a:p>
      </dgm:t>
    </dgm:pt>
    <dgm:pt modelId="{CA580715-8A7B-4C8B-94D4-98DE49C5A856}" type="parTrans" cxnId="{22C4707B-0D9E-4697-885B-3F3C786E0AF4}">
      <dgm:prSet/>
      <dgm:spPr/>
      <dgm:t>
        <a:bodyPr/>
        <a:lstStyle/>
        <a:p>
          <a:endParaRPr lang="is-IS"/>
        </a:p>
      </dgm:t>
    </dgm:pt>
    <dgm:pt modelId="{FFF6029F-7BF7-4164-B4CF-B51AA87D8A36}" type="sibTrans" cxnId="{22C4707B-0D9E-4697-885B-3F3C786E0AF4}">
      <dgm:prSet/>
      <dgm:spPr/>
      <dgm:t>
        <a:bodyPr/>
        <a:lstStyle/>
        <a:p>
          <a:endParaRPr lang="is-IS"/>
        </a:p>
      </dgm:t>
    </dgm:pt>
    <dgm:pt modelId="{6DE9F914-39C2-4E95-9E43-BA05D4D26A71}">
      <dgm:prSet phldrT="[Text]"/>
      <dgm:spPr/>
      <dgm:t>
        <a:bodyPr/>
        <a:lstStyle/>
        <a:p>
          <a:r>
            <a:rPr lang="is-IS" dirty="0"/>
            <a:t>Stýrihópi ber að bregðast við – skýrar leikreglur</a:t>
          </a:r>
        </a:p>
      </dgm:t>
    </dgm:pt>
    <dgm:pt modelId="{31395F41-0D09-4FE3-8630-07D69C5A9E8F}" type="parTrans" cxnId="{2E30FA76-1368-40FE-B111-DA98F737774E}">
      <dgm:prSet/>
      <dgm:spPr/>
      <dgm:t>
        <a:bodyPr/>
        <a:lstStyle/>
        <a:p>
          <a:endParaRPr lang="is-IS"/>
        </a:p>
      </dgm:t>
    </dgm:pt>
    <dgm:pt modelId="{352458F0-3869-41A1-B31A-E981B67A1CDC}" type="sibTrans" cxnId="{2E30FA76-1368-40FE-B111-DA98F737774E}">
      <dgm:prSet/>
      <dgm:spPr/>
      <dgm:t>
        <a:bodyPr/>
        <a:lstStyle/>
        <a:p>
          <a:endParaRPr lang="is-IS"/>
        </a:p>
      </dgm:t>
    </dgm:pt>
    <dgm:pt modelId="{CD0BE77B-3024-4808-8212-4DC410709EA2}" type="pres">
      <dgm:prSet presAssocID="{00AE4E14-B98D-44EC-BA0B-A0788A1B63C3}" presName="compositeShape" presStyleCnt="0">
        <dgm:presLayoutVars>
          <dgm:dir/>
          <dgm:resizeHandles/>
        </dgm:presLayoutVars>
      </dgm:prSet>
      <dgm:spPr/>
    </dgm:pt>
    <dgm:pt modelId="{8B15893A-ACB2-4F3E-869B-9917EEB6ACB7}" type="pres">
      <dgm:prSet presAssocID="{00AE4E14-B98D-44EC-BA0B-A0788A1B63C3}" presName="pyramid" presStyleLbl="node1" presStyleIdx="0" presStyleCnt="1"/>
      <dgm:spPr/>
    </dgm:pt>
    <dgm:pt modelId="{47AA3A67-F73A-479F-9806-D22F935F9DCE}" type="pres">
      <dgm:prSet presAssocID="{00AE4E14-B98D-44EC-BA0B-A0788A1B63C3}" presName="theList" presStyleCnt="0"/>
      <dgm:spPr/>
    </dgm:pt>
    <dgm:pt modelId="{BC0933E8-DCA5-4FF5-8F5E-766C8A44E485}" type="pres">
      <dgm:prSet presAssocID="{DF00CDC3-E532-40B1-9D6E-62ABFCC76ED6}" presName="aNode" presStyleLbl="fgAcc1" presStyleIdx="0" presStyleCnt="5">
        <dgm:presLayoutVars>
          <dgm:bulletEnabled val="1"/>
        </dgm:presLayoutVars>
      </dgm:prSet>
      <dgm:spPr/>
    </dgm:pt>
    <dgm:pt modelId="{73E1C8D3-F70B-4424-BFED-07EAF8744F1C}" type="pres">
      <dgm:prSet presAssocID="{DF00CDC3-E532-40B1-9D6E-62ABFCC76ED6}" presName="aSpace" presStyleCnt="0"/>
      <dgm:spPr/>
    </dgm:pt>
    <dgm:pt modelId="{2905EB8C-AA4F-4B69-BE43-543E8A685CA5}" type="pres">
      <dgm:prSet presAssocID="{75C2175E-BF81-4A40-B371-AD58937AABD7}" presName="aNode" presStyleLbl="fgAcc1" presStyleIdx="1" presStyleCnt="5">
        <dgm:presLayoutVars>
          <dgm:bulletEnabled val="1"/>
        </dgm:presLayoutVars>
      </dgm:prSet>
      <dgm:spPr/>
    </dgm:pt>
    <dgm:pt modelId="{AD32EB43-03DB-42D6-BFDE-1E57F9831E36}" type="pres">
      <dgm:prSet presAssocID="{75C2175E-BF81-4A40-B371-AD58937AABD7}" presName="aSpace" presStyleCnt="0"/>
      <dgm:spPr/>
    </dgm:pt>
    <dgm:pt modelId="{DB87563B-4D63-40EB-B58D-44C95C5DC0B2}" type="pres">
      <dgm:prSet presAssocID="{F8F150AE-975B-4301-8BE9-68DDA83DB600}" presName="aNode" presStyleLbl="fgAcc1" presStyleIdx="2" presStyleCnt="5">
        <dgm:presLayoutVars>
          <dgm:bulletEnabled val="1"/>
        </dgm:presLayoutVars>
      </dgm:prSet>
      <dgm:spPr/>
    </dgm:pt>
    <dgm:pt modelId="{D58C6A7C-F5DF-4964-8527-6C482C54EE74}" type="pres">
      <dgm:prSet presAssocID="{F8F150AE-975B-4301-8BE9-68DDA83DB600}" presName="aSpace" presStyleCnt="0"/>
      <dgm:spPr/>
    </dgm:pt>
    <dgm:pt modelId="{9FCA9778-7564-4CEB-9877-15E0F7D6A6EE}" type="pres">
      <dgm:prSet presAssocID="{A1BF8D8F-A7ED-4F6C-9EDB-E1C371DBF5DC}" presName="aNode" presStyleLbl="fgAcc1" presStyleIdx="3" presStyleCnt="5">
        <dgm:presLayoutVars>
          <dgm:bulletEnabled val="1"/>
        </dgm:presLayoutVars>
      </dgm:prSet>
      <dgm:spPr/>
    </dgm:pt>
    <dgm:pt modelId="{E9A2FC0E-6456-4AC4-81A9-07C4DEB98668}" type="pres">
      <dgm:prSet presAssocID="{A1BF8D8F-A7ED-4F6C-9EDB-E1C371DBF5DC}" presName="aSpace" presStyleCnt="0"/>
      <dgm:spPr/>
    </dgm:pt>
    <dgm:pt modelId="{870FD444-F45A-458C-9D22-D1DD152C0CA8}" type="pres">
      <dgm:prSet presAssocID="{6DE9F914-39C2-4E95-9E43-BA05D4D26A71}" presName="aNode" presStyleLbl="fgAcc1" presStyleIdx="4" presStyleCnt="5">
        <dgm:presLayoutVars>
          <dgm:bulletEnabled val="1"/>
        </dgm:presLayoutVars>
      </dgm:prSet>
      <dgm:spPr/>
    </dgm:pt>
    <dgm:pt modelId="{1004E779-8D9B-4C89-B23F-B132A0A40676}" type="pres">
      <dgm:prSet presAssocID="{6DE9F914-39C2-4E95-9E43-BA05D4D26A71}" presName="aSpace" presStyleCnt="0"/>
      <dgm:spPr/>
    </dgm:pt>
  </dgm:ptLst>
  <dgm:cxnLst>
    <dgm:cxn modelId="{890B603D-8DEF-4C48-B9A9-B4C041B27485}" type="presOf" srcId="{DF00CDC3-E532-40B1-9D6E-62ABFCC76ED6}" destId="{BC0933E8-DCA5-4FF5-8F5E-766C8A44E485}" srcOrd="0" destOrd="0" presId="urn:microsoft.com/office/officeart/2005/8/layout/pyramid2"/>
    <dgm:cxn modelId="{FC18B561-2048-4A5C-AD6B-B013359B99C9}" type="presOf" srcId="{6DE9F914-39C2-4E95-9E43-BA05D4D26A71}" destId="{870FD444-F45A-458C-9D22-D1DD152C0CA8}" srcOrd="0" destOrd="0" presId="urn:microsoft.com/office/officeart/2005/8/layout/pyramid2"/>
    <dgm:cxn modelId="{9133B645-9185-4404-B17B-692D9C9162D3}" srcId="{00AE4E14-B98D-44EC-BA0B-A0788A1B63C3}" destId="{DF00CDC3-E532-40B1-9D6E-62ABFCC76ED6}" srcOrd="0" destOrd="0" parTransId="{E5989A96-C6F0-4F98-B0CA-4F3787DC7E43}" sibTransId="{B1035F73-AEC4-4B1B-BF1D-667FE33DB478}"/>
    <dgm:cxn modelId="{20F0D26B-C4E3-4ED9-B2AE-77FB3DB0B89E}" type="presOf" srcId="{A1BF8D8F-A7ED-4F6C-9EDB-E1C371DBF5DC}" destId="{9FCA9778-7564-4CEB-9877-15E0F7D6A6EE}" srcOrd="0" destOrd="0" presId="urn:microsoft.com/office/officeart/2005/8/layout/pyramid2"/>
    <dgm:cxn modelId="{4ADDCE55-DB84-4B00-B793-CED8977FCE05}" type="presOf" srcId="{F8F150AE-975B-4301-8BE9-68DDA83DB600}" destId="{DB87563B-4D63-40EB-B58D-44C95C5DC0B2}" srcOrd="0" destOrd="0" presId="urn:microsoft.com/office/officeart/2005/8/layout/pyramid2"/>
    <dgm:cxn modelId="{2E30FA76-1368-40FE-B111-DA98F737774E}" srcId="{00AE4E14-B98D-44EC-BA0B-A0788A1B63C3}" destId="{6DE9F914-39C2-4E95-9E43-BA05D4D26A71}" srcOrd="4" destOrd="0" parTransId="{31395F41-0D09-4FE3-8630-07D69C5A9E8F}" sibTransId="{352458F0-3869-41A1-B31A-E981B67A1CDC}"/>
    <dgm:cxn modelId="{22C4707B-0D9E-4697-885B-3F3C786E0AF4}" srcId="{00AE4E14-B98D-44EC-BA0B-A0788A1B63C3}" destId="{A1BF8D8F-A7ED-4F6C-9EDB-E1C371DBF5DC}" srcOrd="3" destOrd="0" parTransId="{CA580715-8A7B-4C8B-94D4-98DE49C5A856}" sibTransId="{FFF6029F-7BF7-4164-B4CF-B51AA87D8A36}"/>
    <dgm:cxn modelId="{4A7A11CC-9AB1-42D3-A1DD-F9355737F414}" type="presOf" srcId="{75C2175E-BF81-4A40-B371-AD58937AABD7}" destId="{2905EB8C-AA4F-4B69-BE43-543E8A685CA5}" srcOrd="0" destOrd="0" presId="urn:microsoft.com/office/officeart/2005/8/layout/pyramid2"/>
    <dgm:cxn modelId="{B18B8BE2-B4D5-414F-880F-065C8D831B8F}" type="presOf" srcId="{00AE4E14-B98D-44EC-BA0B-A0788A1B63C3}" destId="{CD0BE77B-3024-4808-8212-4DC410709EA2}" srcOrd="0" destOrd="0" presId="urn:microsoft.com/office/officeart/2005/8/layout/pyramid2"/>
    <dgm:cxn modelId="{A20250E5-D07C-4755-A076-D7251C637F66}" srcId="{00AE4E14-B98D-44EC-BA0B-A0788A1B63C3}" destId="{75C2175E-BF81-4A40-B371-AD58937AABD7}" srcOrd="1" destOrd="0" parTransId="{A433D592-4938-4317-BE4E-3EAA3BA7B98D}" sibTransId="{3459CFE0-3F9F-47EE-9930-B69BCBE53E01}"/>
    <dgm:cxn modelId="{DC3A98F1-0D49-4274-9F69-F5D1DDEBCBC8}" srcId="{00AE4E14-B98D-44EC-BA0B-A0788A1B63C3}" destId="{F8F150AE-975B-4301-8BE9-68DDA83DB600}" srcOrd="2" destOrd="0" parTransId="{4B842C27-A59A-4766-81D1-991D55C9D90C}" sibTransId="{80B57148-5C8A-42FF-9BB5-D8E70CAC2193}"/>
    <dgm:cxn modelId="{868C5660-B507-46DF-9628-B866AD888583}" type="presParOf" srcId="{CD0BE77B-3024-4808-8212-4DC410709EA2}" destId="{8B15893A-ACB2-4F3E-869B-9917EEB6ACB7}" srcOrd="0" destOrd="0" presId="urn:microsoft.com/office/officeart/2005/8/layout/pyramid2"/>
    <dgm:cxn modelId="{134F73EC-A8AA-46E4-AE99-1B7D4CD6C8D8}" type="presParOf" srcId="{CD0BE77B-3024-4808-8212-4DC410709EA2}" destId="{47AA3A67-F73A-479F-9806-D22F935F9DCE}" srcOrd="1" destOrd="0" presId="urn:microsoft.com/office/officeart/2005/8/layout/pyramid2"/>
    <dgm:cxn modelId="{D5A686F5-B2EC-43BE-AEF3-6000C0C86CD0}" type="presParOf" srcId="{47AA3A67-F73A-479F-9806-D22F935F9DCE}" destId="{BC0933E8-DCA5-4FF5-8F5E-766C8A44E485}" srcOrd="0" destOrd="0" presId="urn:microsoft.com/office/officeart/2005/8/layout/pyramid2"/>
    <dgm:cxn modelId="{B4E22090-17EE-4D09-83B1-A2D11FA0359D}" type="presParOf" srcId="{47AA3A67-F73A-479F-9806-D22F935F9DCE}" destId="{73E1C8D3-F70B-4424-BFED-07EAF8744F1C}" srcOrd="1" destOrd="0" presId="urn:microsoft.com/office/officeart/2005/8/layout/pyramid2"/>
    <dgm:cxn modelId="{F57D147F-EA57-4E62-B5E1-079C0683AF63}" type="presParOf" srcId="{47AA3A67-F73A-479F-9806-D22F935F9DCE}" destId="{2905EB8C-AA4F-4B69-BE43-543E8A685CA5}" srcOrd="2" destOrd="0" presId="urn:microsoft.com/office/officeart/2005/8/layout/pyramid2"/>
    <dgm:cxn modelId="{000E940F-9D51-4EE9-8F01-678CA06C6921}" type="presParOf" srcId="{47AA3A67-F73A-479F-9806-D22F935F9DCE}" destId="{AD32EB43-03DB-42D6-BFDE-1E57F9831E36}" srcOrd="3" destOrd="0" presId="urn:microsoft.com/office/officeart/2005/8/layout/pyramid2"/>
    <dgm:cxn modelId="{AC713253-D557-4417-B24A-4C6F0DAB8A99}" type="presParOf" srcId="{47AA3A67-F73A-479F-9806-D22F935F9DCE}" destId="{DB87563B-4D63-40EB-B58D-44C95C5DC0B2}" srcOrd="4" destOrd="0" presId="urn:microsoft.com/office/officeart/2005/8/layout/pyramid2"/>
    <dgm:cxn modelId="{5320EC5A-6726-4FBA-AD72-AFED841BB10C}" type="presParOf" srcId="{47AA3A67-F73A-479F-9806-D22F935F9DCE}" destId="{D58C6A7C-F5DF-4964-8527-6C482C54EE74}" srcOrd="5" destOrd="0" presId="urn:microsoft.com/office/officeart/2005/8/layout/pyramid2"/>
    <dgm:cxn modelId="{19132217-AF48-4EBB-9C72-37A3CDF91BE6}" type="presParOf" srcId="{47AA3A67-F73A-479F-9806-D22F935F9DCE}" destId="{9FCA9778-7564-4CEB-9877-15E0F7D6A6EE}" srcOrd="6" destOrd="0" presId="urn:microsoft.com/office/officeart/2005/8/layout/pyramid2"/>
    <dgm:cxn modelId="{16388899-183B-4E0C-BF4B-C4DE3ABF5E5B}" type="presParOf" srcId="{47AA3A67-F73A-479F-9806-D22F935F9DCE}" destId="{E9A2FC0E-6456-4AC4-81A9-07C4DEB98668}" srcOrd="7" destOrd="0" presId="urn:microsoft.com/office/officeart/2005/8/layout/pyramid2"/>
    <dgm:cxn modelId="{7AED6BB0-2B89-4FAC-B09D-A7CDA09FA6E7}" type="presParOf" srcId="{47AA3A67-F73A-479F-9806-D22F935F9DCE}" destId="{870FD444-F45A-458C-9D22-D1DD152C0CA8}" srcOrd="8" destOrd="0" presId="urn:microsoft.com/office/officeart/2005/8/layout/pyramid2"/>
    <dgm:cxn modelId="{119B4C72-3283-4380-9FF7-9D0A12CCF3DA}" type="presParOf" srcId="{47AA3A67-F73A-479F-9806-D22F935F9DCE}" destId="{1004E779-8D9B-4C89-B23F-B132A0A40676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E68A0A-4D72-4023-BE30-B120CDDCB021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s-IS"/>
        </a:p>
      </dgm:t>
    </dgm:pt>
    <dgm:pt modelId="{95E807DC-74B1-4F00-962C-09CA6ED324D4}">
      <dgm:prSet phldrT="[Text]"/>
      <dgm:spPr/>
      <dgm:t>
        <a:bodyPr/>
        <a:lstStyle/>
        <a:p>
          <a:r>
            <a:rPr lang="is-IS" dirty="0"/>
            <a:t>Mats-hópur</a:t>
          </a:r>
        </a:p>
      </dgm:t>
    </dgm:pt>
    <dgm:pt modelId="{62FF5BE9-52B3-457A-B3FD-8A93D1CEFD33}" type="parTrans" cxnId="{5EB62C15-E953-40FC-87FE-41FF654A6F03}">
      <dgm:prSet/>
      <dgm:spPr/>
      <dgm:t>
        <a:bodyPr/>
        <a:lstStyle/>
        <a:p>
          <a:endParaRPr lang="is-IS"/>
        </a:p>
      </dgm:t>
    </dgm:pt>
    <dgm:pt modelId="{58EC3876-58EE-4CF8-964F-B3ED447EEB03}" type="sibTrans" cxnId="{5EB62C15-E953-40FC-87FE-41FF654A6F03}">
      <dgm:prSet/>
      <dgm:spPr/>
      <dgm:t>
        <a:bodyPr/>
        <a:lstStyle/>
        <a:p>
          <a:endParaRPr lang="is-IS"/>
        </a:p>
      </dgm:t>
    </dgm:pt>
    <dgm:pt modelId="{385CB16C-24B6-4384-9F07-C6BC71CF6B04}">
      <dgm:prSet phldrT="[Text]"/>
      <dgm:spPr/>
      <dgm:t>
        <a:bodyPr/>
        <a:lstStyle/>
        <a:p>
          <a:r>
            <a:rPr lang="is-IS" dirty="0"/>
            <a:t>Ríki</a:t>
          </a:r>
        </a:p>
      </dgm:t>
    </dgm:pt>
    <dgm:pt modelId="{22A30915-634E-43D7-936F-5812EF7029E6}" type="parTrans" cxnId="{F38F719E-5E1F-431D-90B1-FC9BCAE1C4FA}">
      <dgm:prSet/>
      <dgm:spPr/>
      <dgm:t>
        <a:bodyPr/>
        <a:lstStyle/>
        <a:p>
          <a:endParaRPr lang="is-IS"/>
        </a:p>
      </dgm:t>
    </dgm:pt>
    <dgm:pt modelId="{EC95E9E4-B2C2-4BA3-8DE5-508A61E85334}" type="sibTrans" cxnId="{F38F719E-5E1F-431D-90B1-FC9BCAE1C4FA}">
      <dgm:prSet/>
      <dgm:spPr/>
      <dgm:t>
        <a:bodyPr/>
        <a:lstStyle/>
        <a:p>
          <a:endParaRPr lang="is-IS"/>
        </a:p>
      </dgm:t>
    </dgm:pt>
    <dgm:pt modelId="{16967CF4-E738-410D-B438-BF321080B136}">
      <dgm:prSet phldrT="[Text]"/>
      <dgm:spPr/>
      <dgm:t>
        <a:bodyPr/>
        <a:lstStyle/>
        <a:p>
          <a:r>
            <a:rPr lang="is-IS" dirty="0"/>
            <a:t>Rvk.</a:t>
          </a:r>
        </a:p>
        <a:p>
          <a:r>
            <a:rPr lang="is-IS" dirty="0"/>
            <a:t>borg</a:t>
          </a:r>
        </a:p>
      </dgm:t>
    </dgm:pt>
    <dgm:pt modelId="{D7F07DE6-CC31-470F-A273-9D301D08A54E}" type="parTrans" cxnId="{BA9EBC24-1CDB-44B7-BC6D-1CE06EC541D6}">
      <dgm:prSet/>
      <dgm:spPr/>
      <dgm:t>
        <a:bodyPr/>
        <a:lstStyle/>
        <a:p>
          <a:endParaRPr lang="is-IS"/>
        </a:p>
      </dgm:t>
    </dgm:pt>
    <dgm:pt modelId="{BA12A8EA-8036-457F-85B9-1455025B6B47}" type="sibTrans" cxnId="{BA9EBC24-1CDB-44B7-BC6D-1CE06EC541D6}">
      <dgm:prSet/>
      <dgm:spPr/>
      <dgm:t>
        <a:bodyPr/>
        <a:lstStyle/>
        <a:p>
          <a:endParaRPr lang="is-IS"/>
        </a:p>
      </dgm:t>
    </dgm:pt>
    <dgm:pt modelId="{3562B218-F7C7-445E-B53F-EA56A6A6A3D7}">
      <dgm:prSet phldrT="[Text]"/>
      <dgm:spPr/>
      <dgm:t>
        <a:bodyPr/>
        <a:lstStyle/>
        <a:p>
          <a:r>
            <a:rPr lang="is-IS" dirty="0"/>
            <a:t>SNS</a:t>
          </a:r>
        </a:p>
      </dgm:t>
    </dgm:pt>
    <dgm:pt modelId="{3B05A582-6A2E-4D6B-B966-8E48F3957795}" type="parTrans" cxnId="{301934C1-F7B0-44AB-9827-E3E45407A85C}">
      <dgm:prSet/>
      <dgm:spPr/>
      <dgm:t>
        <a:bodyPr/>
        <a:lstStyle/>
        <a:p>
          <a:endParaRPr lang="is-IS"/>
        </a:p>
      </dgm:t>
    </dgm:pt>
    <dgm:pt modelId="{CB0A623D-2BB0-4D2B-8FDD-818F59650A7A}" type="sibTrans" cxnId="{301934C1-F7B0-44AB-9827-E3E45407A85C}">
      <dgm:prSet/>
      <dgm:spPr/>
      <dgm:t>
        <a:bodyPr/>
        <a:lstStyle/>
        <a:p>
          <a:endParaRPr lang="is-IS"/>
        </a:p>
      </dgm:t>
    </dgm:pt>
    <dgm:pt modelId="{34F3DBAF-DF03-46D9-88A7-A163E19D3E43}">
      <dgm:prSet phldrT="[Text]"/>
      <dgm:spPr/>
      <dgm:t>
        <a:bodyPr/>
        <a:lstStyle/>
        <a:p>
          <a:r>
            <a:rPr lang="is-IS" dirty="0"/>
            <a:t>SFV</a:t>
          </a:r>
        </a:p>
      </dgm:t>
    </dgm:pt>
    <dgm:pt modelId="{BCE0311D-013B-49DF-AB4B-5330D1A8C2F2}" type="parTrans" cxnId="{5F30CDAB-790F-4978-A1A6-ED9787E78C24}">
      <dgm:prSet/>
      <dgm:spPr/>
      <dgm:t>
        <a:bodyPr/>
        <a:lstStyle/>
        <a:p>
          <a:endParaRPr lang="is-IS"/>
        </a:p>
      </dgm:t>
    </dgm:pt>
    <dgm:pt modelId="{24DAF58A-555A-4282-8F18-9D2014109E2F}" type="sibTrans" cxnId="{5F30CDAB-790F-4978-A1A6-ED9787E78C24}">
      <dgm:prSet/>
      <dgm:spPr/>
      <dgm:t>
        <a:bodyPr/>
        <a:lstStyle/>
        <a:p>
          <a:endParaRPr lang="is-IS"/>
        </a:p>
      </dgm:t>
    </dgm:pt>
    <dgm:pt modelId="{2F9BECC9-647A-4B90-BFA3-6ED16BAE1F47}" type="pres">
      <dgm:prSet presAssocID="{79E68A0A-4D72-4023-BE30-B120CDDCB02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200A7FD-1B2C-4829-8D25-6F1E30EE7056}" type="pres">
      <dgm:prSet presAssocID="{95E807DC-74B1-4F00-962C-09CA6ED324D4}" presName="centerShape" presStyleLbl="node0" presStyleIdx="0" presStyleCnt="1"/>
      <dgm:spPr/>
    </dgm:pt>
    <dgm:pt modelId="{9090DA12-CB7A-433B-9DCC-DA609577B8EE}" type="pres">
      <dgm:prSet presAssocID="{385CB16C-24B6-4384-9F07-C6BC71CF6B04}" presName="node" presStyleLbl="node1" presStyleIdx="0" presStyleCnt="4">
        <dgm:presLayoutVars>
          <dgm:bulletEnabled val="1"/>
        </dgm:presLayoutVars>
      </dgm:prSet>
      <dgm:spPr/>
    </dgm:pt>
    <dgm:pt modelId="{DE9B51C2-0D93-48D5-B38F-EB0975A133B4}" type="pres">
      <dgm:prSet presAssocID="{385CB16C-24B6-4384-9F07-C6BC71CF6B04}" presName="dummy" presStyleCnt="0"/>
      <dgm:spPr/>
    </dgm:pt>
    <dgm:pt modelId="{6DA62543-6E4A-4E20-94BB-86C96D269546}" type="pres">
      <dgm:prSet presAssocID="{EC95E9E4-B2C2-4BA3-8DE5-508A61E85334}" presName="sibTrans" presStyleLbl="sibTrans2D1" presStyleIdx="0" presStyleCnt="4"/>
      <dgm:spPr/>
    </dgm:pt>
    <dgm:pt modelId="{954193D1-4D92-4B7C-B4A7-6EEEE5A052E2}" type="pres">
      <dgm:prSet presAssocID="{16967CF4-E738-410D-B438-BF321080B136}" presName="node" presStyleLbl="node1" presStyleIdx="1" presStyleCnt="4">
        <dgm:presLayoutVars>
          <dgm:bulletEnabled val="1"/>
        </dgm:presLayoutVars>
      </dgm:prSet>
      <dgm:spPr/>
    </dgm:pt>
    <dgm:pt modelId="{B7A22968-F7C8-422A-8B6A-9DABBDD03798}" type="pres">
      <dgm:prSet presAssocID="{16967CF4-E738-410D-B438-BF321080B136}" presName="dummy" presStyleCnt="0"/>
      <dgm:spPr/>
    </dgm:pt>
    <dgm:pt modelId="{13951E28-1841-481C-9255-9AD13E353048}" type="pres">
      <dgm:prSet presAssocID="{BA12A8EA-8036-457F-85B9-1455025B6B47}" presName="sibTrans" presStyleLbl="sibTrans2D1" presStyleIdx="1" presStyleCnt="4"/>
      <dgm:spPr/>
    </dgm:pt>
    <dgm:pt modelId="{038D3982-CBD5-4489-9DC4-380B2DFC5AEF}" type="pres">
      <dgm:prSet presAssocID="{3562B218-F7C7-445E-B53F-EA56A6A6A3D7}" presName="node" presStyleLbl="node1" presStyleIdx="2" presStyleCnt="4" custRadScaleRad="101577">
        <dgm:presLayoutVars>
          <dgm:bulletEnabled val="1"/>
        </dgm:presLayoutVars>
      </dgm:prSet>
      <dgm:spPr/>
    </dgm:pt>
    <dgm:pt modelId="{DFC1EA28-CBCB-49BA-B0B6-3D80196ED37B}" type="pres">
      <dgm:prSet presAssocID="{3562B218-F7C7-445E-B53F-EA56A6A6A3D7}" presName="dummy" presStyleCnt="0"/>
      <dgm:spPr/>
    </dgm:pt>
    <dgm:pt modelId="{A042991F-41E4-4CD2-B2DE-48FEEE4D0FED}" type="pres">
      <dgm:prSet presAssocID="{CB0A623D-2BB0-4D2B-8FDD-818F59650A7A}" presName="sibTrans" presStyleLbl="sibTrans2D1" presStyleIdx="2" presStyleCnt="4"/>
      <dgm:spPr/>
    </dgm:pt>
    <dgm:pt modelId="{8ED7F6A3-A868-47A5-9701-8DB8FB584CC1}" type="pres">
      <dgm:prSet presAssocID="{34F3DBAF-DF03-46D9-88A7-A163E19D3E43}" presName="node" presStyleLbl="node1" presStyleIdx="3" presStyleCnt="4">
        <dgm:presLayoutVars>
          <dgm:bulletEnabled val="1"/>
        </dgm:presLayoutVars>
      </dgm:prSet>
      <dgm:spPr/>
    </dgm:pt>
    <dgm:pt modelId="{16A94734-D34D-4BB0-B0CF-58E0CAC797EC}" type="pres">
      <dgm:prSet presAssocID="{34F3DBAF-DF03-46D9-88A7-A163E19D3E43}" presName="dummy" presStyleCnt="0"/>
      <dgm:spPr/>
    </dgm:pt>
    <dgm:pt modelId="{7023FD53-4AF4-4BD7-B638-8DE7FC30E669}" type="pres">
      <dgm:prSet presAssocID="{24DAF58A-555A-4282-8F18-9D2014109E2F}" presName="sibTrans" presStyleLbl="sibTrans2D1" presStyleIdx="3" presStyleCnt="4"/>
      <dgm:spPr/>
    </dgm:pt>
  </dgm:ptLst>
  <dgm:cxnLst>
    <dgm:cxn modelId="{5EB62C15-E953-40FC-87FE-41FF654A6F03}" srcId="{79E68A0A-4D72-4023-BE30-B120CDDCB021}" destId="{95E807DC-74B1-4F00-962C-09CA6ED324D4}" srcOrd="0" destOrd="0" parTransId="{62FF5BE9-52B3-457A-B3FD-8A93D1CEFD33}" sibTransId="{58EC3876-58EE-4CF8-964F-B3ED447EEB03}"/>
    <dgm:cxn modelId="{BA9EBC24-1CDB-44B7-BC6D-1CE06EC541D6}" srcId="{95E807DC-74B1-4F00-962C-09CA6ED324D4}" destId="{16967CF4-E738-410D-B438-BF321080B136}" srcOrd="1" destOrd="0" parTransId="{D7F07DE6-CC31-470F-A273-9D301D08A54E}" sibTransId="{BA12A8EA-8036-457F-85B9-1455025B6B47}"/>
    <dgm:cxn modelId="{36A3AB2D-47AC-40B2-82A6-142664CAB0EC}" type="presOf" srcId="{24DAF58A-555A-4282-8F18-9D2014109E2F}" destId="{7023FD53-4AF4-4BD7-B638-8DE7FC30E669}" srcOrd="0" destOrd="0" presId="urn:microsoft.com/office/officeart/2005/8/layout/radial6"/>
    <dgm:cxn modelId="{1D9C065B-6624-4A52-8591-1886EA7BC40C}" type="presOf" srcId="{BA12A8EA-8036-457F-85B9-1455025B6B47}" destId="{13951E28-1841-481C-9255-9AD13E353048}" srcOrd="0" destOrd="0" presId="urn:microsoft.com/office/officeart/2005/8/layout/radial6"/>
    <dgm:cxn modelId="{06F04568-0B49-44F5-A5E5-3551B489DDBD}" type="presOf" srcId="{3562B218-F7C7-445E-B53F-EA56A6A6A3D7}" destId="{038D3982-CBD5-4489-9DC4-380B2DFC5AEF}" srcOrd="0" destOrd="0" presId="urn:microsoft.com/office/officeart/2005/8/layout/radial6"/>
    <dgm:cxn modelId="{F7E78E4F-B1E4-44E4-B4B3-8C1FEA54EE86}" type="presOf" srcId="{EC95E9E4-B2C2-4BA3-8DE5-508A61E85334}" destId="{6DA62543-6E4A-4E20-94BB-86C96D269546}" srcOrd="0" destOrd="0" presId="urn:microsoft.com/office/officeart/2005/8/layout/radial6"/>
    <dgm:cxn modelId="{DD187E71-A94A-46C9-AE6C-A124051FDDC4}" type="presOf" srcId="{CB0A623D-2BB0-4D2B-8FDD-818F59650A7A}" destId="{A042991F-41E4-4CD2-B2DE-48FEEE4D0FED}" srcOrd="0" destOrd="0" presId="urn:microsoft.com/office/officeart/2005/8/layout/radial6"/>
    <dgm:cxn modelId="{22623F56-4C47-4A97-BDFF-A13FCA1BA4AF}" type="presOf" srcId="{79E68A0A-4D72-4023-BE30-B120CDDCB021}" destId="{2F9BECC9-647A-4B90-BFA3-6ED16BAE1F47}" srcOrd="0" destOrd="0" presId="urn:microsoft.com/office/officeart/2005/8/layout/radial6"/>
    <dgm:cxn modelId="{9438518A-9BCB-4033-AAD5-282D1CAF7439}" type="presOf" srcId="{385CB16C-24B6-4384-9F07-C6BC71CF6B04}" destId="{9090DA12-CB7A-433B-9DCC-DA609577B8EE}" srcOrd="0" destOrd="0" presId="urn:microsoft.com/office/officeart/2005/8/layout/radial6"/>
    <dgm:cxn modelId="{F38F719E-5E1F-431D-90B1-FC9BCAE1C4FA}" srcId="{95E807DC-74B1-4F00-962C-09CA6ED324D4}" destId="{385CB16C-24B6-4384-9F07-C6BC71CF6B04}" srcOrd="0" destOrd="0" parTransId="{22A30915-634E-43D7-936F-5812EF7029E6}" sibTransId="{EC95E9E4-B2C2-4BA3-8DE5-508A61E85334}"/>
    <dgm:cxn modelId="{5F30CDAB-790F-4978-A1A6-ED9787E78C24}" srcId="{95E807DC-74B1-4F00-962C-09CA6ED324D4}" destId="{34F3DBAF-DF03-46D9-88A7-A163E19D3E43}" srcOrd="3" destOrd="0" parTransId="{BCE0311D-013B-49DF-AB4B-5330D1A8C2F2}" sibTransId="{24DAF58A-555A-4282-8F18-9D2014109E2F}"/>
    <dgm:cxn modelId="{301934C1-F7B0-44AB-9827-E3E45407A85C}" srcId="{95E807DC-74B1-4F00-962C-09CA6ED324D4}" destId="{3562B218-F7C7-445E-B53F-EA56A6A6A3D7}" srcOrd="2" destOrd="0" parTransId="{3B05A582-6A2E-4D6B-B966-8E48F3957795}" sibTransId="{CB0A623D-2BB0-4D2B-8FDD-818F59650A7A}"/>
    <dgm:cxn modelId="{E60D52CF-0388-4940-8BDE-82F846E5BD63}" type="presOf" srcId="{34F3DBAF-DF03-46D9-88A7-A163E19D3E43}" destId="{8ED7F6A3-A868-47A5-9701-8DB8FB584CC1}" srcOrd="0" destOrd="0" presId="urn:microsoft.com/office/officeart/2005/8/layout/radial6"/>
    <dgm:cxn modelId="{0DAEC4D4-F6D5-4754-88F3-D3C0A1A94AA8}" type="presOf" srcId="{95E807DC-74B1-4F00-962C-09CA6ED324D4}" destId="{E200A7FD-1B2C-4829-8D25-6F1E30EE7056}" srcOrd="0" destOrd="0" presId="urn:microsoft.com/office/officeart/2005/8/layout/radial6"/>
    <dgm:cxn modelId="{2D4435D5-6531-41E8-BDBB-5CD7AEC7D7AE}" type="presOf" srcId="{16967CF4-E738-410D-B438-BF321080B136}" destId="{954193D1-4D92-4B7C-B4A7-6EEEE5A052E2}" srcOrd="0" destOrd="0" presId="urn:microsoft.com/office/officeart/2005/8/layout/radial6"/>
    <dgm:cxn modelId="{199F14C2-1C19-4AFD-B8E3-30C3CCC3BED8}" type="presParOf" srcId="{2F9BECC9-647A-4B90-BFA3-6ED16BAE1F47}" destId="{E200A7FD-1B2C-4829-8D25-6F1E30EE7056}" srcOrd="0" destOrd="0" presId="urn:microsoft.com/office/officeart/2005/8/layout/radial6"/>
    <dgm:cxn modelId="{5B846709-3AE5-413B-98DA-93AB6118C5DC}" type="presParOf" srcId="{2F9BECC9-647A-4B90-BFA3-6ED16BAE1F47}" destId="{9090DA12-CB7A-433B-9DCC-DA609577B8EE}" srcOrd="1" destOrd="0" presId="urn:microsoft.com/office/officeart/2005/8/layout/radial6"/>
    <dgm:cxn modelId="{54C5FA92-C16B-4925-9149-685F2284BBF6}" type="presParOf" srcId="{2F9BECC9-647A-4B90-BFA3-6ED16BAE1F47}" destId="{DE9B51C2-0D93-48D5-B38F-EB0975A133B4}" srcOrd="2" destOrd="0" presId="urn:microsoft.com/office/officeart/2005/8/layout/radial6"/>
    <dgm:cxn modelId="{73069EB9-9B91-4918-B4B8-D8B05D14805D}" type="presParOf" srcId="{2F9BECC9-647A-4B90-BFA3-6ED16BAE1F47}" destId="{6DA62543-6E4A-4E20-94BB-86C96D269546}" srcOrd="3" destOrd="0" presId="urn:microsoft.com/office/officeart/2005/8/layout/radial6"/>
    <dgm:cxn modelId="{8CF4F5E7-9B42-42D2-A8B4-8102E4B3CABB}" type="presParOf" srcId="{2F9BECC9-647A-4B90-BFA3-6ED16BAE1F47}" destId="{954193D1-4D92-4B7C-B4A7-6EEEE5A052E2}" srcOrd="4" destOrd="0" presId="urn:microsoft.com/office/officeart/2005/8/layout/radial6"/>
    <dgm:cxn modelId="{E5A79C6B-7DF8-45CC-96A9-D2D6DD0466A1}" type="presParOf" srcId="{2F9BECC9-647A-4B90-BFA3-6ED16BAE1F47}" destId="{B7A22968-F7C8-422A-8B6A-9DABBDD03798}" srcOrd="5" destOrd="0" presId="urn:microsoft.com/office/officeart/2005/8/layout/radial6"/>
    <dgm:cxn modelId="{2AAEF631-1ED2-4434-9945-687D875C4C5A}" type="presParOf" srcId="{2F9BECC9-647A-4B90-BFA3-6ED16BAE1F47}" destId="{13951E28-1841-481C-9255-9AD13E353048}" srcOrd="6" destOrd="0" presId="urn:microsoft.com/office/officeart/2005/8/layout/radial6"/>
    <dgm:cxn modelId="{3EFDFDB0-D4DC-45F3-9FD9-7B1E5263B80A}" type="presParOf" srcId="{2F9BECC9-647A-4B90-BFA3-6ED16BAE1F47}" destId="{038D3982-CBD5-4489-9DC4-380B2DFC5AEF}" srcOrd="7" destOrd="0" presId="urn:microsoft.com/office/officeart/2005/8/layout/radial6"/>
    <dgm:cxn modelId="{64E0FFF1-94BE-4E92-91D6-EDCCAC45A171}" type="presParOf" srcId="{2F9BECC9-647A-4B90-BFA3-6ED16BAE1F47}" destId="{DFC1EA28-CBCB-49BA-B0B6-3D80196ED37B}" srcOrd="8" destOrd="0" presId="urn:microsoft.com/office/officeart/2005/8/layout/radial6"/>
    <dgm:cxn modelId="{7AEED3E3-DE84-4E61-9F10-D7A43BC9EE44}" type="presParOf" srcId="{2F9BECC9-647A-4B90-BFA3-6ED16BAE1F47}" destId="{A042991F-41E4-4CD2-B2DE-48FEEE4D0FED}" srcOrd="9" destOrd="0" presId="urn:microsoft.com/office/officeart/2005/8/layout/radial6"/>
    <dgm:cxn modelId="{EB1609A5-C4C6-4F90-9108-0EBEDE336101}" type="presParOf" srcId="{2F9BECC9-647A-4B90-BFA3-6ED16BAE1F47}" destId="{8ED7F6A3-A868-47A5-9701-8DB8FB584CC1}" srcOrd="10" destOrd="0" presId="urn:microsoft.com/office/officeart/2005/8/layout/radial6"/>
    <dgm:cxn modelId="{655D7F42-5A09-4ED3-802E-C075DD0DF6C0}" type="presParOf" srcId="{2F9BECC9-647A-4B90-BFA3-6ED16BAE1F47}" destId="{16A94734-D34D-4BB0-B0CF-58E0CAC797EC}" srcOrd="11" destOrd="0" presId="urn:microsoft.com/office/officeart/2005/8/layout/radial6"/>
    <dgm:cxn modelId="{FC44AD3E-18C5-4F28-BE39-6B342FB21D1E}" type="presParOf" srcId="{2F9BECC9-647A-4B90-BFA3-6ED16BAE1F47}" destId="{7023FD53-4AF4-4BD7-B638-8DE7FC30E66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009B88-D258-495D-BA8B-FCC504268E68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s-IS"/>
        </a:p>
      </dgm:t>
    </dgm:pt>
    <dgm:pt modelId="{DF8A3AAA-324D-4C89-8B9D-7EEF22F85990}">
      <dgm:prSet phldrT="[Text]"/>
      <dgm:spPr/>
      <dgm:t>
        <a:bodyPr/>
        <a:lstStyle/>
        <a:p>
          <a:r>
            <a:rPr lang="is-IS" b="1" dirty="0"/>
            <a:t>Lykilmælikvarðar</a:t>
          </a:r>
        </a:p>
      </dgm:t>
    </dgm:pt>
    <dgm:pt modelId="{DBC6EF9B-8DC7-4FE7-ADA3-ED54BAE86D2D}" type="parTrans" cxnId="{25E7B626-5B86-476F-A0A2-C64C6CC18C3A}">
      <dgm:prSet/>
      <dgm:spPr/>
      <dgm:t>
        <a:bodyPr/>
        <a:lstStyle/>
        <a:p>
          <a:endParaRPr lang="is-IS"/>
        </a:p>
      </dgm:t>
    </dgm:pt>
    <dgm:pt modelId="{43ADC615-2F68-4F50-B57E-5E7C26FB4E95}" type="sibTrans" cxnId="{25E7B626-5B86-476F-A0A2-C64C6CC18C3A}">
      <dgm:prSet/>
      <dgm:spPr/>
      <dgm:t>
        <a:bodyPr/>
        <a:lstStyle/>
        <a:p>
          <a:endParaRPr lang="is-IS"/>
        </a:p>
      </dgm:t>
    </dgm:pt>
    <dgm:pt modelId="{47EE43DC-0C9A-408A-ABD3-9E45FE3EE6EF}">
      <dgm:prSet phldrT="[Text]"/>
      <dgm:spPr/>
      <dgm:t>
        <a:bodyPr/>
        <a:lstStyle/>
        <a:p>
          <a:r>
            <a:rPr lang="is-IS" dirty="0"/>
            <a:t>Yfirvinna</a:t>
          </a:r>
        </a:p>
      </dgm:t>
    </dgm:pt>
    <dgm:pt modelId="{1EE810F3-BE1B-4260-A78E-6D65E049E607}" type="parTrans" cxnId="{304013AF-2914-494B-B42E-1BC644B76007}">
      <dgm:prSet/>
      <dgm:spPr/>
      <dgm:t>
        <a:bodyPr/>
        <a:lstStyle/>
        <a:p>
          <a:endParaRPr lang="is-IS"/>
        </a:p>
      </dgm:t>
    </dgm:pt>
    <dgm:pt modelId="{5F169CE6-06EA-4C14-A241-BF88B5E5363F}" type="sibTrans" cxnId="{304013AF-2914-494B-B42E-1BC644B76007}">
      <dgm:prSet/>
      <dgm:spPr/>
      <dgm:t>
        <a:bodyPr/>
        <a:lstStyle/>
        <a:p>
          <a:endParaRPr lang="is-IS"/>
        </a:p>
      </dgm:t>
    </dgm:pt>
    <dgm:pt modelId="{0FEB3BD8-681F-4AF8-9939-E2553AF4753C}">
      <dgm:prSet phldrT="[Text]"/>
      <dgm:spPr/>
      <dgm:t>
        <a:bodyPr/>
        <a:lstStyle/>
        <a:p>
          <a:r>
            <a:rPr lang="is-IS" dirty="0"/>
            <a:t>Heildarlauna-kostnaður</a:t>
          </a:r>
        </a:p>
      </dgm:t>
    </dgm:pt>
    <dgm:pt modelId="{5AD62F84-983D-4B3B-ADAF-4A03C3C2A639}" type="parTrans" cxnId="{EA8A1B9B-1871-49AB-B906-3C1A07FF3FAD}">
      <dgm:prSet/>
      <dgm:spPr/>
      <dgm:t>
        <a:bodyPr/>
        <a:lstStyle/>
        <a:p>
          <a:endParaRPr lang="is-IS"/>
        </a:p>
      </dgm:t>
    </dgm:pt>
    <dgm:pt modelId="{B6529241-7A59-4DE4-A628-2E4A007DE9BB}" type="sibTrans" cxnId="{EA8A1B9B-1871-49AB-B906-3C1A07FF3FAD}">
      <dgm:prSet/>
      <dgm:spPr/>
      <dgm:t>
        <a:bodyPr/>
        <a:lstStyle/>
        <a:p>
          <a:endParaRPr lang="is-IS"/>
        </a:p>
      </dgm:t>
    </dgm:pt>
    <dgm:pt modelId="{37640F4A-1D7E-490D-88A3-C4C22B2A0336}">
      <dgm:prSet phldrT="[Text]"/>
      <dgm:spPr/>
      <dgm:t>
        <a:bodyPr/>
        <a:lstStyle/>
        <a:p>
          <a:r>
            <a:rPr lang="is-IS" b="1" dirty="0"/>
            <a:t>Aðrir mælikvarðar</a:t>
          </a:r>
        </a:p>
        <a:p>
          <a:r>
            <a:rPr lang="is-IS" dirty="0"/>
            <a:t>Dæmi:</a:t>
          </a:r>
        </a:p>
      </dgm:t>
    </dgm:pt>
    <dgm:pt modelId="{CEF8725D-1487-4711-8F75-57D48C4E940C}" type="parTrans" cxnId="{8C5E3DE3-89A9-42DB-8417-5E946C4A1B02}">
      <dgm:prSet/>
      <dgm:spPr/>
      <dgm:t>
        <a:bodyPr/>
        <a:lstStyle/>
        <a:p>
          <a:endParaRPr lang="is-IS"/>
        </a:p>
      </dgm:t>
    </dgm:pt>
    <dgm:pt modelId="{5167B891-C8C2-4D06-B81E-517946D0E524}" type="sibTrans" cxnId="{8C5E3DE3-89A9-42DB-8417-5E946C4A1B02}">
      <dgm:prSet/>
      <dgm:spPr/>
      <dgm:t>
        <a:bodyPr/>
        <a:lstStyle/>
        <a:p>
          <a:endParaRPr lang="is-IS"/>
        </a:p>
      </dgm:t>
    </dgm:pt>
    <dgm:pt modelId="{70069AB8-6153-44D7-B5A4-3671B684C572}">
      <dgm:prSet phldrT="[Text]"/>
      <dgm:spPr/>
      <dgm:t>
        <a:bodyPr/>
        <a:lstStyle/>
        <a:p>
          <a:r>
            <a:rPr lang="is-IS" dirty="0"/>
            <a:t>Veikindi</a:t>
          </a:r>
        </a:p>
      </dgm:t>
    </dgm:pt>
    <dgm:pt modelId="{3499821D-23D2-4E54-AA4B-D5D00F3CB859}" type="parTrans" cxnId="{EDBF8DE4-90E0-4758-9046-7670BD64E7C9}">
      <dgm:prSet/>
      <dgm:spPr/>
      <dgm:t>
        <a:bodyPr/>
        <a:lstStyle/>
        <a:p>
          <a:endParaRPr lang="is-IS"/>
        </a:p>
      </dgm:t>
    </dgm:pt>
    <dgm:pt modelId="{F9849210-B256-4A2D-ABAA-78B4A2CEF255}" type="sibTrans" cxnId="{EDBF8DE4-90E0-4758-9046-7670BD64E7C9}">
      <dgm:prSet/>
      <dgm:spPr/>
      <dgm:t>
        <a:bodyPr/>
        <a:lstStyle/>
        <a:p>
          <a:endParaRPr lang="is-IS"/>
        </a:p>
      </dgm:t>
    </dgm:pt>
    <dgm:pt modelId="{F8A7D90F-349C-474F-8248-6741D14B47AD}">
      <dgm:prSet phldrT="[Text]"/>
      <dgm:spPr/>
      <dgm:t>
        <a:bodyPr/>
        <a:lstStyle/>
        <a:p>
          <a:r>
            <a:rPr lang="is-IS" dirty="0"/>
            <a:t>Stafsmanna-velta</a:t>
          </a:r>
        </a:p>
      </dgm:t>
    </dgm:pt>
    <dgm:pt modelId="{F6C38FFE-F0BA-4021-96FE-B71C479E14D9}" type="parTrans" cxnId="{67ED079B-66A5-4EFB-9BA0-1D31184C341D}">
      <dgm:prSet/>
      <dgm:spPr/>
      <dgm:t>
        <a:bodyPr/>
        <a:lstStyle/>
        <a:p>
          <a:endParaRPr lang="is-IS"/>
        </a:p>
      </dgm:t>
    </dgm:pt>
    <dgm:pt modelId="{2FD2605F-C414-4C50-A851-7F0EDA7BDCD9}" type="sibTrans" cxnId="{67ED079B-66A5-4EFB-9BA0-1D31184C341D}">
      <dgm:prSet/>
      <dgm:spPr/>
      <dgm:t>
        <a:bodyPr/>
        <a:lstStyle/>
        <a:p>
          <a:endParaRPr lang="is-IS"/>
        </a:p>
      </dgm:t>
    </dgm:pt>
    <dgm:pt modelId="{86D16010-EDC9-459A-8BBC-207E8D246819}">
      <dgm:prSet phldrT="[Text]"/>
      <dgm:spPr/>
      <dgm:t>
        <a:bodyPr/>
        <a:lstStyle/>
        <a:p>
          <a:r>
            <a:rPr lang="is-IS" dirty="0"/>
            <a:t>Meðal-starfshlutfall</a:t>
          </a:r>
        </a:p>
      </dgm:t>
    </dgm:pt>
    <dgm:pt modelId="{4F9B8816-E2FF-4440-8C1C-6B09F9B425DF}" type="parTrans" cxnId="{FABC6A1D-A3C5-4E9C-8084-79C91F9660EE}">
      <dgm:prSet/>
      <dgm:spPr/>
      <dgm:t>
        <a:bodyPr/>
        <a:lstStyle/>
        <a:p>
          <a:endParaRPr lang="is-IS"/>
        </a:p>
      </dgm:t>
    </dgm:pt>
    <dgm:pt modelId="{402E9585-0BAE-4F67-B43F-8F1B05AE5ED0}" type="sibTrans" cxnId="{FABC6A1D-A3C5-4E9C-8084-79C91F9660EE}">
      <dgm:prSet/>
      <dgm:spPr/>
      <dgm:t>
        <a:bodyPr/>
        <a:lstStyle/>
        <a:p>
          <a:endParaRPr lang="is-IS"/>
        </a:p>
      </dgm:t>
    </dgm:pt>
    <dgm:pt modelId="{FD136AA8-3DA4-4F89-9564-7117B5D3CAC5}">
      <dgm:prSet phldrT="[Text]"/>
      <dgm:spPr/>
      <dgm:t>
        <a:bodyPr/>
        <a:lstStyle/>
        <a:p>
          <a:r>
            <a:rPr lang="is-IS" dirty="0"/>
            <a:t>Vaktahvati</a:t>
          </a:r>
        </a:p>
      </dgm:t>
    </dgm:pt>
    <dgm:pt modelId="{4A95E7C2-2121-4121-8889-1EA8BA552BC0}" type="parTrans" cxnId="{DF94D4A1-B3DC-49CF-8102-2CD4A6DAAFE5}">
      <dgm:prSet/>
      <dgm:spPr/>
      <dgm:t>
        <a:bodyPr/>
        <a:lstStyle/>
        <a:p>
          <a:endParaRPr lang="is-IS"/>
        </a:p>
      </dgm:t>
    </dgm:pt>
    <dgm:pt modelId="{D21955DF-9A1B-4897-BAEF-2FE48BF70546}" type="sibTrans" cxnId="{DF94D4A1-B3DC-49CF-8102-2CD4A6DAAFE5}">
      <dgm:prSet/>
      <dgm:spPr/>
      <dgm:t>
        <a:bodyPr/>
        <a:lstStyle/>
        <a:p>
          <a:endParaRPr lang="is-IS"/>
        </a:p>
      </dgm:t>
    </dgm:pt>
    <dgm:pt modelId="{287E33BF-CBFA-410F-A2C1-2C9CA31892B3}">
      <dgm:prSet phldrT="[Text]"/>
      <dgm:spPr/>
      <dgm:t>
        <a:bodyPr/>
        <a:lstStyle/>
        <a:p>
          <a:r>
            <a:rPr lang="is-IS" dirty="0"/>
            <a:t>Fjöldi stg.</a:t>
          </a:r>
        </a:p>
      </dgm:t>
    </dgm:pt>
    <dgm:pt modelId="{9E34A273-DC59-454A-84C5-23D2DADAD41B}" type="parTrans" cxnId="{6CDE1588-B271-43BE-90CD-AD2E9F7BD022}">
      <dgm:prSet/>
      <dgm:spPr/>
      <dgm:t>
        <a:bodyPr/>
        <a:lstStyle/>
        <a:p>
          <a:endParaRPr lang="is-IS"/>
        </a:p>
      </dgm:t>
    </dgm:pt>
    <dgm:pt modelId="{45B5FDAA-FAB0-4BCE-9ADC-BFBAE3FBB64C}" type="sibTrans" cxnId="{6CDE1588-B271-43BE-90CD-AD2E9F7BD022}">
      <dgm:prSet/>
      <dgm:spPr/>
      <dgm:t>
        <a:bodyPr/>
        <a:lstStyle/>
        <a:p>
          <a:endParaRPr lang="is-IS"/>
        </a:p>
      </dgm:t>
    </dgm:pt>
    <dgm:pt modelId="{E1E831B4-FA53-48C9-B241-9CDA631024DB}">
      <dgm:prSet phldrT="[Text]"/>
      <dgm:spPr/>
      <dgm:t>
        <a:bodyPr/>
        <a:lstStyle/>
        <a:p>
          <a:r>
            <a:rPr lang="is-IS" dirty="0"/>
            <a:t>Fjöldi hvíldartíma-brota</a:t>
          </a:r>
        </a:p>
      </dgm:t>
    </dgm:pt>
    <dgm:pt modelId="{2548956B-CA05-4589-94D6-8E149059A923}" type="parTrans" cxnId="{03B25C65-7E02-4C0A-BCE0-C48BCC09BD86}">
      <dgm:prSet/>
      <dgm:spPr/>
      <dgm:t>
        <a:bodyPr/>
        <a:lstStyle/>
        <a:p>
          <a:endParaRPr lang="is-IS"/>
        </a:p>
      </dgm:t>
    </dgm:pt>
    <dgm:pt modelId="{941D9F49-B522-42F0-87D8-CD0A6D63FD7E}" type="sibTrans" cxnId="{03B25C65-7E02-4C0A-BCE0-C48BCC09BD86}">
      <dgm:prSet/>
      <dgm:spPr/>
      <dgm:t>
        <a:bodyPr/>
        <a:lstStyle/>
        <a:p>
          <a:endParaRPr lang="is-IS"/>
        </a:p>
      </dgm:t>
    </dgm:pt>
    <dgm:pt modelId="{E0597C4D-C065-4F72-B08D-EC7D38801155}">
      <dgm:prSet phldrT="[Text]"/>
      <dgm:spPr/>
      <dgm:t>
        <a:bodyPr/>
        <a:lstStyle/>
        <a:p>
          <a:r>
            <a:rPr lang="is-IS" dirty="0"/>
            <a:t>Vinnuskil</a:t>
          </a:r>
        </a:p>
      </dgm:t>
    </dgm:pt>
    <dgm:pt modelId="{C1E647F0-7838-4851-AAAB-E19A9F9AFEC1}" type="sibTrans" cxnId="{ED57ACB6-1C32-406B-BFEF-D4479C54748F}">
      <dgm:prSet/>
      <dgm:spPr/>
      <dgm:t>
        <a:bodyPr/>
        <a:lstStyle/>
        <a:p>
          <a:endParaRPr lang="is-IS"/>
        </a:p>
      </dgm:t>
    </dgm:pt>
    <dgm:pt modelId="{C35D0278-90F7-4DF0-814F-C134E76B4DB4}" type="parTrans" cxnId="{ED57ACB6-1C32-406B-BFEF-D4479C54748F}">
      <dgm:prSet/>
      <dgm:spPr/>
      <dgm:t>
        <a:bodyPr/>
        <a:lstStyle/>
        <a:p>
          <a:endParaRPr lang="is-IS"/>
        </a:p>
      </dgm:t>
    </dgm:pt>
    <dgm:pt modelId="{652835DB-197D-4EB1-A106-A70D44EBA9EE}" type="pres">
      <dgm:prSet presAssocID="{A2009B88-D258-495D-BA8B-FCC504268E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9950844-FEEA-4958-9513-1F6D69888877}" type="pres">
      <dgm:prSet presAssocID="{DF8A3AAA-324D-4C89-8B9D-7EEF22F85990}" presName="root" presStyleCnt="0"/>
      <dgm:spPr/>
    </dgm:pt>
    <dgm:pt modelId="{45943CF5-E9BF-41FB-98AA-D434286B9F41}" type="pres">
      <dgm:prSet presAssocID="{DF8A3AAA-324D-4C89-8B9D-7EEF22F85990}" presName="rootComposite" presStyleCnt="0"/>
      <dgm:spPr/>
    </dgm:pt>
    <dgm:pt modelId="{021696A0-A383-4810-97EE-1079D1EE3761}" type="pres">
      <dgm:prSet presAssocID="{DF8A3AAA-324D-4C89-8B9D-7EEF22F85990}" presName="rootText" presStyleLbl="node1" presStyleIdx="0" presStyleCnt="2" custScaleX="153124"/>
      <dgm:spPr/>
    </dgm:pt>
    <dgm:pt modelId="{34427631-3981-4899-9E5B-87C4ACF502B5}" type="pres">
      <dgm:prSet presAssocID="{DF8A3AAA-324D-4C89-8B9D-7EEF22F85990}" presName="rootConnector" presStyleLbl="node1" presStyleIdx="0" presStyleCnt="2"/>
      <dgm:spPr/>
    </dgm:pt>
    <dgm:pt modelId="{B2DF1EAE-7DD5-4F3C-AB00-A52D7F53BB3A}" type="pres">
      <dgm:prSet presAssocID="{DF8A3AAA-324D-4C89-8B9D-7EEF22F85990}" presName="childShape" presStyleCnt="0"/>
      <dgm:spPr/>
    </dgm:pt>
    <dgm:pt modelId="{489B88BF-26C7-4813-A9C5-67C97F27C024}" type="pres">
      <dgm:prSet presAssocID="{4A95E7C2-2121-4121-8889-1EA8BA552BC0}" presName="Name13" presStyleLbl="parChTrans1D2" presStyleIdx="0" presStyleCnt="9"/>
      <dgm:spPr/>
    </dgm:pt>
    <dgm:pt modelId="{7EE3DDD2-D3B2-4224-BE07-D426B07A288F}" type="pres">
      <dgm:prSet presAssocID="{FD136AA8-3DA4-4F89-9564-7117B5D3CAC5}" presName="childText" presStyleLbl="bgAcc1" presStyleIdx="0" presStyleCnt="9" custLinFactNeighborX="1452" custLinFactNeighborY="5922">
        <dgm:presLayoutVars>
          <dgm:bulletEnabled val="1"/>
        </dgm:presLayoutVars>
      </dgm:prSet>
      <dgm:spPr/>
    </dgm:pt>
    <dgm:pt modelId="{54D23ACB-076F-4684-871E-29E84FA08834}" type="pres">
      <dgm:prSet presAssocID="{1EE810F3-BE1B-4260-A78E-6D65E049E607}" presName="Name13" presStyleLbl="parChTrans1D2" presStyleIdx="1" presStyleCnt="9"/>
      <dgm:spPr/>
    </dgm:pt>
    <dgm:pt modelId="{E67DBD07-89BC-4064-8C14-CCDB98646B06}" type="pres">
      <dgm:prSet presAssocID="{47EE43DC-0C9A-408A-ABD3-9E45FE3EE6EF}" presName="childText" presStyleLbl="bgAcc1" presStyleIdx="1" presStyleCnt="9">
        <dgm:presLayoutVars>
          <dgm:bulletEnabled val="1"/>
        </dgm:presLayoutVars>
      </dgm:prSet>
      <dgm:spPr/>
    </dgm:pt>
    <dgm:pt modelId="{88BF0E97-3C99-4605-B039-F428DC5119DB}" type="pres">
      <dgm:prSet presAssocID="{5AD62F84-983D-4B3B-ADAF-4A03C3C2A639}" presName="Name13" presStyleLbl="parChTrans1D2" presStyleIdx="2" presStyleCnt="9"/>
      <dgm:spPr/>
    </dgm:pt>
    <dgm:pt modelId="{C4690BCE-9AD3-43AA-B235-6E332ECA1739}" type="pres">
      <dgm:prSet presAssocID="{0FEB3BD8-681F-4AF8-9939-E2553AF4753C}" presName="childText" presStyleLbl="bgAcc1" presStyleIdx="2" presStyleCnt="9">
        <dgm:presLayoutVars>
          <dgm:bulletEnabled val="1"/>
        </dgm:presLayoutVars>
      </dgm:prSet>
      <dgm:spPr/>
    </dgm:pt>
    <dgm:pt modelId="{F843AE35-3EBC-4335-8347-503805229305}" type="pres">
      <dgm:prSet presAssocID="{4F9B8816-E2FF-4440-8C1C-6B09F9B425DF}" presName="Name13" presStyleLbl="parChTrans1D2" presStyleIdx="3" presStyleCnt="9"/>
      <dgm:spPr/>
    </dgm:pt>
    <dgm:pt modelId="{FF8F5EBF-9188-48C9-A262-39AE8412155B}" type="pres">
      <dgm:prSet presAssocID="{86D16010-EDC9-459A-8BBC-207E8D246819}" presName="childText" presStyleLbl="bgAcc1" presStyleIdx="3" presStyleCnt="9">
        <dgm:presLayoutVars>
          <dgm:bulletEnabled val="1"/>
        </dgm:presLayoutVars>
      </dgm:prSet>
      <dgm:spPr/>
    </dgm:pt>
    <dgm:pt modelId="{C77AA857-B7DC-4A08-BA4A-D32303F714D7}" type="pres">
      <dgm:prSet presAssocID="{37640F4A-1D7E-490D-88A3-C4C22B2A0336}" presName="root" presStyleCnt="0"/>
      <dgm:spPr/>
    </dgm:pt>
    <dgm:pt modelId="{8E385EC9-B7FD-4DB3-A21A-5E16AD8AE9D1}" type="pres">
      <dgm:prSet presAssocID="{37640F4A-1D7E-490D-88A3-C4C22B2A0336}" presName="rootComposite" presStyleCnt="0"/>
      <dgm:spPr/>
    </dgm:pt>
    <dgm:pt modelId="{85BCAF12-C73E-4EBF-AEED-AAA0F0FDC862}" type="pres">
      <dgm:prSet presAssocID="{37640F4A-1D7E-490D-88A3-C4C22B2A0336}" presName="rootText" presStyleLbl="node1" presStyleIdx="1" presStyleCnt="2" custScaleX="153124"/>
      <dgm:spPr/>
    </dgm:pt>
    <dgm:pt modelId="{0AEE5136-0D82-46A6-B4C5-83DFDA0295D6}" type="pres">
      <dgm:prSet presAssocID="{37640F4A-1D7E-490D-88A3-C4C22B2A0336}" presName="rootConnector" presStyleLbl="node1" presStyleIdx="1" presStyleCnt="2"/>
      <dgm:spPr/>
    </dgm:pt>
    <dgm:pt modelId="{51D9FAB5-6B40-424A-8412-B0E286C491B1}" type="pres">
      <dgm:prSet presAssocID="{37640F4A-1D7E-490D-88A3-C4C22B2A0336}" presName="childShape" presStyleCnt="0"/>
      <dgm:spPr/>
    </dgm:pt>
    <dgm:pt modelId="{7EDF4703-9BDF-4A96-B813-6A04F642C66B}" type="pres">
      <dgm:prSet presAssocID="{3499821D-23D2-4E54-AA4B-D5D00F3CB859}" presName="Name13" presStyleLbl="parChTrans1D2" presStyleIdx="4" presStyleCnt="9"/>
      <dgm:spPr/>
    </dgm:pt>
    <dgm:pt modelId="{58100767-4889-4D72-B189-F0612F74F5E1}" type="pres">
      <dgm:prSet presAssocID="{70069AB8-6153-44D7-B5A4-3671B684C572}" presName="childText" presStyleLbl="bgAcc1" presStyleIdx="4" presStyleCnt="9">
        <dgm:presLayoutVars>
          <dgm:bulletEnabled val="1"/>
        </dgm:presLayoutVars>
      </dgm:prSet>
      <dgm:spPr/>
    </dgm:pt>
    <dgm:pt modelId="{7094B1BA-C3B7-4787-BFAA-F095153A1E26}" type="pres">
      <dgm:prSet presAssocID="{F6C38FFE-F0BA-4021-96FE-B71C479E14D9}" presName="Name13" presStyleLbl="parChTrans1D2" presStyleIdx="5" presStyleCnt="9"/>
      <dgm:spPr/>
    </dgm:pt>
    <dgm:pt modelId="{2540E026-65FE-487D-83AC-E5B1F8969585}" type="pres">
      <dgm:prSet presAssocID="{F8A7D90F-349C-474F-8248-6741D14B47AD}" presName="childText" presStyleLbl="bgAcc1" presStyleIdx="5" presStyleCnt="9">
        <dgm:presLayoutVars>
          <dgm:bulletEnabled val="1"/>
        </dgm:presLayoutVars>
      </dgm:prSet>
      <dgm:spPr/>
    </dgm:pt>
    <dgm:pt modelId="{03155E6E-ED56-401A-A3AA-A97217A01DA3}" type="pres">
      <dgm:prSet presAssocID="{9E34A273-DC59-454A-84C5-23D2DADAD41B}" presName="Name13" presStyleLbl="parChTrans1D2" presStyleIdx="6" presStyleCnt="9"/>
      <dgm:spPr/>
    </dgm:pt>
    <dgm:pt modelId="{D0290DD1-8D4C-43E2-BE56-E10FE034725E}" type="pres">
      <dgm:prSet presAssocID="{287E33BF-CBFA-410F-A2C1-2C9CA31892B3}" presName="childText" presStyleLbl="bgAcc1" presStyleIdx="6" presStyleCnt="9">
        <dgm:presLayoutVars>
          <dgm:bulletEnabled val="1"/>
        </dgm:presLayoutVars>
      </dgm:prSet>
      <dgm:spPr/>
    </dgm:pt>
    <dgm:pt modelId="{CCBCA285-0A33-43E5-B9C5-4F3FD46476FE}" type="pres">
      <dgm:prSet presAssocID="{C35D0278-90F7-4DF0-814F-C134E76B4DB4}" presName="Name13" presStyleLbl="parChTrans1D2" presStyleIdx="7" presStyleCnt="9"/>
      <dgm:spPr/>
    </dgm:pt>
    <dgm:pt modelId="{317A76FE-13B7-43D0-9F34-246A537F6F0B}" type="pres">
      <dgm:prSet presAssocID="{E0597C4D-C065-4F72-B08D-EC7D38801155}" presName="childText" presStyleLbl="bgAcc1" presStyleIdx="7" presStyleCnt="9">
        <dgm:presLayoutVars>
          <dgm:bulletEnabled val="1"/>
        </dgm:presLayoutVars>
      </dgm:prSet>
      <dgm:spPr/>
    </dgm:pt>
    <dgm:pt modelId="{CF5DA77B-CE00-4345-A72E-4E1949647CC9}" type="pres">
      <dgm:prSet presAssocID="{2548956B-CA05-4589-94D6-8E149059A923}" presName="Name13" presStyleLbl="parChTrans1D2" presStyleIdx="8" presStyleCnt="9"/>
      <dgm:spPr/>
    </dgm:pt>
    <dgm:pt modelId="{E7BC1056-AC02-46BA-BB1E-F26573265DA5}" type="pres">
      <dgm:prSet presAssocID="{E1E831B4-FA53-48C9-B241-9CDA631024DB}" presName="childText" presStyleLbl="bgAcc1" presStyleIdx="8" presStyleCnt="9">
        <dgm:presLayoutVars>
          <dgm:bulletEnabled val="1"/>
        </dgm:presLayoutVars>
      </dgm:prSet>
      <dgm:spPr/>
    </dgm:pt>
  </dgm:ptLst>
  <dgm:cxnLst>
    <dgm:cxn modelId="{FABC6A1D-A3C5-4E9C-8084-79C91F9660EE}" srcId="{DF8A3AAA-324D-4C89-8B9D-7EEF22F85990}" destId="{86D16010-EDC9-459A-8BBC-207E8D246819}" srcOrd="3" destOrd="0" parTransId="{4F9B8816-E2FF-4440-8C1C-6B09F9B425DF}" sibTransId="{402E9585-0BAE-4F67-B43F-8F1B05AE5ED0}"/>
    <dgm:cxn modelId="{A962B51D-AD62-4444-BED8-224EAC73D21A}" type="presOf" srcId="{4A95E7C2-2121-4121-8889-1EA8BA552BC0}" destId="{489B88BF-26C7-4813-A9C5-67C97F27C024}" srcOrd="0" destOrd="0" presId="urn:microsoft.com/office/officeart/2005/8/layout/hierarchy3"/>
    <dgm:cxn modelId="{EE7D841F-77D4-4E4A-8226-4106C8AF383D}" type="presOf" srcId="{A2009B88-D258-495D-BA8B-FCC504268E68}" destId="{652835DB-197D-4EB1-A106-A70D44EBA9EE}" srcOrd="0" destOrd="0" presId="urn:microsoft.com/office/officeart/2005/8/layout/hierarchy3"/>
    <dgm:cxn modelId="{BFC62623-8E8F-4B68-AECD-5195AC45259A}" type="presOf" srcId="{70069AB8-6153-44D7-B5A4-3671B684C572}" destId="{58100767-4889-4D72-B189-F0612F74F5E1}" srcOrd="0" destOrd="0" presId="urn:microsoft.com/office/officeart/2005/8/layout/hierarchy3"/>
    <dgm:cxn modelId="{25E7B626-5B86-476F-A0A2-C64C6CC18C3A}" srcId="{A2009B88-D258-495D-BA8B-FCC504268E68}" destId="{DF8A3AAA-324D-4C89-8B9D-7EEF22F85990}" srcOrd="0" destOrd="0" parTransId="{DBC6EF9B-8DC7-4FE7-ADA3-ED54BAE86D2D}" sibTransId="{43ADC615-2F68-4F50-B57E-5E7C26FB4E95}"/>
    <dgm:cxn modelId="{1D362C3F-904D-4E30-B06B-FACA5EAB8004}" type="presOf" srcId="{FD136AA8-3DA4-4F89-9564-7117B5D3CAC5}" destId="{7EE3DDD2-D3B2-4224-BE07-D426B07A288F}" srcOrd="0" destOrd="0" presId="urn:microsoft.com/office/officeart/2005/8/layout/hierarchy3"/>
    <dgm:cxn modelId="{2FCF6C5D-A3B9-4397-950A-978B1EBB4FEB}" type="presOf" srcId="{F8A7D90F-349C-474F-8248-6741D14B47AD}" destId="{2540E026-65FE-487D-83AC-E5B1F8969585}" srcOrd="0" destOrd="0" presId="urn:microsoft.com/office/officeart/2005/8/layout/hierarchy3"/>
    <dgm:cxn modelId="{03B25C65-7E02-4C0A-BCE0-C48BCC09BD86}" srcId="{37640F4A-1D7E-490D-88A3-C4C22B2A0336}" destId="{E1E831B4-FA53-48C9-B241-9CDA631024DB}" srcOrd="4" destOrd="0" parTransId="{2548956B-CA05-4589-94D6-8E149059A923}" sibTransId="{941D9F49-B522-42F0-87D8-CD0A6D63FD7E}"/>
    <dgm:cxn modelId="{8D613E53-6628-45E5-BAEF-5D767111BA6C}" type="presOf" srcId="{1EE810F3-BE1B-4260-A78E-6D65E049E607}" destId="{54D23ACB-076F-4684-871E-29E84FA08834}" srcOrd="0" destOrd="0" presId="urn:microsoft.com/office/officeart/2005/8/layout/hierarchy3"/>
    <dgm:cxn modelId="{D66BD253-E2F4-4CCF-87BA-96DC3B671B48}" type="presOf" srcId="{37640F4A-1D7E-490D-88A3-C4C22B2A0336}" destId="{85BCAF12-C73E-4EBF-AEED-AAA0F0FDC862}" srcOrd="0" destOrd="0" presId="urn:microsoft.com/office/officeart/2005/8/layout/hierarchy3"/>
    <dgm:cxn modelId="{BCC40854-5342-4FFB-98F0-F37012DB159E}" type="presOf" srcId="{0FEB3BD8-681F-4AF8-9939-E2553AF4753C}" destId="{C4690BCE-9AD3-43AA-B235-6E332ECA1739}" srcOrd="0" destOrd="0" presId="urn:microsoft.com/office/officeart/2005/8/layout/hierarchy3"/>
    <dgm:cxn modelId="{E274D654-2D74-4466-8D5A-13999207A396}" type="presOf" srcId="{37640F4A-1D7E-490D-88A3-C4C22B2A0336}" destId="{0AEE5136-0D82-46A6-B4C5-83DFDA0295D6}" srcOrd="1" destOrd="0" presId="urn:microsoft.com/office/officeart/2005/8/layout/hierarchy3"/>
    <dgm:cxn modelId="{73077C75-A903-41EB-B328-935748088BD6}" type="presOf" srcId="{3499821D-23D2-4E54-AA4B-D5D00F3CB859}" destId="{7EDF4703-9BDF-4A96-B813-6A04F642C66B}" srcOrd="0" destOrd="0" presId="urn:microsoft.com/office/officeart/2005/8/layout/hierarchy3"/>
    <dgm:cxn modelId="{8F370C76-5BE1-46BA-B7B9-7ECE16D8024E}" type="presOf" srcId="{4F9B8816-E2FF-4440-8C1C-6B09F9B425DF}" destId="{F843AE35-3EBC-4335-8347-503805229305}" srcOrd="0" destOrd="0" presId="urn:microsoft.com/office/officeart/2005/8/layout/hierarchy3"/>
    <dgm:cxn modelId="{DA228A78-68AE-4B37-ACB5-EF69D605EA6D}" type="presOf" srcId="{2548956B-CA05-4589-94D6-8E149059A923}" destId="{CF5DA77B-CE00-4345-A72E-4E1949647CC9}" srcOrd="0" destOrd="0" presId="urn:microsoft.com/office/officeart/2005/8/layout/hierarchy3"/>
    <dgm:cxn modelId="{9FCDBE59-63B0-4511-B381-777AA879CEA8}" type="presOf" srcId="{DF8A3AAA-324D-4C89-8B9D-7EEF22F85990}" destId="{34427631-3981-4899-9E5B-87C4ACF502B5}" srcOrd="1" destOrd="0" presId="urn:microsoft.com/office/officeart/2005/8/layout/hierarchy3"/>
    <dgm:cxn modelId="{6CDE1588-B271-43BE-90CD-AD2E9F7BD022}" srcId="{37640F4A-1D7E-490D-88A3-C4C22B2A0336}" destId="{287E33BF-CBFA-410F-A2C1-2C9CA31892B3}" srcOrd="2" destOrd="0" parTransId="{9E34A273-DC59-454A-84C5-23D2DADAD41B}" sibTransId="{45B5FDAA-FAB0-4BCE-9ADC-BFBAE3FBB64C}"/>
    <dgm:cxn modelId="{D2206899-CF14-4068-93A4-88A9B32D0B31}" type="presOf" srcId="{86D16010-EDC9-459A-8BBC-207E8D246819}" destId="{FF8F5EBF-9188-48C9-A262-39AE8412155B}" srcOrd="0" destOrd="0" presId="urn:microsoft.com/office/officeart/2005/8/layout/hierarchy3"/>
    <dgm:cxn modelId="{67ED079B-66A5-4EFB-9BA0-1D31184C341D}" srcId="{37640F4A-1D7E-490D-88A3-C4C22B2A0336}" destId="{F8A7D90F-349C-474F-8248-6741D14B47AD}" srcOrd="1" destOrd="0" parTransId="{F6C38FFE-F0BA-4021-96FE-B71C479E14D9}" sibTransId="{2FD2605F-C414-4C50-A851-7F0EDA7BDCD9}"/>
    <dgm:cxn modelId="{EA8A1B9B-1871-49AB-B906-3C1A07FF3FAD}" srcId="{DF8A3AAA-324D-4C89-8B9D-7EEF22F85990}" destId="{0FEB3BD8-681F-4AF8-9939-E2553AF4753C}" srcOrd="2" destOrd="0" parTransId="{5AD62F84-983D-4B3B-ADAF-4A03C3C2A639}" sibTransId="{B6529241-7A59-4DE4-A628-2E4A007DE9BB}"/>
    <dgm:cxn modelId="{55709E9B-CEB1-4164-82DC-4C92155C18F7}" type="presOf" srcId="{E1E831B4-FA53-48C9-B241-9CDA631024DB}" destId="{E7BC1056-AC02-46BA-BB1E-F26573265DA5}" srcOrd="0" destOrd="0" presId="urn:microsoft.com/office/officeart/2005/8/layout/hierarchy3"/>
    <dgm:cxn modelId="{25FBC79C-8AE0-432A-9F29-7AFE92ACA20D}" type="presOf" srcId="{5AD62F84-983D-4B3B-ADAF-4A03C3C2A639}" destId="{88BF0E97-3C99-4605-B039-F428DC5119DB}" srcOrd="0" destOrd="0" presId="urn:microsoft.com/office/officeart/2005/8/layout/hierarchy3"/>
    <dgm:cxn modelId="{35ECEF9E-AF56-428E-8815-CB04C84E2BDA}" type="presOf" srcId="{DF8A3AAA-324D-4C89-8B9D-7EEF22F85990}" destId="{021696A0-A383-4810-97EE-1079D1EE3761}" srcOrd="0" destOrd="0" presId="urn:microsoft.com/office/officeart/2005/8/layout/hierarchy3"/>
    <dgm:cxn modelId="{886FC69F-220B-4AB9-B4CF-74094ADBBCC1}" type="presOf" srcId="{C35D0278-90F7-4DF0-814F-C134E76B4DB4}" destId="{CCBCA285-0A33-43E5-B9C5-4F3FD46476FE}" srcOrd="0" destOrd="0" presId="urn:microsoft.com/office/officeart/2005/8/layout/hierarchy3"/>
    <dgm:cxn modelId="{DF94D4A1-B3DC-49CF-8102-2CD4A6DAAFE5}" srcId="{DF8A3AAA-324D-4C89-8B9D-7EEF22F85990}" destId="{FD136AA8-3DA4-4F89-9564-7117B5D3CAC5}" srcOrd="0" destOrd="0" parTransId="{4A95E7C2-2121-4121-8889-1EA8BA552BC0}" sibTransId="{D21955DF-9A1B-4897-BAEF-2FE48BF70546}"/>
    <dgm:cxn modelId="{304013AF-2914-494B-B42E-1BC644B76007}" srcId="{DF8A3AAA-324D-4C89-8B9D-7EEF22F85990}" destId="{47EE43DC-0C9A-408A-ABD3-9E45FE3EE6EF}" srcOrd="1" destOrd="0" parTransId="{1EE810F3-BE1B-4260-A78E-6D65E049E607}" sibTransId="{5F169CE6-06EA-4C14-A241-BF88B5E5363F}"/>
    <dgm:cxn modelId="{96BC0AB6-4304-4F37-BBE9-D3304694F0CB}" type="presOf" srcId="{9E34A273-DC59-454A-84C5-23D2DADAD41B}" destId="{03155E6E-ED56-401A-A3AA-A97217A01DA3}" srcOrd="0" destOrd="0" presId="urn:microsoft.com/office/officeart/2005/8/layout/hierarchy3"/>
    <dgm:cxn modelId="{ED57ACB6-1C32-406B-BFEF-D4479C54748F}" srcId="{37640F4A-1D7E-490D-88A3-C4C22B2A0336}" destId="{E0597C4D-C065-4F72-B08D-EC7D38801155}" srcOrd="3" destOrd="0" parTransId="{C35D0278-90F7-4DF0-814F-C134E76B4DB4}" sibTransId="{C1E647F0-7838-4851-AAAB-E19A9F9AFEC1}"/>
    <dgm:cxn modelId="{537D6AB7-61C0-425C-8AF3-67D586F3C3A4}" type="presOf" srcId="{E0597C4D-C065-4F72-B08D-EC7D38801155}" destId="{317A76FE-13B7-43D0-9F34-246A537F6F0B}" srcOrd="0" destOrd="0" presId="urn:microsoft.com/office/officeart/2005/8/layout/hierarchy3"/>
    <dgm:cxn modelId="{9F2D46C2-AE8B-45D2-84F2-E5A9651AC5B8}" type="presOf" srcId="{47EE43DC-0C9A-408A-ABD3-9E45FE3EE6EF}" destId="{E67DBD07-89BC-4064-8C14-CCDB98646B06}" srcOrd="0" destOrd="0" presId="urn:microsoft.com/office/officeart/2005/8/layout/hierarchy3"/>
    <dgm:cxn modelId="{906A59C9-3DCA-478B-91F7-BC0367B41EEC}" type="presOf" srcId="{F6C38FFE-F0BA-4021-96FE-B71C479E14D9}" destId="{7094B1BA-C3B7-4787-BFAA-F095153A1E26}" srcOrd="0" destOrd="0" presId="urn:microsoft.com/office/officeart/2005/8/layout/hierarchy3"/>
    <dgm:cxn modelId="{889085D1-D7EF-4B0B-A218-FEC79A1AB477}" type="presOf" srcId="{287E33BF-CBFA-410F-A2C1-2C9CA31892B3}" destId="{D0290DD1-8D4C-43E2-BE56-E10FE034725E}" srcOrd="0" destOrd="0" presId="urn:microsoft.com/office/officeart/2005/8/layout/hierarchy3"/>
    <dgm:cxn modelId="{8C5E3DE3-89A9-42DB-8417-5E946C4A1B02}" srcId="{A2009B88-D258-495D-BA8B-FCC504268E68}" destId="{37640F4A-1D7E-490D-88A3-C4C22B2A0336}" srcOrd="1" destOrd="0" parTransId="{CEF8725D-1487-4711-8F75-57D48C4E940C}" sibTransId="{5167B891-C8C2-4D06-B81E-517946D0E524}"/>
    <dgm:cxn modelId="{EDBF8DE4-90E0-4758-9046-7670BD64E7C9}" srcId="{37640F4A-1D7E-490D-88A3-C4C22B2A0336}" destId="{70069AB8-6153-44D7-B5A4-3671B684C572}" srcOrd="0" destOrd="0" parTransId="{3499821D-23D2-4E54-AA4B-D5D00F3CB859}" sibTransId="{F9849210-B256-4A2D-ABAA-78B4A2CEF255}"/>
    <dgm:cxn modelId="{4D7E435D-8182-4D32-9FB6-B9FF01F0978E}" type="presParOf" srcId="{652835DB-197D-4EB1-A106-A70D44EBA9EE}" destId="{79950844-FEEA-4958-9513-1F6D69888877}" srcOrd="0" destOrd="0" presId="urn:microsoft.com/office/officeart/2005/8/layout/hierarchy3"/>
    <dgm:cxn modelId="{A9638648-8D69-40A4-BA35-3ADAC47BE2A6}" type="presParOf" srcId="{79950844-FEEA-4958-9513-1F6D69888877}" destId="{45943CF5-E9BF-41FB-98AA-D434286B9F41}" srcOrd="0" destOrd="0" presId="urn:microsoft.com/office/officeart/2005/8/layout/hierarchy3"/>
    <dgm:cxn modelId="{AC487BDF-B716-4C77-9526-102D4018AADA}" type="presParOf" srcId="{45943CF5-E9BF-41FB-98AA-D434286B9F41}" destId="{021696A0-A383-4810-97EE-1079D1EE3761}" srcOrd="0" destOrd="0" presId="urn:microsoft.com/office/officeart/2005/8/layout/hierarchy3"/>
    <dgm:cxn modelId="{6130B16A-F97A-4355-B21A-90ACBE1C306A}" type="presParOf" srcId="{45943CF5-E9BF-41FB-98AA-D434286B9F41}" destId="{34427631-3981-4899-9E5B-87C4ACF502B5}" srcOrd="1" destOrd="0" presId="urn:microsoft.com/office/officeart/2005/8/layout/hierarchy3"/>
    <dgm:cxn modelId="{6F2C055C-0278-48C2-978A-FFE53180AD4F}" type="presParOf" srcId="{79950844-FEEA-4958-9513-1F6D69888877}" destId="{B2DF1EAE-7DD5-4F3C-AB00-A52D7F53BB3A}" srcOrd="1" destOrd="0" presId="urn:microsoft.com/office/officeart/2005/8/layout/hierarchy3"/>
    <dgm:cxn modelId="{0603C36A-932A-43E0-B23E-6DD679A0B6DB}" type="presParOf" srcId="{B2DF1EAE-7DD5-4F3C-AB00-A52D7F53BB3A}" destId="{489B88BF-26C7-4813-A9C5-67C97F27C024}" srcOrd="0" destOrd="0" presId="urn:microsoft.com/office/officeart/2005/8/layout/hierarchy3"/>
    <dgm:cxn modelId="{93D05B0B-83DE-4190-9760-4EE081F1F4B6}" type="presParOf" srcId="{B2DF1EAE-7DD5-4F3C-AB00-A52D7F53BB3A}" destId="{7EE3DDD2-D3B2-4224-BE07-D426B07A288F}" srcOrd="1" destOrd="0" presId="urn:microsoft.com/office/officeart/2005/8/layout/hierarchy3"/>
    <dgm:cxn modelId="{F965AFF9-034E-4785-B615-E0BDEB66EB1D}" type="presParOf" srcId="{B2DF1EAE-7DD5-4F3C-AB00-A52D7F53BB3A}" destId="{54D23ACB-076F-4684-871E-29E84FA08834}" srcOrd="2" destOrd="0" presId="urn:microsoft.com/office/officeart/2005/8/layout/hierarchy3"/>
    <dgm:cxn modelId="{53E15133-03A7-4D2D-ABFC-1CD581D33A10}" type="presParOf" srcId="{B2DF1EAE-7DD5-4F3C-AB00-A52D7F53BB3A}" destId="{E67DBD07-89BC-4064-8C14-CCDB98646B06}" srcOrd="3" destOrd="0" presId="urn:microsoft.com/office/officeart/2005/8/layout/hierarchy3"/>
    <dgm:cxn modelId="{A16673EE-F118-47CD-8E97-1E65A3ABD88B}" type="presParOf" srcId="{B2DF1EAE-7DD5-4F3C-AB00-A52D7F53BB3A}" destId="{88BF0E97-3C99-4605-B039-F428DC5119DB}" srcOrd="4" destOrd="0" presId="urn:microsoft.com/office/officeart/2005/8/layout/hierarchy3"/>
    <dgm:cxn modelId="{F018D497-B89C-4E6C-BE4A-C8F52CBE1368}" type="presParOf" srcId="{B2DF1EAE-7DD5-4F3C-AB00-A52D7F53BB3A}" destId="{C4690BCE-9AD3-43AA-B235-6E332ECA1739}" srcOrd="5" destOrd="0" presId="urn:microsoft.com/office/officeart/2005/8/layout/hierarchy3"/>
    <dgm:cxn modelId="{2C186E29-C30F-47CA-865D-EC17001B38DD}" type="presParOf" srcId="{B2DF1EAE-7DD5-4F3C-AB00-A52D7F53BB3A}" destId="{F843AE35-3EBC-4335-8347-503805229305}" srcOrd="6" destOrd="0" presId="urn:microsoft.com/office/officeart/2005/8/layout/hierarchy3"/>
    <dgm:cxn modelId="{9A34B511-1702-4FAD-87D5-F43EEC93E640}" type="presParOf" srcId="{B2DF1EAE-7DD5-4F3C-AB00-A52D7F53BB3A}" destId="{FF8F5EBF-9188-48C9-A262-39AE8412155B}" srcOrd="7" destOrd="0" presId="urn:microsoft.com/office/officeart/2005/8/layout/hierarchy3"/>
    <dgm:cxn modelId="{6BFB6F81-5DCD-4EE7-B924-EEE6D763926D}" type="presParOf" srcId="{652835DB-197D-4EB1-A106-A70D44EBA9EE}" destId="{C77AA857-B7DC-4A08-BA4A-D32303F714D7}" srcOrd="1" destOrd="0" presId="urn:microsoft.com/office/officeart/2005/8/layout/hierarchy3"/>
    <dgm:cxn modelId="{3223625B-F34D-457C-93D0-D5E7A251A5EA}" type="presParOf" srcId="{C77AA857-B7DC-4A08-BA4A-D32303F714D7}" destId="{8E385EC9-B7FD-4DB3-A21A-5E16AD8AE9D1}" srcOrd="0" destOrd="0" presId="urn:microsoft.com/office/officeart/2005/8/layout/hierarchy3"/>
    <dgm:cxn modelId="{962BD9F3-B324-4A13-A8B3-BE8FE021C95A}" type="presParOf" srcId="{8E385EC9-B7FD-4DB3-A21A-5E16AD8AE9D1}" destId="{85BCAF12-C73E-4EBF-AEED-AAA0F0FDC862}" srcOrd="0" destOrd="0" presId="urn:microsoft.com/office/officeart/2005/8/layout/hierarchy3"/>
    <dgm:cxn modelId="{69C9DA80-FA6C-43F4-94EE-A14B2DDA6BBA}" type="presParOf" srcId="{8E385EC9-B7FD-4DB3-A21A-5E16AD8AE9D1}" destId="{0AEE5136-0D82-46A6-B4C5-83DFDA0295D6}" srcOrd="1" destOrd="0" presId="urn:microsoft.com/office/officeart/2005/8/layout/hierarchy3"/>
    <dgm:cxn modelId="{F9C67CF5-7119-4096-9B90-E9F4DE697786}" type="presParOf" srcId="{C77AA857-B7DC-4A08-BA4A-D32303F714D7}" destId="{51D9FAB5-6B40-424A-8412-B0E286C491B1}" srcOrd="1" destOrd="0" presId="urn:microsoft.com/office/officeart/2005/8/layout/hierarchy3"/>
    <dgm:cxn modelId="{229E258C-76FB-497D-99C0-7EFD90CDCCC2}" type="presParOf" srcId="{51D9FAB5-6B40-424A-8412-B0E286C491B1}" destId="{7EDF4703-9BDF-4A96-B813-6A04F642C66B}" srcOrd="0" destOrd="0" presId="urn:microsoft.com/office/officeart/2005/8/layout/hierarchy3"/>
    <dgm:cxn modelId="{BE9C868D-E9B3-4CEE-9DB1-9E27B9D385F1}" type="presParOf" srcId="{51D9FAB5-6B40-424A-8412-B0E286C491B1}" destId="{58100767-4889-4D72-B189-F0612F74F5E1}" srcOrd="1" destOrd="0" presId="urn:microsoft.com/office/officeart/2005/8/layout/hierarchy3"/>
    <dgm:cxn modelId="{EEB55970-D88B-42C0-BD47-D65A39270724}" type="presParOf" srcId="{51D9FAB5-6B40-424A-8412-B0E286C491B1}" destId="{7094B1BA-C3B7-4787-BFAA-F095153A1E26}" srcOrd="2" destOrd="0" presId="urn:microsoft.com/office/officeart/2005/8/layout/hierarchy3"/>
    <dgm:cxn modelId="{CBD309BE-B63E-418C-980E-647B8526B6E8}" type="presParOf" srcId="{51D9FAB5-6B40-424A-8412-B0E286C491B1}" destId="{2540E026-65FE-487D-83AC-E5B1F8969585}" srcOrd="3" destOrd="0" presId="urn:microsoft.com/office/officeart/2005/8/layout/hierarchy3"/>
    <dgm:cxn modelId="{245744D1-2158-44C5-9B3A-8B935C982507}" type="presParOf" srcId="{51D9FAB5-6B40-424A-8412-B0E286C491B1}" destId="{03155E6E-ED56-401A-A3AA-A97217A01DA3}" srcOrd="4" destOrd="0" presId="urn:microsoft.com/office/officeart/2005/8/layout/hierarchy3"/>
    <dgm:cxn modelId="{936DF78A-B2B2-4374-8D5F-5B08A4C472A8}" type="presParOf" srcId="{51D9FAB5-6B40-424A-8412-B0E286C491B1}" destId="{D0290DD1-8D4C-43E2-BE56-E10FE034725E}" srcOrd="5" destOrd="0" presId="urn:microsoft.com/office/officeart/2005/8/layout/hierarchy3"/>
    <dgm:cxn modelId="{76DA806F-2C3B-4FE9-B000-7267A72B987A}" type="presParOf" srcId="{51D9FAB5-6B40-424A-8412-B0E286C491B1}" destId="{CCBCA285-0A33-43E5-B9C5-4F3FD46476FE}" srcOrd="6" destOrd="0" presId="urn:microsoft.com/office/officeart/2005/8/layout/hierarchy3"/>
    <dgm:cxn modelId="{80C653E9-CF76-4F41-8D72-886C9115F9E0}" type="presParOf" srcId="{51D9FAB5-6B40-424A-8412-B0E286C491B1}" destId="{317A76FE-13B7-43D0-9F34-246A537F6F0B}" srcOrd="7" destOrd="0" presId="urn:microsoft.com/office/officeart/2005/8/layout/hierarchy3"/>
    <dgm:cxn modelId="{FBE4DD88-30EA-4713-9041-4145DCFA0633}" type="presParOf" srcId="{51D9FAB5-6B40-424A-8412-B0E286C491B1}" destId="{CF5DA77B-CE00-4345-A72E-4E1949647CC9}" srcOrd="8" destOrd="0" presId="urn:microsoft.com/office/officeart/2005/8/layout/hierarchy3"/>
    <dgm:cxn modelId="{11397935-7BD0-4605-A630-F27308FD81BF}" type="presParOf" srcId="{51D9FAB5-6B40-424A-8412-B0E286C491B1}" destId="{E7BC1056-AC02-46BA-BB1E-F26573265DA5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BE70C4-F566-4C73-ABAF-4E44BF458A45}" type="doc">
      <dgm:prSet loTypeId="urn:microsoft.com/office/officeart/2005/8/layout/venn2" loCatId="relationship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is-IS"/>
        </a:p>
      </dgm:t>
    </dgm:pt>
    <dgm:pt modelId="{DEDB023F-8DC3-4022-B555-3A52E5E4F083}">
      <dgm:prSet phldrT="[Texti]" custT="1"/>
      <dgm:spPr/>
      <dgm:t>
        <a:bodyPr/>
        <a:lstStyle/>
        <a:p>
          <a:r>
            <a:rPr lang="is-IS" sz="4000"/>
            <a:t>Starfsemin</a:t>
          </a:r>
        </a:p>
      </dgm:t>
    </dgm:pt>
    <dgm:pt modelId="{FB4642EC-C6E1-4D5E-9D42-D58F7EAFFABF}" type="parTrans" cxnId="{266A31FA-BDEC-4E18-8A90-CDC6CF6BD5AA}">
      <dgm:prSet/>
      <dgm:spPr/>
      <dgm:t>
        <a:bodyPr/>
        <a:lstStyle/>
        <a:p>
          <a:endParaRPr lang="is-IS"/>
        </a:p>
      </dgm:t>
    </dgm:pt>
    <dgm:pt modelId="{A72261A9-A867-4BEA-8B2C-ED60590EA054}" type="sibTrans" cxnId="{266A31FA-BDEC-4E18-8A90-CDC6CF6BD5AA}">
      <dgm:prSet/>
      <dgm:spPr/>
      <dgm:t>
        <a:bodyPr/>
        <a:lstStyle/>
        <a:p>
          <a:endParaRPr lang="is-IS"/>
        </a:p>
      </dgm:t>
    </dgm:pt>
    <dgm:pt modelId="{24E561C1-2D2E-47EF-BE62-B1A724CA693E}">
      <dgm:prSet phldrT="[Texti]" custT="1"/>
      <dgm:spPr/>
      <dgm:t>
        <a:bodyPr/>
        <a:lstStyle/>
        <a:p>
          <a:r>
            <a:rPr lang="is-IS" sz="2800"/>
            <a:t>Starfsmanna-hópurinn</a:t>
          </a:r>
        </a:p>
      </dgm:t>
    </dgm:pt>
    <dgm:pt modelId="{5FF820B2-80FA-44F4-95FA-F20F0F167E9A}" type="parTrans" cxnId="{AF9A0B6E-8A8A-417D-B47D-44A16A8F98C7}">
      <dgm:prSet/>
      <dgm:spPr/>
      <dgm:t>
        <a:bodyPr/>
        <a:lstStyle/>
        <a:p>
          <a:endParaRPr lang="is-IS"/>
        </a:p>
      </dgm:t>
    </dgm:pt>
    <dgm:pt modelId="{E00170DE-40AD-444B-A3F8-8D8CB8C38DB2}" type="sibTrans" cxnId="{AF9A0B6E-8A8A-417D-B47D-44A16A8F98C7}">
      <dgm:prSet/>
      <dgm:spPr/>
      <dgm:t>
        <a:bodyPr/>
        <a:lstStyle/>
        <a:p>
          <a:endParaRPr lang="is-IS"/>
        </a:p>
      </dgm:t>
    </dgm:pt>
    <dgm:pt modelId="{13A4A107-12C3-4CAE-87A8-6314D466CB60}">
      <dgm:prSet phldrT="[Texti]"/>
      <dgm:spPr/>
      <dgm:t>
        <a:bodyPr/>
        <a:lstStyle/>
        <a:p>
          <a:r>
            <a:rPr lang="is-IS"/>
            <a:t>Einstaklingur</a:t>
          </a:r>
        </a:p>
      </dgm:t>
    </dgm:pt>
    <dgm:pt modelId="{55BAA1A2-FCE9-445F-A5EB-77B0C6D0358E}" type="parTrans" cxnId="{C0A54288-57E8-4754-9F01-CD9CDC21EFD9}">
      <dgm:prSet/>
      <dgm:spPr/>
      <dgm:t>
        <a:bodyPr/>
        <a:lstStyle/>
        <a:p>
          <a:endParaRPr lang="is-IS"/>
        </a:p>
      </dgm:t>
    </dgm:pt>
    <dgm:pt modelId="{4F71C529-1B74-41B8-AE09-6B279D2470C7}" type="sibTrans" cxnId="{C0A54288-57E8-4754-9F01-CD9CDC21EFD9}">
      <dgm:prSet/>
      <dgm:spPr/>
      <dgm:t>
        <a:bodyPr/>
        <a:lstStyle/>
        <a:p>
          <a:endParaRPr lang="is-IS"/>
        </a:p>
      </dgm:t>
    </dgm:pt>
    <dgm:pt modelId="{6AC6DAC4-1F5E-4761-8F64-BA9FC0707B27}" type="pres">
      <dgm:prSet presAssocID="{F2BE70C4-F566-4C73-ABAF-4E44BF458A45}" presName="Name0" presStyleCnt="0">
        <dgm:presLayoutVars>
          <dgm:chMax val="7"/>
          <dgm:resizeHandles val="exact"/>
        </dgm:presLayoutVars>
      </dgm:prSet>
      <dgm:spPr/>
    </dgm:pt>
    <dgm:pt modelId="{2AB52F06-0003-482E-AB70-E2113433F55E}" type="pres">
      <dgm:prSet presAssocID="{F2BE70C4-F566-4C73-ABAF-4E44BF458A45}" presName="comp1" presStyleCnt="0"/>
      <dgm:spPr/>
    </dgm:pt>
    <dgm:pt modelId="{6DFBDF73-613D-448C-9652-B48BE22C6E11}" type="pres">
      <dgm:prSet presAssocID="{F2BE70C4-F566-4C73-ABAF-4E44BF458A45}" presName="circle1" presStyleLbl="node1" presStyleIdx="0" presStyleCnt="3" custScaleX="150000" custScaleY="98456" custLinFactNeighborX="-25453" custLinFactNeighborY="5625"/>
      <dgm:spPr/>
    </dgm:pt>
    <dgm:pt modelId="{028D689D-D62A-408C-A56E-63A7F691FDE2}" type="pres">
      <dgm:prSet presAssocID="{F2BE70C4-F566-4C73-ABAF-4E44BF458A45}" presName="c1text" presStyleLbl="node1" presStyleIdx="0" presStyleCnt="3">
        <dgm:presLayoutVars>
          <dgm:bulletEnabled val="1"/>
        </dgm:presLayoutVars>
      </dgm:prSet>
      <dgm:spPr/>
    </dgm:pt>
    <dgm:pt modelId="{0C83CEF6-9DC6-4DFF-827F-6856AFB81857}" type="pres">
      <dgm:prSet presAssocID="{F2BE70C4-F566-4C73-ABAF-4E44BF458A45}" presName="comp2" presStyleCnt="0"/>
      <dgm:spPr/>
    </dgm:pt>
    <dgm:pt modelId="{DE33BA81-0426-4742-B0EC-7C31246F465D}" type="pres">
      <dgm:prSet presAssocID="{F2BE70C4-F566-4C73-ABAF-4E44BF458A45}" presName="circle2" presStyleLbl="node1" presStyleIdx="1" presStyleCnt="3" custScaleX="121686"/>
      <dgm:spPr/>
    </dgm:pt>
    <dgm:pt modelId="{3EF7F92D-FB12-45FB-8CD4-181704BE6D47}" type="pres">
      <dgm:prSet presAssocID="{F2BE70C4-F566-4C73-ABAF-4E44BF458A45}" presName="c2text" presStyleLbl="node1" presStyleIdx="1" presStyleCnt="3">
        <dgm:presLayoutVars>
          <dgm:bulletEnabled val="1"/>
        </dgm:presLayoutVars>
      </dgm:prSet>
      <dgm:spPr/>
    </dgm:pt>
    <dgm:pt modelId="{4B28436D-02F8-43BA-8860-49FE650B0A25}" type="pres">
      <dgm:prSet presAssocID="{F2BE70C4-F566-4C73-ABAF-4E44BF458A45}" presName="comp3" presStyleCnt="0"/>
      <dgm:spPr/>
    </dgm:pt>
    <dgm:pt modelId="{E1529A7D-2BE1-49AB-AE5C-733A522397DD}" type="pres">
      <dgm:prSet presAssocID="{F2BE70C4-F566-4C73-ABAF-4E44BF458A45}" presName="circle3" presStyleLbl="node1" presStyleIdx="2" presStyleCnt="3"/>
      <dgm:spPr/>
    </dgm:pt>
    <dgm:pt modelId="{EFE2EC9C-095C-4359-B9B8-E1EA5DE12DEC}" type="pres">
      <dgm:prSet presAssocID="{F2BE70C4-F566-4C73-ABAF-4E44BF458A45}" presName="c3text" presStyleLbl="node1" presStyleIdx="2" presStyleCnt="3">
        <dgm:presLayoutVars>
          <dgm:bulletEnabled val="1"/>
        </dgm:presLayoutVars>
      </dgm:prSet>
      <dgm:spPr/>
    </dgm:pt>
  </dgm:ptLst>
  <dgm:cxnLst>
    <dgm:cxn modelId="{2900FB5B-3474-469E-ABCB-4DED273B57E4}" type="presOf" srcId="{13A4A107-12C3-4CAE-87A8-6314D466CB60}" destId="{E1529A7D-2BE1-49AB-AE5C-733A522397DD}" srcOrd="0" destOrd="0" presId="urn:microsoft.com/office/officeart/2005/8/layout/venn2"/>
    <dgm:cxn modelId="{C7500D41-BF3F-4763-A4EB-EEF6A47ADFEC}" type="presOf" srcId="{DEDB023F-8DC3-4022-B555-3A52E5E4F083}" destId="{6DFBDF73-613D-448C-9652-B48BE22C6E11}" srcOrd="0" destOrd="0" presId="urn:microsoft.com/office/officeart/2005/8/layout/venn2"/>
    <dgm:cxn modelId="{AF9A0B6E-8A8A-417D-B47D-44A16A8F98C7}" srcId="{F2BE70C4-F566-4C73-ABAF-4E44BF458A45}" destId="{24E561C1-2D2E-47EF-BE62-B1A724CA693E}" srcOrd="1" destOrd="0" parTransId="{5FF820B2-80FA-44F4-95FA-F20F0F167E9A}" sibTransId="{E00170DE-40AD-444B-A3F8-8D8CB8C38DB2}"/>
    <dgm:cxn modelId="{C0A54288-57E8-4754-9F01-CD9CDC21EFD9}" srcId="{F2BE70C4-F566-4C73-ABAF-4E44BF458A45}" destId="{13A4A107-12C3-4CAE-87A8-6314D466CB60}" srcOrd="2" destOrd="0" parTransId="{55BAA1A2-FCE9-445F-A5EB-77B0C6D0358E}" sibTransId="{4F71C529-1B74-41B8-AE09-6B279D2470C7}"/>
    <dgm:cxn modelId="{5C258090-F52B-4CF0-95C4-F098EFFCB5FF}" type="presOf" srcId="{24E561C1-2D2E-47EF-BE62-B1A724CA693E}" destId="{DE33BA81-0426-4742-B0EC-7C31246F465D}" srcOrd="0" destOrd="0" presId="urn:microsoft.com/office/officeart/2005/8/layout/venn2"/>
    <dgm:cxn modelId="{88E82497-6950-4B6F-B7B7-8CE6822CB8FB}" type="presOf" srcId="{F2BE70C4-F566-4C73-ABAF-4E44BF458A45}" destId="{6AC6DAC4-1F5E-4761-8F64-BA9FC0707B27}" srcOrd="0" destOrd="0" presId="urn:microsoft.com/office/officeart/2005/8/layout/venn2"/>
    <dgm:cxn modelId="{487EFFA5-D664-4B83-90AA-1B84D1C99E34}" type="presOf" srcId="{DEDB023F-8DC3-4022-B555-3A52E5E4F083}" destId="{028D689D-D62A-408C-A56E-63A7F691FDE2}" srcOrd="1" destOrd="0" presId="urn:microsoft.com/office/officeart/2005/8/layout/venn2"/>
    <dgm:cxn modelId="{1484DFAB-BAE4-4E97-8464-506132D86251}" type="presOf" srcId="{13A4A107-12C3-4CAE-87A8-6314D466CB60}" destId="{EFE2EC9C-095C-4359-B9B8-E1EA5DE12DEC}" srcOrd="1" destOrd="0" presId="urn:microsoft.com/office/officeart/2005/8/layout/venn2"/>
    <dgm:cxn modelId="{7AFE80B5-0C83-4FEA-9C65-A2E7DCDE7F5F}" type="presOf" srcId="{24E561C1-2D2E-47EF-BE62-B1A724CA693E}" destId="{3EF7F92D-FB12-45FB-8CD4-181704BE6D47}" srcOrd="1" destOrd="0" presId="urn:microsoft.com/office/officeart/2005/8/layout/venn2"/>
    <dgm:cxn modelId="{266A31FA-BDEC-4E18-8A90-CDC6CF6BD5AA}" srcId="{F2BE70C4-F566-4C73-ABAF-4E44BF458A45}" destId="{DEDB023F-8DC3-4022-B555-3A52E5E4F083}" srcOrd="0" destOrd="0" parTransId="{FB4642EC-C6E1-4D5E-9D42-D58F7EAFFABF}" sibTransId="{A72261A9-A867-4BEA-8B2C-ED60590EA054}"/>
    <dgm:cxn modelId="{E4CE5196-2FC6-4564-A8BB-CA073B961F8E}" type="presParOf" srcId="{6AC6DAC4-1F5E-4761-8F64-BA9FC0707B27}" destId="{2AB52F06-0003-482E-AB70-E2113433F55E}" srcOrd="0" destOrd="0" presId="urn:microsoft.com/office/officeart/2005/8/layout/venn2"/>
    <dgm:cxn modelId="{A7972354-D10E-47F2-8D17-930032A26F7B}" type="presParOf" srcId="{2AB52F06-0003-482E-AB70-E2113433F55E}" destId="{6DFBDF73-613D-448C-9652-B48BE22C6E11}" srcOrd="0" destOrd="0" presId="urn:microsoft.com/office/officeart/2005/8/layout/venn2"/>
    <dgm:cxn modelId="{45667F1E-07E6-4903-9340-A1DDBB225A58}" type="presParOf" srcId="{2AB52F06-0003-482E-AB70-E2113433F55E}" destId="{028D689D-D62A-408C-A56E-63A7F691FDE2}" srcOrd="1" destOrd="0" presId="urn:microsoft.com/office/officeart/2005/8/layout/venn2"/>
    <dgm:cxn modelId="{7E32434A-6A41-4D98-914B-467348ADA27C}" type="presParOf" srcId="{6AC6DAC4-1F5E-4761-8F64-BA9FC0707B27}" destId="{0C83CEF6-9DC6-4DFF-827F-6856AFB81857}" srcOrd="1" destOrd="0" presId="urn:microsoft.com/office/officeart/2005/8/layout/venn2"/>
    <dgm:cxn modelId="{2E8D16C3-2846-4769-88F6-E8FC6232BD98}" type="presParOf" srcId="{0C83CEF6-9DC6-4DFF-827F-6856AFB81857}" destId="{DE33BA81-0426-4742-B0EC-7C31246F465D}" srcOrd="0" destOrd="0" presId="urn:microsoft.com/office/officeart/2005/8/layout/venn2"/>
    <dgm:cxn modelId="{E82414B4-FDBB-4E1D-A521-C3C873A1C629}" type="presParOf" srcId="{0C83CEF6-9DC6-4DFF-827F-6856AFB81857}" destId="{3EF7F92D-FB12-45FB-8CD4-181704BE6D47}" srcOrd="1" destOrd="0" presId="urn:microsoft.com/office/officeart/2005/8/layout/venn2"/>
    <dgm:cxn modelId="{16F3143B-0D2B-4E31-8824-E7468E1090AC}" type="presParOf" srcId="{6AC6DAC4-1F5E-4761-8F64-BA9FC0707B27}" destId="{4B28436D-02F8-43BA-8860-49FE650B0A25}" srcOrd="2" destOrd="0" presId="urn:microsoft.com/office/officeart/2005/8/layout/venn2"/>
    <dgm:cxn modelId="{88F196AD-E0A8-47C9-A364-35F0D2E33980}" type="presParOf" srcId="{4B28436D-02F8-43BA-8860-49FE650B0A25}" destId="{E1529A7D-2BE1-49AB-AE5C-733A522397DD}" srcOrd="0" destOrd="0" presId="urn:microsoft.com/office/officeart/2005/8/layout/venn2"/>
    <dgm:cxn modelId="{252C249C-DD03-4682-856D-B95BE26D957C}" type="presParOf" srcId="{4B28436D-02F8-43BA-8860-49FE650B0A25}" destId="{EFE2EC9C-095C-4359-B9B8-E1EA5DE12DE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201D0-5D44-4B03-8325-D909D88AD1B2}">
      <dsp:nvSpPr>
        <dsp:cNvPr id="0" name=""/>
        <dsp:cNvSpPr/>
      </dsp:nvSpPr>
      <dsp:spPr>
        <a:xfrm>
          <a:off x="9529182" y="958469"/>
          <a:ext cx="1756607" cy="175627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5D4FC10-6A3B-49C1-B3DF-B90BC10597F1}">
      <dsp:nvSpPr>
        <dsp:cNvPr id="0" name=""/>
        <dsp:cNvSpPr/>
      </dsp:nvSpPr>
      <dsp:spPr>
        <a:xfrm>
          <a:off x="9588331" y="1017021"/>
          <a:ext cx="1639426" cy="163916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800" b="1" kern="1200" dirty="0"/>
            <a:t>1. maí til 2023</a:t>
          </a:r>
        </a:p>
      </dsp:txBody>
      <dsp:txXfrm>
        <a:off x="9822694" y="1251232"/>
        <a:ext cx="1170699" cy="1170746"/>
      </dsp:txXfrm>
    </dsp:sp>
    <dsp:sp modelId="{698C9443-D6CE-405B-8986-C8662DB907A6}">
      <dsp:nvSpPr>
        <dsp:cNvPr id="0" name=""/>
        <dsp:cNvSpPr/>
      </dsp:nvSpPr>
      <dsp:spPr>
        <a:xfrm rot="2700000">
          <a:off x="7714665" y="958271"/>
          <a:ext cx="1756360" cy="1756360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134164"/>
                <a:satOff val="-3267"/>
                <a:lumOff val="1429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134164"/>
                <a:satOff val="-3267"/>
                <a:lumOff val="1429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134164"/>
                <a:satOff val="-3267"/>
                <a:lumOff val="1429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490B20D-A6A6-4640-A408-144E3C2996AC}">
      <dsp:nvSpPr>
        <dsp:cNvPr id="0" name=""/>
        <dsp:cNvSpPr/>
      </dsp:nvSpPr>
      <dsp:spPr>
        <a:xfrm>
          <a:off x="7773690" y="1017021"/>
          <a:ext cx="1639426" cy="163916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34164"/>
              <a:satOff val="-3267"/>
              <a:lumOff val="1429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000" b="1" kern="1200" dirty="0"/>
            <a:t>1.     Maí </a:t>
          </a:r>
        </a:p>
      </dsp:txBody>
      <dsp:txXfrm>
        <a:off x="8008054" y="1251232"/>
        <a:ext cx="1170699" cy="1170746"/>
      </dsp:txXfrm>
    </dsp:sp>
    <dsp:sp modelId="{9CCD2B3B-780B-4E18-9F77-312B3BFA7EA5}">
      <dsp:nvSpPr>
        <dsp:cNvPr id="0" name=""/>
        <dsp:cNvSpPr/>
      </dsp:nvSpPr>
      <dsp:spPr>
        <a:xfrm rot="2700000">
          <a:off x="5900025" y="958271"/>
          <a:ext cx="1756360" cy="1756360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AF9B48-CA0F-473B-8130-72F15B422487}">
      <dsp:nvSpPr>
        <dsp:cNvPr id="0" name=""/>
        <dsp:cNvSpPr/>
      </dsp:nvSpPr>
      <dsp:spPr>
        <a:xfrm>
          <a:off x="5959050" y="1017021"/>
          <a:ext cx="1639426" cy="163916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000" b="1" kern="1200"/>
            <a:t>2.   Apríl </a:t>
          </a:r>
        </a:p>
      </dsp:txBody>
      <dsp:txXfrm>
        <a:off x="6193413" y="1251232"/>
        <a:ext cx="1170699" cy="1170746"/>
      </dsp:txXfrm>
    </dsp:sp>
    <dsp:sp modelId="{BEF4AB4A-FE4F-4A5C-A52C-A6952365895B}">
      <dsp:nvSpPr>
        <dsp:cNvPr id="0" name=""/>
        <dsp:cNvSpPr/>
      </dsp:nvSpPr>
      <dsp:spPr>
        <a:xfrm rot="2700000">
          <a:off x="4085384" y="958271"/>
          <a:ext cx="1756360" cy="1756360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402493"/>
                <a:satOff val="-9802"/>
                <a:lumOff val="4289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402493"/>
                <a:satOff val="-9802"/>
                <a:lumOff val="4289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402493"/>
                <a:satOff val="-9802"/>
                <a:lumOff val="4289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3748D5-1F69-4AEE-AEE3-905045C1EED9}">
      <dsp:nvSpPr>
        <dsp:cNvPr id="0" name=""/>
        <dsp:cNvSpPr/>
      </dsp:nvSpPr>
      <dsp:spPr>
        <a:xfrm>
          <a:off x="4144409" y="1017021"/>
          <a:ext cx="1639426" cy="163916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000" b="1" kern="1200" dirty="0"/>
            <a:t>15. Mars</a:t>
          </a:r>
        </a:p>
      </dsp:txBody>
      <dsp:txXfrm>
        <a:off x="4377656" y="1251232"/>
        <a:ext cx="1170699" cy="1170746"/>
      </dsp:txXfrm>
    </dsp:sp>
    <dsp:sp modelId="{D36088E0-86BB-4198-9662-B3E6712F1D71}">
      <dsp:nvSpPr>
        <dsp:cNvPr id="0" name=""/>
        <dsp:cNvSpPr/>
      </dsp:nvSpPr>
      <dsp:spPr>
        <a:xfrm rot="2700000">
          <a:off x="2270743" y="958271"/>
          <a:ext cx="1756360" cy="1756360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FC3B307-C1E1-4DDD-BE39-64A60BF893CF}">
      <dsp:nvSpPr>
        <dsp:cNvPr id="0" name=""/>
        <dsp:cNvSpPr/>
      </dsp:nvSpPr>
      <dsp:spPr>
        <a:xfrm>
          <a:off x="2329768" y="1017021"/>
          <a:ext cx="1639426" cy="163916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000" b="1" kern="1200" dirty="0"/>
            <a:t>1. Febrúar </a:t>
          </a:r>
        </a:p>
      </dsp:txBody>
      <dsp:txXfrm>
        <a:off x="2563016" y="1251232"/>
        <a:ext cx="1170699" cy="1170746"/>
      </dsp:txXfrm>
    </dsp:sp>
    <dsp:sp modelId="{A9BF9816-E644-46C0-A887-934188E967DE}">
      <dsp:nvSpPr>
        <dsp:cNvPr id="0" name=""/>
        <dsp:cNvSpPr/>
      </dsp:nvSpPr>
      <dsp:spPr>
        <a:xfrm rot="2700000">
          <a:off x="456103" y="958271"/>
          <a:ext cx="1756360" cy="1756360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134164"/>
                <a:satOff val="-3267"/>
                <a:lumOff val="1429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134164"/>
                <a:satOff val="-3267"/>
                <a:lumOff val="1429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134164"/>
                <a:satOff val="-3267"/>
                <a:lumOff val="1429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2FDD93-2138-4195-A053-CC3C29AE5180}">
      <dsp:nvSpPr>
        <dsp:cNvPr id="0" name=""/>
        <dsp:cNvSpPr/>
      </dsp:nvSpPr>
      <dsp:spPr>
        <a:xfrm>
          <a:off x="514012" y="1017021"/>
          <a:ext cx="1639426" cy="163916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34164"/>
              <a:satOff val="-3267"/>
              <a:lumOff val="1429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000" b="1" kern="1200" dirty="0"/>
            <a:t>15. Janúar</a:t>
          </a:r>
        </a:p>
      </dsp:txBody>
      <dsp:txXfrm>
        <a:off x="748375" y="1251232"/>
        <a:ext cx="1170699" cy="11707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5893A-ACB2-4F3E-869B-9917EEB6ACB7}">
      <dsp:nvSpPr>
        <dsp:cNvPr id="0" name=""/>
        <dsp:cNvSpPr/>
      </dsp:nvSpPr>
      <dsp:spPr>
        <a:xfrm>
          <a:off x="948266" y="0"/>
          <a:ext cx="5418667" cy="5418667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0933E8-DCA5-4FF5-8F5E-766C8A44E485}">
      <dsp:nvSpPr>
        <dsp:cNvPr id="0" name=""/>
        <dsp:cNvSpPr/>
      </dsp:nvSpPr>
      <dsp:spPr>
        <a:xfrm>
          <a:off x="3657599" y="542395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900" kern="1200" dirty="0"/>
            <a:t>Mesta breyting í 50 ár</a:t>
          </a:r>
        </a:p>
      </dsp:txBody>
      <dsp:txXfrm>
        <a:off x="3695210" y="580006"/>
        <a:ext cx="3446911" cy="695244"/>
      </dsp:txXfrm>
    </dsp:sp>
    <dsp:sp modelId="{2905EB8C-AA4F-4B69-BE43-543E8A685CA5}">
      <dsp:nvSpPr>
        <dsp:cNvPr id="0" name=""/>
        <dsp:cNvSpPr/>
      </dsp:nvSpPr>
      <dsp:spPr>
        <a:xfrm>
          <a:off x="3657599" y="1409170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900" kern="1200" dirty="0"/>
            <a:t>Kerfisbreyting – margar breytur</a:t>
          </a:r>
        </a:p>
      </dsp:txBody>
      <dsp:txXfrm>
        <a:off x="3695210" y="1446781"/>
        <a:ext cx="3446911" cy="695244"/>
      </dsp:txXfrm>
    </dsp:sp>
    <dsp:sp modelId="{DB87563B-4D63-40EB-B58D-44C95C5DC0B2}">
      <dsp:nvSpPr>
        <dsp:cNvPr id="0" name=""/>
        <dsp:cNvSpPr/>
      </dsp:nvSpPr>
      <dsp:spPr>
        <a:xfrm>
          <a:off x="3657599" y="2275945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900" kern="1200" dirty="0"/>
            <a:t>Samstarfsverkefni launagreiðenda og launafólks</a:t>
          </a:r>
        </a:p>
      </dsp:txBody>
      <dsp:txXfrm>
        <a:off x="3695210" y="2313556"/>
        <a:ext cx="3446911" cy="695244"/>
      </dsp:txXfrm>
    </dsp:sp>
    <dsp:sp modelId="{9FCA9778-7564-4CEB-9877-15E0F7D6A6EE}">
      <dsp:nvSpPr>
        <dsp:cNvPr id="0" name=""/>
        <dsp:cNvSpPr/>
      </dsp:nvSpPr>
      <dsp:spPr>
        <a:xfrm>
          <a:off x="3657599" y="3142721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900" kern="1200" dirty="0"/>
            <a:t>Skýr forsenduákvæði í fylgiskjali</a:t>
          </a:r>
        </a:p>
      </dsp:txBody>
      <dsp:txXfrm>
        <a:off x="3695210" y="3180332"/>
        <a:ext cx="3446911" cy="695244"/>
      </dsp:txXfrm>
    </dsp:sp>
    <dsp:sp modelId="{870FD444-F45A-458C-9D22-D1DD152C0CA8}">
      <dsp:nvSpPr>
        <dsp:cNvPr id="0" name=""/>
        <dsp:cNvSpPr/>
      </dsp:nvSpPr>
      <dsp:spPr>
        <a:xfrm>
          <a:off x="3657599" y="4009496"/>
          <a:ext cx="3522133" cy="7704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900" kern="1200" dirty="0"/>
            <a:t>Stýrihópi ber að bregðast við – skýrar leikreglur</a:t>
          </a:r>
        </a:p>
      </dsp:txBody>
      <dsp:txXfrm>
        <a:off x="3695210" y="4047107"/>
        <a:ext cx="3446911" cy="6952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3FD53-4AF4-4BD7-B638-8DE7FC30E669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2991F-41E4-4CD2-B2DE-48FEEE4D0FED}">
      <dsp:nvSpPr>
        <dsp:cNvPr id="0" name=""/>
        <dsp:cNvSpPr/>
      </dsp:nvSpPr>
      <dsp:spPr>
        <a:xfrm>
          <a:off x="1980379" y="628172"/>
          <a:ext cx="4167238" cy="4167238"/>
        </a:xfrm>
        <a:prstGeom prst="blockArc">
          <a:avLst>
            <a:gd name="adj1" fmla="val 5399997"/>
            <a:gd name="adj2" fmla="val 10804152"/>
            <a:gd name="adj3" fmla="val 46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51E28-1841-481C-9255-9AD13E353048}">
      <dsp:nvSpPr>
        <dsp:cNvPr id="0" name=""/>
        <dsp:cNvSpPr/>
      </dsp:nvSpPr>
      <dsp:spPr>
        <a:xfrm>
          <a:off x="1980382" y="628172"/>
          <a:ext cx="4167238" cy="4167238"/>
        </a:xfrm>
        <a:prstGeom prst="blockArc">
          <a:avLst>
            <a:gd name="adj1" fmla="val 21595848"/>
            <a:gd name="adj2" fmla="val 5400003"/>
            <a:gd name="adj3" fmla="val 464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A62543-6E4A-4E20-94BB-86C96D269546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00A7FD-1B2C-4829-8D25-6F1E30EE7056}">
      <dsp:nvSpPr>
        <dsp:cNvPr id="0" name=""/>
        <dsp:cNvSpPr/>
      </dsp:nvSpPr>
      <dsp:spPr>
        <a:xfrm>
          <a:off x="3104554" y="1749888"/>
          <a:ext cx="1918890" cy="1918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4000" kern="1200" dirty="0"/>
            <a:t>Mats-hópur</a:t>
          </a:r>
        </a:p>
      </dsp:txBody>
      <dsp:txXfrm>
        <a:off x="3385569" y="2030903"/>
        <a:ext cx="1356860" cy="1356860"/>
      </dsp:txXfrm>
    </dsp:sp>
    <dsp:sp modelId="{9090DA12-CB7A-433B-9DCC-DA609577B8EE}">
      <dsp:nvSpPr>
        <dsp:cNvPr id="0" name=""/>
        <dsp:cNvSpPr/>
      </dsp:nvSpPr>
      <dsp:spPr>
        <a:xfrm>
          <a:off x="3392388" y="2458"/>
          <a:ext cx="1343223" cy="13432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600" kern="1200" dirty="0"/>
            <a:t>Ríki</a:t>
          </a:r>
        </a:p>
      </dsp:txBody>
      <dsp:txXfrm>
        <a:off x="3589098" y="199168"/>
        <a:ext cx="949803" cy="949803"/>
      </dsp:txXfrm>
    </dsp:sp>
    <dsp:sp modelId="{954193D1-4D92-4B7C-B4A7-6EEEE5A052E2}">
      <dsp:nvSpPr>
        <dsp:cNvPr id="0" name=""/>
        <dsp:cNvSpPr/>
      </dsp:nvSpPr>
      <dsp:spPr>
        <a:xfrm>
          <a:off x="5427651" y="2037721"/>
          <a:ext cx="1343223" cy="13432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600" kern="1200" dirty="0"/>
            <a:t>Rvk.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600" kern="1200" dirty="0"/>
            <a:t>borg</a:t>
          </a:r>
        </a:p>
      </dsp:txBody>
      <dsp:txXfrm>
        <a:off x="5624361" y="2234431"/>
        <a:ext cx="949803" cy="949803"/>
      </dsp:txXfrm>
    </dsp:sp>
    <dsp:sp modelId="{038D3982-CBD5-4489-9DC4-380B2DFC5AEF}">
      <dsp:nvSpPr>
        <dsp:cNvPr id="0" name=""/>
        <dsp:cNvSpPr/>
      </dsp:nvSpPr>
      <dsp:spPr>
        <a:xfrm>
          <a:off x="3392388" y="4075443"/>
          <a:ext cx="1343223" cy="13432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600" kern="1200" dirty="0"/>
            <a:t>SNS</a:t>
          </a:r>
        </a:p>
      </dsp:txBody>
      <dsp:txXfrm>
        <a:off x="3589098" y="4272153"/>
        <a:ext cx="949803" cy="949803"/>
      </dsp:txXfrm>
    </dsp:sp>
    <dsp:sp modelId="{8ED7F6A3-A868-47A5-9701-8DB8FB584CC1}">
      <dsp:nvSpPr>
        <dsp:cNvPr id="0" name=""/>
        <dsp:cNvSpPr/>
      </dsp:nvSpPr>
      <dsp:spPr>
        <a:xfrm>
          <a:off x="1357124" y="2037721"/>
          <a:ext cx="1343223" cy="13432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600" kern="1200" dirty="0"/>
            <a:t>SFV</a:t>
          </a:r>
        </a:p>
      </dsp:txBody>
      <dsp:txXfrm>
        <a:off x="1553834" y="2234431"/>
        <a:ext cx="949803" cy="9498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696A0-A383-4810-97EE-1079D1EE3761}">
      <dsp:nvSpPr>
        <dsp:cNvPr id="0" name=""/>
        <dsp:cNvSpPr/>
      </dsp:nvSpPr>
      <dsp:spPr>
        <a:xfrm>
          <a:off x="1275508" y="2386"/>
          <a:ext cx="2296446" cy="7498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900" b="1" kern="1200" dirty="0"/>
            <a:t>Lykilmælikvarðar</a:t>
          </a:r>
        </a:p>
      </dsp:txBody>
      <dsp:txXfrm>
        <a:off x="1297471" y="24349"/>
        <a:ext cx="2252520" cy="705938"/>
      </dsp:txXfrm>
    </dsp:sp>
    <dsp:sp modelId="{489B88BF-26C7-4813-A9C5-67C97F27C024}">
      <dsp:nvSpPr>
        <dsp:cNvPr id="0" name=""/>
        <dsp:cNvSpPr/>
      </dsp:nvSpPr>
      <dsp:spPr>
        <a:xfrm>
          <a:off x="1505152" y="752251"/>
          <a:ext cx="247065" cy="606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6805"/>
              </a:lnTo>
              <a:lnTo>
                <a:pt x="247065" y="60680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E3DDD2-D3B2-4224-BE07-D426B07A288F}">
      <dsp:nvSpPr>
        <dsp:cNvPr id="0" name=""/>
        <dsp:cNvSpPr/>
      </dsp:nvSpPr>
      <dsp:spPr>
        <a:xfrm>
          <a:off x="1752218" y="984125"/>
          <a:ext cx="1199783" cy="749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500" kern="1200" dirty="0"/>
            <a:t>Vaktahvati</a:t>
          </a:r>
        </a:p>
      </dsp:txBody>
      <dsp:txXfrm>
        <a:off x="1774181" y="1006088"/>
        <a:ext cx="1155857" cy="705938"/>
      </dsp:txXfrm>
    </dsp:sp>
    <dsp:sp modelId="{54D23ACB-076F-4684-871E-29E84FA08834}">
      <dsp:nvSpPr>
        <dsp:cNvPr id="0" name=""/>
        <dsp:cNvSpPr/>
      </dsp:nvSpPr>
      <dsp:spPr>
        <a:xfrm>
          <a:off x="1505152" y="752251"/>
          <a:ext cx="229644" cy="1499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9729"/>
              </a:lnTo>
              <a:lnTo>
                <a:pt x="229644" y="149972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DBD07-89BC-4064-8C14-CCDB98646B06}">
      <dsp:nvSpPr>
        <dsp:cNvPr id="0" name=""/>
        <dsp:cNvSpPr/>
      </dsp:nvSpPr>
      <dsp:spPr>
        <a:xfrm>
          <a:off x="1734797" y="1877049"/>
          <a:ext cx="1199783" cy="749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500" kern="1200" dirty="0"/>
            <a:t>Yfirvinna</a:t>
          </a:r>
        </a:p>
      </dsp:txBody>
      <dsp:txXfrm>
        <a:off x="1756760" y="1899012"/>
        <a:ext cx="1155857" cy="705938"/>
      </dsp:txXfrm>
    </dsp:sp>
    <dsp:sp modelId="{88BF0E97-3C99-4605-B039-F428DC5119DB}">
      <dsp:nvSpPr>
        <dsp:cNvPr id="0" name=""/>
        <dsp:cNvSpPr/>
      </dsp:nvSpPr>
      <dsp:spPr>
        <a:xfrm>
          <a:off x="1505152" y="752251"/>
          <a:ext cx="229644" cy="2437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7061"/>
              </a:lnTo>
              <a:lnTo>
                <a:pt x="229644" y="243706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90BCE-9AD3-43AA-B235-6E332ECA1739}">
      <dsp:nvSpPr>
        <dsp:cNvPr id="0" name=""/>
        <dsp:cNvSpPr/>
      </dsp:nvSpPr>
      <dsp:spPr>
        <a:xfrm>
          <a:off x="1734797" y="2814380"/>
          <a:ext cx="1199783" cy="749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500" kern="1200" dirty="0"/>
            <a:t>Heildarlauna-kostnaður</a:t>
          </a:r>
        </a:p>
      </dsp:txBody>
      <dsp:txXfrm>
        <a:off x="1756760" y="2836343"/>
        <a:ext cx="1155857" cy="705938"/>
      </dsp:txXfrm>
    </dsp:sp>
    <dsp:sp modelId="{F843AE35-3EBC-4335-8347-503805229305}">
      <dsp:nvSpPr>
        <dsp:cNvPr id="0" name=""/>
        <dsp:cNvSpPr/>
      </dsp:nvSpPr>
      <dsp:spPr>
        <a:xfrm>
          <a:off x="1505152" y="752251"/>
          <a:ext cx="229644" cy="33743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4392"/>
              </a:lnTo>
              <a:lnTo>
                <a:pt x="229644" y="337439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8F5EBF-9188-48C9-A262-39AE8412155B}">
      <dsp:nvSpPr>
        <dsp:cNvPr id="0" name=""/>
        <dsp:cNvSpPr/>
      </dsp:nvSpPr>
      <dsp:spPr>
        <a:xfrm>
          <a:off x="1734797" y="3751711"/>
          <a:ext cx="1199783" cy="749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500" kern="1200" dirty="0"/>
            <a:t>Meðal-starfshlutfall</a:t>
          </a:r>
        </a:p>
      </dsp:txBody>
      <dsp:txXfrm>
        <a:off x="1756760" y="3773674"/>
        <a:ext cx="1155857" cy="705938"/>
      </dsp:txXfrm>
    </dsp:sp>
    <dsp:sp modelId="{85BCAF12-C73E-4EBF-AEED-AAA0F0FDC862}">
      <dsp:nvSpPr>
        <dsp:cNvPr id="0" name=""/>
        <dsp:cNvSpPr/>
      </dsp:nvSpPr>
      <dsp:spPr>
        <a:xfrm>
          <a:off x="3946887" y="2386"/>
          <a:ext cx="2296446" cy="7498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900" b="1" kern="1200" dirty="0"/>
            <a:t>Aðrir mælikvarðar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900" kern="1200" dirty="0"/>
            <a:t>Dæmi:</a:t>
          </a:r>
        </a:p>
      </dsp:txBody>
      <dsp:txXfrm>
        <a:off x="3968850" y="24349"/>
        <a:ext cx="2252520" cy="705938"/>
      </dsp:txXfrm>
    </dsp:sp>
    <dsp:sp modelId="{7EDF4703-9BDF-4A96-B813-6A04F642C66B}">
      <dsp:nvSpPr>
        <dsp:cNvPr id="0" name=""/>
        <dsp:cNvSpPr/>
      </dsp:nvSpPr>
      <dsp:spPr>
        <a:xfrm>
          <a:off x="4176531" y="752251"/>
          <a:ext cx="229644" cy="562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398"/>
              </a:lnTo>
              <a:lnTo>
                <a:pt x="229644" y="5623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100767-4889-4D72-B189-F0612F74F5E1}">
      <dsp:nvSpPr>
        <dsp:cNvPr id="0" name=""/>
        <dsp:cNvSpPr/>
      </dsp:nvSpPr>
      <dsp:spPr>
        <a:xfrm>
          <a:off x="4406176" y="939718"/>
          <a:ext cx="1199783" cy="749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500" kern="1200" dirty="0"/>
            <a:t>Veikindi</a:t>
          </a:r>
        </a:p>
      </dsp:txBody>
      <dsp:txXfrm>
        <a:off x="4428139" y="961681"/>
        <a:ext cx="1155857" cy="705938"/>
      </dsp:txXfrm>
    </dsp:sp>
    <dsp:sp modelId="{7094B1BA-C3B7-4787-BFAA-F095153A1E26}">
      <dsp:nvSpPr>
        <dsp:cNvPr id="0" name=""/>
        <dsp:cNvSpPr/>
      </dsp:nvSpPr>
      <dsp:spPr>
        <a:xfrm>
          <a:off x="4176531" y="752251"/>
          <a:ext cx="229644" cy="1499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9729"/>
              </a:lnTo>
              <a:lnTo>
                <a:pt x="229644" y="149972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40E026-65FE-487D-83AC-E5B1F8969585}">
      <dsp:nvSpPr>
        <dsp:cNvPr id="0" name=""/>
        <dsp:cNvSpPr/>
      </dsp:nvSpPr>
      <dsp:spPr>
        <a:xfrm>
          <a:off x="4406176" y="1877049"/>
          <a:ext cx="1199783" cy="749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500" kern="1200" dirty="0"/>
            <a:t>Stafsmanna-velta</a:t>
          </a:r>
        </a:p>
      </dsp:txBody>
      <dsp:txXfrm>
        <a:off x="4428139" y="1899012"/>
        <a:ext cx="1155857" cy="705938"/>
      </dsp:txXfrm>
    </dsp:sp>
    <dsp:sp modelId="{03155E6E-ED56-401A-A3AA-A97217A01DA3}">
      <dsp:nvSpPr>
        <dsp:cNvPr id="0" name=""/>
        <dsp:cNvSpPr/>
      </dsp:nvSpPr>
      <dsp:spPr>
        <a:xfrm>
          <a:off x="4176531" y="752251"/>
          <a:ext cx="229644" cy="2437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7061"/>
              </a:lnTo>
              <a:lnTo>
                <a:pt x="229644" y="243706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90DD1-8D4C-43E2-BE56-E10FE034725E}">
      <dsp:nvSpPr>
        <dsp:cNvPr id="0" name=""/>
        <dsp:cNvSpPr/>
      </dsp:nvSpPr>
      <dsp:spPr>
        <a:xfrm>
          <a:off x="4406176" y="2814380"/>
          <a:ext cx="1199783" cy="749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500" kern="1200" dirty="0"/>
            <a:t>Fjöldi stg.</a:t>
          </a:r>
        </a:p>
      </dsp:txBody>
      <dsp:txXfrm>
        <a:off x="4428139" y="2836343"/>
        <a:ext cx="1155857" cy="705938"/>
      </dsp:txXfrm>
    </dsp:sp>
    <dsp:sp modelId="{CCBCA285-0A33-43E5-B9C5-4F3FD46476FE}">
      <dsp:nvSpPr>
        <dsp:cNvPr id="0" name=""/>
        <dsp:cNvSpPr/>
      </dsp:nvSpPr>
      <dsp:spPr>
        <a:xfrm>
          <a:off x="4176531" y="752251"/>
          <a:ext cx="229644" cy="33743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4392"/>
              </a:lnTo>
              <a:lnTo>
                <a:pt x="229644" y="337439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A76FE-13B7-43D0-9F34-246A537F6F0B}">
      <dsp:nvSpPr>
        <dsp:cNvPr id="0" name=""/>
        <dsp:cNvSpPr/>
      </dsp:nvSpPr>
      <dsp:spPr>
        <a:xfrm>
          <a:off x="4406176" y="3751711"/>
          <a:ext cx="1199783" cy="749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500" kern="1200" dirty="0"/>
            <a:t>Vinnuskil</a:t>
          </a:r>
        </a:p>
      </dsp:txBody>
      <dsp:txXfrm>
        <a:off x="4428139" y="3773674"/>
        <a:ext cx="1155857" cy="705938"/>
      </dsp:txXfrm>
    </dsp:sp>
    <dsp:sp modelId="{CF5DA77B-CE00-4345-A72E-4E1949647CC9}">
      <dsp:nvSpPr>
        <dsp:cNvPr id="0" name=""/>
        <dsp:cNvSpPr/>
      </dsp:nvSpPr>
      <dsp:spPr>
        <a:xfrm>
          <a:off x="4176531" y="752251"/>
          <a:ext cx="229644" cy="4311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1723"/>
              </a:lnTo>
              <a:lnTo>
                <a:pt x="229644" y="43117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BC1056-AC02-46BA-BB1E-F26573265DA5}">
      <dsp:nvSpPr>
        <dsp:cNvPr id="0" name=""/>
        <dsp:cNvSpPr/>
      </dsp:nvSpPr>
      <dsp:spPr>
        <a:xfrm>
          <a:off x="4406176" y="4689043"/>
          <a:ext cx="1199783" cy="7498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1500" kern="1200" dirty="0"/>
            <a:t>Fjöldi hvíldartíma-brota</a:t>
          </a:r>
        </a:p>
      </dsp:txBody>
      <dsp:txXfrm>
        <a:off x="4428139" y="4711006"/>
        <a:ext cx="1155857" cy="7059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BDF73-613D-448C-9652-B48BE22C6E11}">
      <dsp:nvSpPr>
        <dsp:cNvPr id="0" name=""/>
        <dsp:cNvSpPr/>
      </dsp:nvSpPr>
      <dsp:spPr>
        <a:xfrm>
          <a:off x="0" y="83664"/>
          <a:ext cx="8128000" cy="5335002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4000" kern="1200"/>
            <a:t>Starfsemin</a:t>
          </a:r>
        </a:p>
      </dsp:txBody>
      <dsp:txXfrm>
        <a:off x="2643631" y="350414"/>
        <a:ext cx="2840736" cy="800250"/>
      </dsp:txXfrm>
    </dsp:sp>
    <dsp:sp modelId="{DE33BA81-0426-4742-B0EC-7C31246F465D}">
      <dsp:nvSpPr>
        <dsp:cNvPr id="0" name=""/>
        <dsp:cNvSpPr/>
      </dsp:nvSpPr>
      <dsp:spPr>
        <a:xfrm>
          <a:off x="1591340" y="1333750"/>
          <a:ext cx="4945319" cy="4064000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800" kern="1200"/>
            <a:t>Starfsmanna-hópurinn</a:t>
          </a:r>
        </a:p>
      </dsp:txBody>
      <dsp:txXfrm>
        <a:off x="2911740" y="1587750"/>
        <a:ext cx="2304518" cy="762000"/>
      </dsp:txXfrm>
    </dsp:sp>
    <dsp:sp modelId="{E1529A7D-2BE1-49AB-AE5C-733A522397DD}">
      <dsp:nvSpPr>
        <dsp:cNvPr id="0" name=""/>
        <dsp:cNvSpPr/>
      </dsp:nvSpPr>
      <dsp:spPr>
        <a:xfrm>
          <a:off x="2709333" y="2688417"/>
          <a:ext cx="2709333" cy="2709333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300" kern="1200"/>
            <a:t>Einstaklingur</a:t>
          </a:r>
        </a:p>
      </dsp:txBody>
      <dsp:txXfrm>
        <a:off x="3106105" y="3365750"/>
        <a:ext cx="1915788" cy="1354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íðuhaussstaðgengill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gsetningarstaðgengil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A84AC-C80A-4FE0-A521-6AD932C4391B}" type="datetimeFigureOut">
              <a:rPr lang="is-IS" smtClean="0"/>
              <a:t>23.11.2021</a:t>
            </a:fld>
            <a:endParaRPr lang="is-IS"/>
          </a:p>
        </p:txBody>
      </p:sp>
      <p:sp>
        <p:nvSpPr>
          <p:cNvPr id="4" name="Skyggnumyndastaðgengill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Minnispunktastaðgengill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5B3EF-E3C9-4D8E-966A-69A3E9E5EAA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2440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66951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92932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73679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44870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5B3EF-E3C9-4D8E-966A-69A3E9E5EAA3}" type="slidenum">
              <a:rPr lang="is-IS" smtClean="0"/>
              <a:t>14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54406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96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8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28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77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19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38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28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97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81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008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9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093810"/>
            <a:ext cx="5171980" cy="17293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endParaRPr lang="en-GB"/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B5F931-388D-E84A-BE82-E8D7C4709E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8095" y="2531889"/>
            <a:ext cx="3073400" cy="6810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F18921"/>
                </a:solidFill>
                <a:latin typeface="FiraGO Book" panose="020B0503050000020004" pitchFamily="34" charset="0"/>
                <a:cs typeface="FiraGO Book" panose="020B0503050000020004" pitchFamily="34" charset="0"/>
              </a:defRPr>
            </a:lvl1pPr>
          </a:lstStyle>
          <a:p>
            <a:pPr lvl="0"/>
            <a:r>
              <a:rPr lang="en-GB" err="1"/>
              <a:t>Dæmi</a:t>
            </a:r>
            <a:r>
              <a:rPr lang="en-GB"/>
              <a:t> 1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921758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07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24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gin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EC839-5CF3-704B-9536-32ADFB848510}"/>
              </a:ext>
            </a:extLst>
          </p:cNvPr>
          <p:cNvCxnSpPr>
            <a:cxnSpLocks/>
          </p:cNvCxnSpPr>
          <p:nvPr userDrawn="1"/>
        </p:nvCxnSpPr>
        <p:spPr>
          <a:xfrm>
            <a:off x="1141591" y="4326111"/>
            <a:ext cx="3500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89600-914D-D942-B5F9-3D7DCF2AE2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590" y="888146"/>
            <a:ext cx="9901547" cy="7899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300" b="1" i="0">
                <a:solidFill>
                  <a:srgbClr val="0950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  <a:lvl2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2pPr>
            <a:lvl3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3pPr>
            <a:lvl4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4pPr>
            <a:lvl5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000A2C-81C2-ED4C-9871-E489B4AE0E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3" y="1838325"/>
            <a:ext cx="5601031" cy="45926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sz="1600" b="0" i="0">
                <a:latin typeface="FiraGO Book" panose="020B0503050000020004" pitchFamily="34" charset="0"/>
                <a:cs typeface="FiraGO Book" panose="020B0503050000020004" pitchFamily="34" charset="0"/>
              </a:defRPr>
            </a:lvl1pPr>
            <a:lvl2pPr marL="4572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2pPr>
            <a:lvl3pPr marL="9144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3pPr>
            <a:lvl4pPr marL="13716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4pPr>
            <a:lvl5pPr marL="18288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166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fl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EC839-5CF3-704B-9536-32ADFB848510}"/>
              </a:ext>
            </a:extLst>
          </p:cNvPr>
          <p:cNvCxnSpPr>
            <a:cxnSpLocks/>
          </p:cNvCxnSpPr>
          <p:nvPr userDrawn="1"/>
        </p:nvCxnSpPr>
        <p:spPr>
          <a:xfrm>
            <a:off x="1141591" y="4326111"/>
            <a:ext cx="3500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Vertical Text Placeholder 16">
            <a:extLst>
              <a:ext uri="{FF2B5EF4-FFF2-40B4-BE49-F238E27FC236}">
                <a16:creationId xmlns:a16="http://schemas.microsoft.com/office/drawing/2014/main" id="{D2228170-6F7F-D142-92D2-C221A362C7A8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 rot="10800000">
            <a:off x="504327" y="1151731"/>
            <a:ext cx="558119" cy="4554538"/>
          </a:xfrm>
          <a:prstGeom prst="rect">
            <a:avLst/>
          </a:prstGeom>
        </p:spPr>
        <p:txBody>
          <a:bodyPr vert="eaVert"/>
          <a:lstStyle>
            <a:lvl1pPr marL="0" indent="0" algn="r">
              <a:buFontTx/>
              <a:buNone/>
              <a:defRPr sz="24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endParaRPr lang="en-I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3921FA-5355-B145-9C06-84D7CC6A9FF7}"/>
              </a:ext>
            </a:extLst>
          </p:cNvPr>
          <p:cNvCxnSpPr>
            <a:cxnSpLocks/>
          </p:cNvCxnSpPr>
          <p:nvPr userDrawn="1"/>
        </p:nvCxnSpPr>
        <p:spPr>
          <a:xfrm flipH="1">
            <a:off x="504327" y="1010194"/>
            <a:ext cx="557711" cy="0"/>
          </a:xfrm>
          <a:prstGeom prst="line">
            <a:avLst/>
          </a:prstGeom>
          <a:ln w="19050">
            <a:solidFill>
              <a:srgbClr val="092E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35E584-2FF1-0A46-9542-248C304C3A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917" y="512388"/>
            <a:ext cx="558121" cy="42703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/>
              <a:t>1.1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6451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gin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7EC839-5CF3-704B-9536-32ADFB848510}"/>
              </a:ext>
            </a:extLst>
          </p:cNvPr>
          <p:cNvCxnSpPr>
            <a:cxnSpLocks/>
          </p:cNvCxnSpPr>
          <p:nvPr userDrawn="1"/>
        </p:nvCxnSpPr>
        <p:spPr>
          <a:xfrm>
            <a:off x="1141591" y="4326111"/>
            <a:ext cx="35000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189600-914D-D942-B5F9-3D7DCF2AE2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590" y="888146"/>
            <a:ext cx="9901547" cy="7899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300" b="1" i="0">
                <a:solidFill>
                  <a:srgbClr val="0950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  <a:lvl2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2pPr>
            <a:lvl3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3pPr>
            <a:lvl4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4pPr>
            <a:lvl5pPr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000A2C-81C2-ED4C-9871-E489B4AE0E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13" y="1838325"/>
            <a:ext cx="5601031" cy="45926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sz="1600" b="0" i="0">
                <a:latin typeface="FiraGO Book" panose="020B0503050000020004" pitchFamily="34" charset="0"/>
                <a:cs typeface="FiraGO Book" panose="020B0503050000020004" pitchFamily="34" charset="0"/>
              </a:defRPr>
            </a:lvl1pPr>
            <a:lvl2pPr marL="4572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2pPr>
            <a:lvl3pPr marL="9144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3pPr>
            <a:lvl4pPr marL="13716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4pPr>
            <a:lvl5pPr marL="1828800" indent="0">
              <a:buFontTx/>
              <a:buNone/>
              <a:defRPr sz="1800" b="0" i="0">
                <a:latin typeface="FiraGO Book" panose="020B0503050000020004" pitchFamily="34" charset="0"/>
                <a:cs typeface="FiraGO Book" panose="020B05030500000200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61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lli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093810"/>
            <a:ext cx="5171980" cy="17293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endParaRPr lang="en-GB"/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B5F931-388D-E84A-BE82-E8D7C4709E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8095" y="2531889"/>
            <a:ext cx="3073400" cy="6810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rgbClr val="F18921"/>
                </a:solidFill>
                <a:latin typeface="FiraGO Book" panose="020B0503050000020004" pitchFamily="34" charset="0"/>
                <a:cs typeface="FiraGO Book" panose="020B0503050000020004" pitchFamily="34" charset="0"/>
              </a:defRPr>
            </a:lvl1pPr>
          </a:lstStyle>
          <a:p>
            <a:pPr lvl="0"/>
            <a:r>
              <a:rPr lang="en-GB" err="1"/>
              <a:t>Dæmi</a:t>
            </a:r>
            <a:r>
              <a:rPr lang="en-GB"/>
              <a:t> 1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7396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EB1F7E-2A8D-504D-B0F6-19363E52AB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8095" y="3154770"/>
            <a:ext cx="3772579" cy="13040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FontTx/>
              <a:buNone/>
              <a:defRPr sz="38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</a:lstStyle>
          <a:p>
            <a:pPr lvl="0"/>
            <a:r>
              <a:rPr lang="en-GB" err="1"/>
              <a:t>Fyrirsögn</a:t>
            </a:r>
            <a:r>
              <a:rPr lang="en-GB"/>
              <a:t> </a:t>
            </a:r>
            <a:r>
              <a:rPr lang="en-GB" err="1"/>
              <a:t>í</a:t>
            </a:r>
            <a:r>
              <a:rPr lang="en-GB"/>
              <a:t> </a:t>
            </a:r>
          </a:p>
          <a:p>
            <a:pPr lvl="0"/>
            <a:r>
              <a:rPr lang="en-GB" err="1"/>
              <a:t>tveimur</a:t>
            </a:r>
            <a:r>
              <a:rPr lang="en-GB"/>
              <a:t> </a:t>
            </a:r>
            <a:r>
              <a:rPr lang="en-GB" err="1"/>
              <a:t>línum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939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3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C8394-0C1B-434D-A40F-6E3464670AB2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8CC02-F212-5D47-988A-164B9E6C8623}"/>
              </a:ext>
            </a:extLst>
          </p:cNvPr>
          <p:cNvSpPr txBox="1"/>
          <p:nvPr userDrawn="1"/>
        </p:nvSpPr>
        <p:spPr>
          <a:xfrm>
            <a:off x="56729" y="289796"/>
            <a:ext cx="101738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01.05.21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0AB85-6DF9-3D4F-A827-C2A20B09CB70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279805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C8394-0C1B-434D-A40F-6E3464670AB2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08CC02-F212-5D47-988A-164B9E6C8623}"/>
              </a:ext>
            </a:extLst>
          </p:cNvPr>
          <p:cNvSpPr txBox="1"/>
          <p:nvPr userDrawn="1"/>
        </p:nvSpPr>
        <p:spPr>
          <a:xfrm>
            <a:off x="249951" y="289796"/>
            <a:ext cx="72420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0AB85-6DF9-3D4F-A827-C2A20B09CB70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chemeClr val="bg1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395316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8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3E3345-620F-924C-9C6F-3594FA1D39EF}"/>
              </a:ext>
            </a:extLst>
          </p:cNvPr>
          <p:cNvSpPr/>
          <p:nvPr userDrawn="1"/>
        </p:nvSpPr>
        <p:spPr>
          <a:xfrm>
            <a:off x="1107062" y="1"/>
            <a:ext cx="11084938" cy="243839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15EA64-0CC3-0D42-BA21-3327A7DF9861}"/>
              </a:ext>
            </a:extLst>
          </p:cNvPr>
          <p:cNvSpPr/>
          <p:nvPr userDrawn="1"/>
        </p:nvSpPr>
        <p:spPr>
          <a:xfrm>
            <a:off x="1073" y="1"/>
            <a:ext cx="1105989" cy="24383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96523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82" r:id="rId3"/>
    <p:sldLayoutId id="214748368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94FAE5-4079-5646-B13A-1FC350CCB2F3}"/>
              </a:ext>
            </a:extLst>
          </p:cNvPr>
          <p:cNvSpPr/>
          <p:nvPr userDrawn="1"/>
        </p:nvSpPr>
        <p:spPr>
          <a:xfrm>
            <a:off x="1107062" y="0"/>
            <a:ext cx="11084938" cy="870509"/>
          </a:xfrm>
          <a:prstGeom prst="rect">
            <a:avLst/>
          </a:prstGeom>
          <a:solidFill>
            <a:srgbClr val="85A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F2FD0-4EDE-6243-B967-36AFC3E2C3C1}"/>
              </a:ext>
            </a:extLst>
          </p:cNvPr>
          <p:cNvSpPr/>
          <p:nvPr userDrawn="1"/>
        </p:nvSpPr>
        <p:spPr>
          <a:xfrm>
            <a:off x="0" y="870509"/>
            <a:ext cx="12189533" cy="5987491"/>
          </a:xfrm>
          <a:prstGeom prst="rect">
            <a:avLst/>
          </a:prstGeom>
          <a:solidFill>
            <a:srgbClr val="032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869A90-EEF2-424F-9FDF-B3ADFF3882AA}"/>
              </a:ext>
            </a:extLst>
          </p:cNvPr>
          <p:cNvSpPr txBox="1"/>
          <p:nvPr userDrawn="1"/>
        </p:nvSpPr>
        <p:spPr>
          <a:xfrm>
            <a:off x="56729" y="289796"/>
            <a:ext cx="101738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01.05.21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78350F-255E-0842-8F92-C674A127AD72}"/>
              </a:ext>
            </a:extLst>
          </p:cNvPr>
          <p:cNvSpPr txBox="1"/>
          <p:nvPr userDrawn="1"/>
        </p:nvSpPr>
        <p:spPr>
          <a:xfrm>
            <a:off x="10065085" y="289796"/>
            <a:ext cx="20397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b</a:t>
            </a:r>
            <a:r>
              <a:rPr lang="en-IS" sz="1700" b="1" i="0">
                <a:solidFill>
                  <a:srgbClr val="092E1E"/>
                </a:solidFill>
                <a:latin typeface="FiraGO SemiBold" panose="020B0503050000020004" pitchFamily="34" charset="0"/>
                <a:cs typeface="FiraGO SemiBold" panose="020B0503050000020004" pitchFamily="34" charset="0"/>
              </a:rPr>
              <a:t>etrivinnutimi.is</a:t>
            </a:r>
          </a:p>
        </p:txBody>
      </p:sp>
    </p:spTree>
    <p:extLst>
      <p:ext uri="{BB962C8B-B14F-4D97-AF65-F5344CB8AC3E}">
        <p14:creationId xmlns:p14="http://schemas.microsoft.com/office/powerpoint/2010/main" val="134908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betrivinnutimi.is/library/Skrar/Fylgiskjal%202.pdf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facebook.com/Betri-vinnut%C3%ADmi-%C3%AD-vaktavinnu-101267958486188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7A135A-C741-4542-8664-141FB8F21C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8094" y="2246811"/>
            <a:ext cx="4002951" cy="1304019"/>
          </a:xfrm>
        </p:spPr>
        <p:txBody>
          <a:bodyPr/>
          <a:lstStyle/>
          <a:p>
            <a:r>
              <a:rPr lang="en-GB" noProof="1"/>
              <a:t>Betri vinnutími í vaktavinnu</a:t>
            </a:r>
          </a:p>
          <a:p>
            <a:endParaRPr lang="en-I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13EA183-29E8-450A-81BB-D5E890D4675A}"/>
              </a:ext>
            </a:extLst>
          </p:cNvPr>
          <p:cNvSpPr txBox="1">
            <a:spLocks/>
          </p:cNvSpPr>
          <p:nvPr/>
        </p:nvSpPr>
        <p:spPr>
          <a:xfrm>
            <a:off x="1078095" y="4384686"/>
            <a:ext cx="3994090" cy="13040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sz="3800" b="1" i="0" kern="1200">
                <a:solidFill>
                  <a:schemeClr val="bg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noProof="1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A5696CA-1D6E-4C60-AA5E-77944EA0C741}"/>
              </a:ext>
            </a:extLst>
          </p:cNvPr>
          <p:cNvSpPr txBox="1">
            <a:spLocks/>
          </p:cNvSpPr>
          <p:nvPr/>
        </p:nvSpPr>
        <p:spPr>
          <a:xfrm>
            <a:off x="1017135" y="3832860"/>
            <a:ext cx="4888365" cy="1964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None/>
              <a:defRPr sz="3800" b="1" i="0" kern="1200">
                <a:solidFill>
                  <a:schemeClr val="bg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0" noProof="1"/>
              <a:t>Fundur launagreiðenda og verkefnastjórnar</a:t>
            </a:r>
          </a:p>
          <a:p>
            <a:endParaRPr lang="en-GB" sz="2800" b="0" noProof="1"/>
          </a:p>
          <a:p>
            <a:r>
              <a:rPr lang="en-GB" sz="2800" b="0" dirty="0"/>
              <a:t>21. september 2021</a:t>
            </a:r>
            <a:endParaRPr lang="en-IS" sz="2800" b="0" dirty="0"/>
          </a:p>
        </p:txBody>
      </p:sp>
      <p:pic>
        <p:nvPicPr>
          <p:cNvPr id="3" name="Mynd 2" descr="Mynd sem inniheldur klukka, hlutur, appels�nugulur, st�rt&#10;&#10;Lýsing sjálfkrafa búin til">
            <a:extLst>
              <a:ext uri="{FF2B5EF4-FFF2-40B4-BE49-F238E27FC236}">
                <a16:creationId xmlns:a16="http://schemas.microsoft.com/office/drawing/2014/main" id="{E658ACF5-1B2C-442F-A6D3-59772FBE8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839" y="0"/>
            <a:ext cx="7779895" cy="777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34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1CF4F1-FA90-4D9E-A9AA-A29929ED9A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512226"/>
            <a:ext cx="9901547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Áskoranir okkar :</a:t>
            </a:r>
          </a:p>
        </p:txBody>
      </p:sp>
      <p:pic>
        <p:nvPicPr>
          <p:cNvPr id="2050" name="Picture 2" descr="Free Vector | Business leader standing on arrow and holding flag flat  vector illustration. cartoon people training and doing business plan.  leadership, victory and challenge concept">
            <a:extLst>
              <a:ext uri="{FF2B5EF4-FFF2-40B4-BE49-F238E27FC236}">
                <a16:creationId xmlns:a16="http://schemas.microsoft.com/office/drawing/2014/main" id="{5A3F4FA4-2A76-4869-AC42-5FC1F8AD7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1094727"/>
            <a:ext cx="596265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E046E-3304-48A0-AED2-78CC9F21D2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9973" y="1221000"/>
            <a:ext cx="5655627" cy="478356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dirty="0"/>
              <a:t>Yfirvinna á að lækka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dirty="0"/>
              <a:t>Hvetja til aukins starfshlutfalls þar sem enn eru hlutastörf og </a:t>
            </a:r>
            <a:r>
              <a:rPr lang="is-IS" sz="2000" dirty="0" err="1"/>
              <a:t>mönnunargat</a:t>
            </a:r>
            <a:r>
              <a:rPr lang="is-IS" sz="2000" dirty="0"/>
              <a:t> er til staðar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dirty="0"/>
              <a:t>Réttur vegna styttingar vinnuviku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dirty="0"/>
              <a:t>Vægi vinnuskyldustunda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s-IS" dirty="0"/>
              <a:t>Jöfnun vinnuskila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dirty="0"/>
              <a:t>Nýráðningar og þjálfun nýrra starfsmanna þar sem hópar eru alla jafna í fullu starfi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dirty="0"/>
              <a:t>Finna jafnvægi í starfsmannahópi m.t.t. möguleika á vaktahvata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000" dirty="0"/>
              <a:t>Samsetning vakta í takt við markmið verkefnisins</a:t>
            </a:r>
          </a:p>
          <a:p>
            <a:endParaRPr lang="is-IS" sz="2000" dirty="0"/>
          </a:p>
          <a:p>
            <a:r>
              <a:rPr lang="is-IS" sz="2400" b="1" dirty="0"/>
              <a:t>       Umbótavegferð heldur áfram!</a:t>
            </a:r>
          </a:p>
        </p:txBody>
      </p:sp>
    </p:spTree>
    <p:extLst>
      <p:ext uri="{BB962C8B-B14F-4D97-AF65-F5344CB8AC3E}">
        <p14:creationId xmlns:p14="http://schemas.microsoft.com/office/powerpoint/2010/main" val="1732529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D09A22-E8A9-4BFE-BF79-016333C9C3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85699" y="493182"/>
            <a:ext cx="9901547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Jafnræði í starfsmannahópi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B4B15-9104-4288-BC86-DE5E2BC712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4681" y="1863963"/>
            <a:ext cx="2713880" cy="459263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400" dirty="0"/>
              <a:t>Enn víða tækifæri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sz="2400" dirty="0"/>
              <a:t>Starfsfólk er orðið meðvitaðra </a:t>
            </a:r>
          </a:p>
        </p:txBody>
      </p:sp>
      <p:graphicFrame>
        <p:nvGraphicFramePr>
          <p:cNvPr id="4" name="Línurit 3">
            <a:extLst>
              <a:ext uri="{FF2B5EF4-FFF2-40B4-BE49-F238E27FC236}">
                <a16:creationId xmlns:a16="http://schemas.microsoft.com/office/drawing/2014/main" id="{99755BE3-4D87-43C2-9234-D98678425B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9700820"/>
              </p:ext>
            </p:extLst>
          </p:nvPr>
        </p:nvGraphicFramePr>
        <p:xfrm>
          <a:off x="3935171" y="128310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2196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E034DA-1D2E-412E-8659-4D0B6822C4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4795" y="1813650"/>
            <a:ext cx="7288665" cy="1304019"/>
          </a:xfrm>
        </p:spPr>
        <p:txBody>
          <a:bodyPr/>
          <a:lstStyle/>
          <a:p>
            <a:r>
              <a:rPr lang="is-IS" dirty="0"/>
              <a:t>Reglur varðandi yfirvinnu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8A5317-C011-4A3D-8A71-484D422BC347}"/>
              </a:ext>
            </a:extLst>
          </p:cNvPr>
          <p:cNvSpPr/>
          <p:nvPr/>
        </p:nvSpPr>
        <p:spPr>
          <a:xfrm>
            <a:off x="0" y="8546"/>
            <a:ext cx="1162050" cy="857250"/>
          </a:xfrm>
          <a:prstGeom prst="rect">
            <a:avLst/>
          </a:prstGeom>
          <a:solidFill>
            <a:srgbClr val="032742"/>
          </a:solidFill>
          <a:ln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dirty="0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8EB3FA48-2931-4216-AF40-3A7C5F67F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755" y="2835729"/>
            <a:ext cx="8890737" cy="236363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BE90F6-59BF-4450-BCF2-810E318AED7F}"/>
              </a:ext>
            </a:extLst>
          </p:cNvPr>
          <p:cNvSpPr/>
          <p:nvPr/>
        </p:nvSpPr>
        <p:spPr>
          <a:xfrm>
            <a:off x="1405755" y="4312920"/>
            <a:ext cx="8873625" cy="84582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61397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82D373-BC33-4C8F-9EA3-BC52BECB3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031" y="1090704"/>
            <a:ext cx="7091076" cy="5491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66434-6DF3-4AD3-ACB6-EF376D5F58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21426" y="444436"/>
            <a:ext cx="9901547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Minnum á!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E2AF7A-66A2-43BD-895D-9EF8E1082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513" y="2537294"/>
            <a:ext cx="3886451" cy="1953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2F8C54-BD65-41AA-817A-A3188376AB53}"/>
              </a:ext>
            </a:extLst>
          </p:cNvPr>
          <p:cNvSpPr txBox="1">
            <a:spLocks/>
          </p:cNvSpPr>
          <p:nvPr/>
        </p:nvSpPr>
        <p:spPr>
          <a:xfrm>
            <a:off x="7932107" y="1668673"/>
            <a:ext cx="3030534" cy="78992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300" b="1" i="0" kern="1200">
                <a:solidFill>
                  <a:srgbClr val="09501E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FiraGO SemiBold" panose="020B0503050000020004" pitchFamily="34" charset="0"/>
                <a:ea typeface="+mn-ea"/>
                <a:cs typeface="FiraGO SemiBold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2800" dirty="0">
                <a:solidFill>
                  <a:srgbClr val="032742"/>
                </a:solidFill>
                <a:hlinkClick r:id="rId4"/>
              </a:rPr>
              <a:t>Facebook síða </a:t>
            </a:r>
            <a:endParaRPr lang="is-IS" sz="2800" dirty="0">
              <a:solidFill>
                <a:srgbClr val="0327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827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pen a Teams Meeting in a New Window - CGNET">
            <a:extLst>
              <a:ext uri="{FF2B5EF4-FFF2-40B4-BE49-F238E27FC236}">
                <a16:creationId xmlns:a16="http://schemas.microsoft.com/office/drawing/2014/main" id="{D7EDCF5C-7C04-4DE2-80D9-1F847F094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863" y="618396"/>
            <a:ext cx="9066732" cy="604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D06725-0FEE-455D-A42C-B479C4E8D3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70679" y="822905"/>
            <a:ext cx="9901547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Næsti fundur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5025B4A-CA7F-4B1B-B162-D1FEAB8A6BB0}"/>
              </a:ext>
            </a:extLst>
          </p:cNvPr>
          <p:cNvSpPr/>
          <p:nvPr/>
        </p:nvSpPr>
        <p:spPr>
          <a:xfrm>
            <a:off x="8944600" y="1612832"/>
            <a:ext cx="3016570" cy="1816168"/>
          </a:xfrm>
          <a:prstGeom prst="roundRect">
            <a:avLst/>
          </a:prstGeom>
          <a:solidFill>
            <a:srgbClr val="032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400" dirty="0"/>
              <a:t>Miðvikudagur </a:t>
            </a:r>
          </a:p>
          <a:p>
            <a:pPr algn="ctr"/>
            <a:r>
              <a:rPr lang="is-IS" sz="2400" dirty="0"/>
              <a:t>17. nóvember</a:t>
            </a:r>
          </a:p>
          <a:p>
            <a:pPr algn="ctr"/>
            <a:r>
              <a:rPr lang="is-IS" sz="2400" dirty="0"/>
              <a:t>kl. 10-11</a:t>
            </a:r>
          </a:p>
        </p:txBody>
      </p:sp>
    </p:spTree>
    <p:extLst>
      <p:ext uri="{BB962C8B-B14F-4D97-AF65-F5344CB8AC3E}">
        <p14:creationId xmlns:p14="http://schemas.microsoft.com/office/powerpoint/2010/main" val="2159047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ynd 3" descr="Mynd sem inniheldur v���ma, klukka&#10;&#10;Lýsing sjálfkrafa búin til">
            <a:extLst>
              <a:ext uri="{FF2B5EF4-FFF2-40B4-BE49-F238E27FC236}">
                <a16:creationId xmlns:a16="http://schemas.microsoft.com/office/drawing/2014/main" id="{629CCACF-B6F8-4826-A0F2-E8C7283F5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052" y="772947"/>
            <a:ext cx="6355093" cy="63550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AF3B12-7D81-442A-ADA0-F269ADE98F14}"/>
              </a:ext>
            </a:extLst>
          </p:cNvPr>
          <p:cNvSpPr/>
          <p:nvPr/>
        </p:nvSpPr>
        <p:spPr>
          <a:xfrm>
            <a:off x="0" y="8546"/>
            <a:ext cx="1162050" cy="857250"/>
          </a:xfrm>
          <a:prstGeom prst="rect">
            <a:avLst/>
          </a:prstGeom>
          <a:solidFill>
            <a:srgbClr val="032742"/>
          </a:solidFill>
          <a:ln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068412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astaðgengill 2">
            <a:extLst>
              <a:ext uri="{FF2B5EF4-FFF2-40B4-BE49-F238E27FC236}">
                <a16:creationId xmlns:a16="http://schemas.microsoft.com/office/drawing/2014/main" id="{19E623A3-FF91-4AFB-BA58-FA88332C7562}"/>
              </a:ext>
            </a:extLst>
          </p:cNvPr>
          <p:cNvSpPr txBox="1">
            <a:spLocks/>
          </p:cNvSpPr>
          <p:nvPr/>
        </p:nvSpPr>
        <p:spPr>
          <a:xfrm>
            <a:off x="1141591" y="1407129"/>
            <a:ext cx="4337190" cy="13544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0215">
              <a:lnSpc>
                <a:spcPct val="107000"/>
              </a:lnSpc>
              <a:spcAft>
                <a:spcPts val="800"/>
              </a:spcAft>
            </a:pPr>
            <a:endParaRPr lang="is-IS"/>
          </a:p>
        </p:txBody>
      </p:sp>
      <p:pic>
        <p:nvPicPr>
          <p:cNvPr id="7" name="Mynd 6">
            <a:extLst>
              <a:ext uri="{FF2B5EF4-FFF2-40B4-BE49-F238E27FC236}">
                <a16:creationId xmlns:a16="http://schemas.microsoft.com/office/drawing/2014/main" id="{3F88E0F7-88F5-4E8B-B5D0-F66A9928C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491" y="963580"/>
            <a:ext cx="5645620" cy="5645620"/>
          </a:xfrm>
          <a:prstGeom prst="rect">
            <a:avLst/>
          </a:prstGeom>
        </p:spPr>
      </p:pic>
      <p:sp>
        <p:nvSpPr>
          <p:cNvPr id="10" name="Textastaðgengill 9">
            <a:extLst>
              <a:ext uri="{FF2B5EF4-FFF2-40B4-BE49-F238E27FC236}">
                <a16:creationId xmlns:a16="http://schemas.microsoft.com/office/drawing/2014/main" id="{77EC13D2-50C7-4289-906B-48F7959FEB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8148" y="1407129"/>
            <a:ext cx="5645620" cy="5089715"/>
          </a:xfrm>
        </p:spPr>
        <p:txBody>
          <a:bodyPr lIns="91440" tIns="45720" rIns="91440" bIns="45720" anchor="t"/>
          <a:lstStyle/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s-IS" sz="2200" b="1" dirty="0">
                <a:latin typeface="Calibri" panose="020F0502020204030204" pitchFamily="34" charset="0"/>
              </a:rPr>
              <a:t>Eftirfylgni betri vinnutíma í vaktavinnu</a:t>
            </a:r>
            <a:endParaRPr lang="is-IS" sz="2400" b="1" dirty="0">
              <a:latin typeface="Calibri" panose="020F0502020204030204" pitchFamily="34" charset="0"/>
            </a:endParaRP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s-IS" sz="2200" dirty="0">
                <a:latin typeface="Calibri" panose="020F0502020204030204" pitchFamily="34" charset="0"/>
              </a:rPr>
              <a:t>Lykilmælikvarðar</a:t>
            </a: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s-IS" sz="2200" dirty="0">
                <a:latin typeface="Calibri" panose="020F0502020204030204" pitchFamily="34" charset="0"/>
              </a:rPr>
              <a:t>Matshópur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200" dirty="0">
                <a:latin typeface="Calibri" panose="020F0502020204030204" pitchFamily="34" charset="0"/>
              </a:rPr>
              <a:t>Mælikvarðar á vinnustað/stofnun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200" dirty="0">
                <a:latin typeface="Calibri" panose="020F0502020204030204" pitchFamily="34" charset="0"/>
              </a:rPr>
              <a:t>Áskoranir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200" dirty="0">
                <a:latin typeface="Calibri" panose="020F0502020204030204" pitchFamily="34" charset="0"/>
              </a:rPr>
              <a:t>Leiðbeiningar um yfirvinnu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s-IS" sz="2200" dirty="0">
                <a:latin typeface="Calibri" panose="020F0502020204030204" pitchFamily="34" charset="0"/>
              </a:rPr>
              <a:t>Næsti fundur – Nóvember</a:t>
            </a:r>
            <a:endParaRPr lang="is-IS" sz="2200" dirty="0">
              <a:effectLst/>
              <a:latin typeface="Calibri" panose="020F0502020204030204" pitchFamily="34" charset="0"/>
            </a:endParaRPr>
          </a:p>
          <a:p>
            <a:endParaRPr lang="is-IS" sz="2000" dirty="0">
              <a:latin typeface="+mn-lt"/>
            </a:endParaRPr>
          </a:p>
        </p:txBody>
      </p:sp>
      <p:sp>
        <p:nvSpPr>
          <p:cNvPr id="6" name="Textastaðgengill 9">
            <a:extLst>
              <a:ext uri="{FF2B5EF4-FFF2-40B4-BE49-F238E27FC236}">
                <a16:creationId xmlns:a16="http://schemas.microsoft.com/office/drawing/2014/main" id="{62F1B6B0-F69A-48C3-A5AD-8D6DE3608F37}"/>
              </a:ext>
            </a:extLst>
          </p:cNvPr>
          <p:cNvSpPr txBox="1">
            <a:spLocks/>
          </p:cNvSpPr>
          <p:nvPr/>
        </p:nvSpPr>
        <p:spPr>
          <a:xfrm>
            <a:off x="938148" y="361156"/>
            <a:ext cx="6324805" cy="78992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>
                <a:solidFill>
                  <a:schemeClr val="tx1"/>
                </a:solidFill>
                <a:latin typeface="FiraGO Book" panose="020B0503050000020004" pitchFamily="34" charset="0"/>
                <a:ea typeface="+mn-ea"/>
                <a:cs typeface="FiraGO Book" panose="020B05030500000200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is-IS" sz="3200" b="1" dirty="0">
                <a:latin typeface="Arial" panose="020B0604020202020204" pitchFamily="34" charset="0"/>
                <a:cs typeface="Arial" panose="020B0604020202020204" pitchFamily="34" charset="0"/>
              </a:rPr>
              <a:t>Efni fundar:</a:t>
            </a:r>
            <a:endParaRPr lang="is-IS" sz="2400" dirty="0">
              <a:latin typeface="Arial"/>
              <a:cs typeface="Arial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is-IS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96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id="{3C889092-1593-4DE2-8CB7-A3177D5D15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5226" y="524162"/>
            <a:ext cx="9901547" cy="789927"/>
          </a:xfrm>
        </p:spPr>
        <p:txBody>
          <a:bodyPr/>
          <a:lstStyle/>
          <a:p>
            <a:r>
              <a:rPr lang="is-IS">
                <a:solidFill>
                  <a:srgbClr val="032742"/>
                </a:solidFill>
              </a:rPr>
              <a:t>Tímalína – Mikilvægar dagsetningar </a:t>
            </a:r>
          </a:p>
        </p:txBody>
      </p:sp>
      <p:graphicFrame>
        <p:nvGraphicFramePr>
          <p:cNvPr id="4" name="Línurit 3">
            <a:extLst>
              <a:ext uri="{FF2B5EF4-FFF2-40B4-BE49-F238E27FC236}">
                <a16:creationId xmlns:a16="http://schemas.microsoft.com/office/drawing/2014/main" id="{EC79E562-DFB8-4A83-93A6-4E46DB6A84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1828187"/>
              </p:ext>
            </p:extLst>
          </p:nvPr>
        </p:nvGraphicFramePr>
        <p:xfrm>
          <a:off x="416453" y="1221536"/>
          <a:ext cx="11377949" cy="3672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étthyrningur: Ávöl horn 4">
            <a:extLst>
              <a:ext uri="{FF2B5EF4-FFF2-40B4-BE49-F238E27FC236}">
                <a16:creationId xmlns:a16="http://schemas.microsoft.com/office/drawing/2014/main" id="{D499C6CB-A5DD-48B8-81B2-7FD504E49DDC}"/>
              </a:ext>
            </a:extLst>
          </p:cNvPr>
          <p:cNvSpPr/>
          <p:nvPr/>
        </p:nvSpPr>
        <p:spPr>
          <a:xfrm>
            <a:off x="840520" y="4012707"/>
            <a:ext cx="1699260" cy="2476796"/>
          </a:xfrm>
          <a:prstGeom prst="roundRect">
            <a:avLst/>
          </a:prstGeom>
          <a:solidFill>
            <a:srgbClr val="609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/>
              <a:t>Starfsfólk í hlutastarfi þarf að svara hvort ætli að auka við sig starfshlutfall</a:t>
            </a:r>
          </a:p>
        </p:txBody>
      </p:sp>
      <p:sp>
        <p:nvSpPr>
          <p:cNvPr id="6" name="Rétthyrningur: Ávöl horn 5">
            <a:extLst>
              <a:ext uri="{FF2B5EF4-FFF2-40B4-BE49-F238E27FC236}">
                <a16:creationId xmlns:a16="http://schemas.microsoft.com/office/drawing/2014/main" id="{224FBD58-EE19-422F-A39E-883A2287AD2D}"/>
              </a:ext>
            </a:extLst>
          </p:cNvPr>
          <p:cNvSpPr/>
          <p:nvPr/>
        </p:nvSpPr>
        <p:spPr>
          <a:xfrm>
            <a:off x="2728370" y="4012706"/>
            <a:ext cx="1699260" cy="2476796"/>
          </a:xfrm>
          <a:prstGeom prst="roundRect">
            <a:avLst/>
          </a:prstGeom>
          <a:solidFill>
            <a:srgbClr val="0950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/>
              <a:t>Mat stjórnanda á því hvort </a:t>
            </a:r>
            <a:r>
              <a:rPr lang="is-IS" noProof="1"/>
              <a:t>mönnunar-</a:t>
            </a:r>
            <a:r>
              <a:rPr lang="is-IS" dirty="0"/>
              <a:t>forsendur standist þarf að liggja fyrir</a:t>
            </a:r>
          </a:p>
        </p:txBody>
      </p:sp>
      <p:sp>
        <p:nvSpPr>
          <p:cNvPr id="7" name="Rétthyrningur: Ávöl horn 6">
            <a:extLst>
              <a:ext uri="{FF2B5EF4-FFF2-40B4-BE49-F238E27FC236}">
                <a16:creationId xmlns:a16="http://schemas.microsoft.com/office/drawing/2014/main" id="{2AFF844C-A4EB-442B-B64B-8876B94E0ECA}"/>
              </a:ext>
            </a:extLst>
          </p:cNvPr>
          <p:cNvSpPr/>
          <p:nvPr/>
        </p:nvSpPr>
        <p:spPr>
          <a:xfrm>
            <a:off x="4570542" y="4012706"/>
            <a:ext cx="1699260" cy="2476796"/>
          </a:xfrm>
          <a:prstGeom prst="roundRect">
            <a:avLst/>
          </a:prstGeom>
          <a:solidFill>
            <a:srgbClr val="CBE4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>
                <a:solidFill>
                  <a:srgbClr val="032742"/>
                </a:solidFill>
              </a:rPr>
              <a:t>Drög að vaktaskýrslu</a:t>
            </a:r>
          </a:p>
        </p:txBody>
      </p:sp>
      <p:sp>
        <p:nvSpPr>
          <p:cNvPr id="8" name="Rétthyrningur: Ávöl horn 7">
            <a:extLst>
              <a:ext uri="{FF2B5EF4-FFF2-40B4-BE49-F238E27FC236}">
                <a16:creationId xmlns:a16="http://schemas.microsoft.com/office/drawing/2014/main" id="{D2EB125C-2278-489B-AE86-D47EB56C2F44}"/>
              </a:ext>
            </a:extLst>
          </p:cNvPr>
          <p:cNvSpPr/>
          <p:nvPr/>
        </p:nvSpPr>
        <p:spPr>
          <a:xfrm>
            <a:off x="6419799" y="4012706"/>
            <a:ext cx="1631127" cy="2476796"/>
          </a:xfrm>
          <a:prstGeom prst="roundRect">
            <a:avLst/>
          </a:prstGeom>
          <a:solidFill>
            <a:srgbClr val="85A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dirty="0"/>
              <a:t>Vaktaskýrsla samþykkt </a:t>
            </a:r>
          </a:p>
        </p:txBody>
      </p:sp>
      <p:sp>
        <p:nvSpPr>
          <p:cNvPr id="9" name="Rétthyrningur: Ávöl horn 8">
            <a:extLst>
              <a:ext uri="{FF2B5EF4-FFF2-40B4-BE49-F238E27FC236}">
                <a16:creationId xmlns:a16="http://schemas.microsoft.com/office/drawing/2014/main" id="{4F6495FA-C6A5-4947-8E4E-EE4B7A842049}"/>
              </a:ext>
            </a:extLst>
          </p:cNvPr>
          <p:cNvSpPr/>
          <p:nvPr/>
        </p:nvSpPr>
        <p:spPr>
          <a:xfrm>
            <a:off x="8200923" y="4012707"/>
            <a:ext cx="1631127" cy="2476795"/>
          </a:xfrm>
          <a:prstGeom prst="roundRect">
            <a:avLst/>
          </a:prstGeom>
          <a:solidFill>
            <a:srgbClr val="032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2000" dirty="0"/>
              <a:t>Betri vinnutími í vaktavinnu tekur gildi!</a:t>
            </a:r>
          </a:p>
        </p:txBody>
      </p:sp>
      <p:sp>
        <p:nvSpPr>
          <p:cNvPr id="3" name="Sporaskja 2">
            <a:extLst>
              <a:ext uri="{FF2B5EF4-FFF2-40B4-BE49-F238E27FC236}">
                <a16:creationId xmlns:a16="http://schemas.microsoft.com/office/drawing/2014/main" id="{259AF243-2289-4430-9DB0-67D4F33B8DB1}"/>
              </a:ext>
            </a:extLst>
          </p:cNvPr>
          <p:cNvSpPr/>
          <p:nvPr/>
        </p:nvSpPr>
        <p:spPr>
          <a:xfrm>
            <a:off x="397597" y="1458869"/>
            <a:ext cx="1390563" cy="109422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s-IS" b="1" dirty="0"/>
              <a:t>22. Janúar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DBCCF63-A578-48D7-9F1A-2EB25D9CF526}"/>
              </a:ext>
            </a:extLst>
          </p:cNvPr>
          <p:cNvSpPr/>
          <p:nvPr/>
        </p:nvSpPr>
        <p:spPr>
          <a:xfrm>
            <a:off x="9702799" y="1458869"/>
            <a:ext cx="2280193" cy="52287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" name="Rétthyrningur: Ávöl horn 6">
            <a:extLst>
              <a:ext uri="{FF2B5EF4-FFF2-40B4-BE49-F238E27FC236}">
                <a16:creationId xmlns:a16="http://schemas.microsoft.com/office/drawing/2014/main" id="{8C4BC86E-D596-49B2-8C23-C38E15499929}"/>
              </a:ext>
            </a:extLst>
          </p:cNvPr>
          <p:cNvSpPr/>
          <p:nvPr/>
        </p:nvSpPr>
        <p:spPr>
          <a:xfrm>
            <a:off x="10126674" y="4012706"/>
            <a:ext cx="1699260" cy="2476796"/>
          </a:xfrm>
          <a:prstGeom prst="roundRect">
            <a:avLst/>
          </a:prstGeom>
          <a:solidFill>
            <a:srgbClr val="CBE4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 sz="3600" b="1" dirty="0" err="1">
                <a:solidFill>
                  <a:srgbClr val="032742"/>
                </a:solidFill>
              </a:rPr>
              <a:t>Eftir-fylgni</a:t>
            </a:r>
            <a:r>
              <a:rPr lang="is-IS" sz="3600" dirty="0">
                <a:solidFill>
                  <a:srgbClr val="03274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8118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8E34EE-3C8D-4244-B987-A544F0A0FC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0446" y="1157808"/>
            <a:ext cx="3772579" cy="1304019"/>
          </a:xfrm>
        </p:spPr>
        <p:txBody>
          <a:bodyPr/>
          <a:lstStyle/>
          <a:p>
            <a:r>
              <a:rPr lang="is-IS" dirty="0"/>
              <a:t>Eftirfylgni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40F39B-8FCB-4FF6-8D06-346B6E01B91F}"/>
              </a:ext>
            </a:extLst>
          </p:cNvPr>
          <p:cNvSpPr/>
          <p:nvPr/>
        </p:nvSpPr>
        <p:spPr>
          <a:xfrm>
            <a:off x="0" y="8546"/>
            <a:ext cx="1162050" cy="857250"/>
          </a:xfrm>
          <a:prstGeom prst="rect">
            <a:avLst/>
          </a:prstGeom>
          <a:solidFill>
            <a:srgbClr val="032742"/>
          </a:solidFill>
          <a:ln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dirty="0"/>
          </a:p>
        </p:txBody>
      </p:sp>
      <p:pic>
        <p:nvPicPr>
          <p:cNvPr id="3" name="Picture 2" descr="A picture containing text, electronics, computer, screenshot&#10;&#10;Description automatically generated">
            <a:extLst>
              <a:ext uri="{FF2B5EF4-FFF2-40B4-BE49-F238E27FC236}">
                <a16:creationId xmlns:a16="http://schemas.microsoft.com/office/drawing/2014/main" id="{959CF850-FB51-4D35-B0AD-000A19DBC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960" y="466090"/>
            <a:ext cx="7513320" cy="751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15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DA0F5-B84A-43C9-BEDD-9BE72286F1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5226" y="754380"/>
            <a:ext cx="9901547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Mánaðarlegir lykilmælikvarðar</a:t>
            </a:r>
          </a:p>
        </p:txBody>
      </p:sp>
      <p:pic>
        <p:nvPicPr>
          <p:cNvPr id="5" name="Mynd 1">
            <a:extLst>
              <a:ext uri="{FF2B5EF4-FFF2-40B4-BE49-F238E27FC236}">
                <a16:creationId xmlns:a16="http://schemas.microsoft.com/office/drawing/2014/main" id="{AF982897-DE44-4E79-B6F4-9742DF9F888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06" y="1678073"/>
            <a:ext cx="10635787" cy="47398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9363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8DE284-6C9A-4E50-8E84-8BC0422105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3950" y="397833"/>
            <a:ext cx="9901547" cy="789927"/>
          </a:xfrm>
        </p:spPr>
        <p:txBody>
          <a:bodyPr/>
          <a:lstStyle/>
          <a:p>
            <a:r>
              <a:rPr lang="is-IS" dirty="0">
                <a:solidFill>
                  <a:srgbClr val="032742"/>
                </a:solidFill>
              </a:rPr>
              <a:t>Af hverju lykilmælikvarðar?</a:t>
            </a:r>
          </a:p>
        </p:txBody>
      </p:sp>
      <p:pic>
        <p:nvPicPr>
          <p:cNvPr id="1026" name="Picture 2" descr="Questions Clipart No Background - Blue Question Mark Transparent  Background, Cliparts &amp;amp; Cartoons - Jing.fm">
            <a:extLst>
              <a:ext uri="{FF2B5EF4-FFF2-40B4-BE49-F238E27FC236}">
                <a16:creationId xmlns:a16="http://schemas.microsoft.com/office/drawing/2014/main" id="{053D83D1-9590-4510-B9F4-230851F4CA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3"/>
          <a:stretch/>
        </p:blipFill>
        <p:spPr bwMode="auto">
          <a:xfrm>
            <a:off x="8164995" y="397833"/>
            <a:ext cx="3887253" cy="618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AF13F62-6B57-4D5C-8D11-8D58BFCBC8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8021190"/>
              </p:ext>
            </p:extLst>
          </p:nvPr>
        </p:nvGraphicFramePr>
        <p:xfrm>
          <a:off x="139752" y="10415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lowchart: Sequential Access Storage 4">
            <a:extLst>
              <a:ext uri="{FF2B5EF4-FFF2-40B4-BE49-F238E27FC236}">
                <a16:creationId xmlns:a16="http://schemas.microsoft.com/office/drawing/2014/main" id="{B5DF45A2-B362-48B6-9EC9-1AB7BA72F55B}"/>
              </a:ext>
            </a:extLst>
          </p:cNvPr>
          <p:cNvSpPr/>
          <p:nvPr/>
        </p:nvSpPr>
        <p:spPr>
          <a:xfrm>
            <a:off x="100513" y="1831427"/>
            <a:ext cx="3557606" cy="2926080"/>
          </a:xfrm>
          <a:prstGeom prst="flowChartMagneticTap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is-IS" sz="1400" dirty="0">
              <a:solidFill>
                <a:srgbClr val="03274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A72476-595D-4329-A1C4-23910310C5FC}"/>
              </a:ext>
            </a:extLst>
          </p:cNvPr>
          <p:cNvSpPr txBox="1"/>
          <p:nvPr/>
        </p:nvSpPr>
        <p:spPr>
          <a:xfrm>
            <a:off x="159545" y="2259449"/>
            <a:ext cx="349857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is-IS" sz="1600" dirty="0">
                <a:solidFill>
                  <a:srgbClr val="032742"/>
                </a:solidFill>
              </a:rPr>
              <a:t>-Yfirvinna á að lækka</a:t>
            </a:r>
          </a:p>
          <a:p>
            <a:pPr lvl="1"/>
            <a:r>
              <a:rPr lang="is-IS" sz="1600" dirty="0">
                <a:solidFill>
                  <a:srgbClr val="032742"/>
                </a:solidFill>
              </a:rPr>
              <a:t>-Mönnunargati á að mæta á dagvinnutíma </a:t>
            </a:r>
          </a:p>
          <a:p>
            <a:pPr lvl="1"/>
            <a:r>
              <a:rPr lang="is-IS" sz="1600" dirty="0">
                <a:solidFill>
                  <a:srgbClr val="032742"/>
                </a:solidFill>
              </a:rPr>
              <a:t>-Hækkun á starfshlutfalli </a:t>
            </a:r>
          </a:p>
          <a:p>
            <a:pPr lvl="1"/>
            <a:r>
              <a:rPr lang="is-IS" sz="1600" dirty="0">
                <a:solidFill>
                  <a:srgbClr val="032742"/>
                </a:solidFill>
              </a:rPr>
              <a:t>-Hópur starfsfólks lækki ekki í launum vegna vinnutíma-breytinganna einna og sér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5266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DEC2F-DEFD-422B-80A9-3F83164DD0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s-IS" dirty="0"/>
              <a:t>Matshópur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322F98-1187-4314-AF10-61DE29DE9601}"/>
              </a:ext>
            </a:extLst>
          </p:cNvPr>
          <p:cNvSpPr/>
          <p:nvPr/>
        </p:nvSpPr>
        <p:spPr>
          <a:xfrm>
            <a:off x="0" y="0"/>
            <a:ext cx="1162050" cy="865796"/>
          </a:xfrm>
          <a:prstGeom prst="rect">
            <a:avLst/>
          </a:prstGeom>
          <a:solidFill>
            <a:srgbClr val="032742"/>
          </a:solidFill>
          <a:ln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894960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E034DA-1D2E-412E-8659-4D0B6822C4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3375" y="2834730"/>
            <a:ext cx="6785745" cy="1304019"/>
          </a:xfrm>
        </p:spPr>
        <p:txBody>
          <a:bodyPr/>
          <a:lstStyle/>
          <a:p>
            <a:r>
              <a:rPr lang="is-IS" dirty="0"/>
              <a:t>Mælikvarðar á vinnustað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8A5317-C011-4A3D-8A71-484D422BC347}"/>
              </a:ext>
            </a:extLst>
          </p:cNvPr>
          <p:cNvSpPr/>
          <p:nvPr/>
        </p:nvSpPr>
        <p:spPr>
          <a:xfrm>
            <a:off x="0" y="-246"/>
            <a:ext cx="1162050" cy="861892"/>
          </a:xfrm>
          <a:prstGeom prst="rect">
            <a:avLst/>
          </a:prstGeom>
          <a:solidFill>
            <a:srgbClr val="032742"/>
          </a:solidFill>
          <a:ln>
            <a:solidFill>
              <a:srgbClr val="0327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581293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2DA89-E0B2-4365-948E-F22F06FDA9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5130" y="554262"/>
            <a:ext cx="3579174" cy="789927"/>
          </a:xfrm>
        </p:spPr>
        <p:txBody>
          <a:bodyPr/>
          <a:lstStyle/>
          <a:p>
            <a:pPr algn="ctr"/>
            <a:r>
              <a:rPr lang="is-IS" sz="2800" dirty="0">
                <a:solidFill>
                  <a:srgbClr val="032742"/>
                </a:solidFill>
              </a:rPr>
              <a:t>Lykilmælikvarðar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5C304B-63EE-4D75-A2C7-0A0DEF7EDE2F}"/>
              </a:ext>
            </a:extLst>
          </p:cNvPr>
          <p:cNvSpPr txBox="1"/>
          <p:nvPr/>
        </p:nvSpPr>
        <p:spPr>
          <a:xfrm>
            <a:off x="6873878" y="355408"/>
            <a:ext cx="5074282" cy="954107"/>
          </a:xfrm>
          <a:prstGeom prst="rect">
            <a:avLst/>
          </a:prstGeom>
        </p:spPr>
        <p:txBody>
          <a:bodyPr/>
          <a:lstStyle>
            <a:lvl1pPr indent="0">
              <a:lnSpc>
                <a:spcPct val="90000"/>
              </a:lnSpc>
              <a:spcBef>
                <a:spcPts val="1000"/>
              </a:spcBef>
              <a:buFontTx/>
              <a:buNone/>
              <a:defRPr sz="3300" b="1" i="0">
                <a:solidFill>
                  <a:srgbClr val="032742"/>
                </a:solidFill>
                <a:latin typeface="FiraGO SemiBold" panose="020B0503050000020004" pitchFamily="34" charset="0"/>
                <a:cs typeface="FiraGO SemiBold" panose="020B05030500000200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 i="0">
                <a:latin typeface="FiraGO SemiBold" panose="020B0503050000020004" pitchFamily="34" charset="0"/>
                <a:cs typeface="FiraGO SemiBold" panose="020B05030500000200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>
              <a:spcBef>
                <a:spcPts val="0"/>
              </a:spcBef>
            </a:pPr>
            <a:r>
              <a:rPr lang="is-IS" sz="2800" dirty="0"/>
              <a:t>Stofnun/vinnustaður</a:t>
            </a:r>
          </a:p>
          <a:p>
            <a:pPr algn="ctr">
              <a:spcBef>
                <a:spcPts val="0"/>
              </a:spcBef>
            </a:pPr>
            <a:r>
              <a:rPr lang="is-IS" sz="2800" dirty="0"/>
              <a:t>Niður á skipulagseiningar/deildir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099BA01-B6BB-4D96-BC79-7F9AC07B43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3599435"/>
              </p:ext>
            </p:extLst>
          </p:nvPr>
        </p:nvGraphicFramePr>
        <p:xfrm>
          <a:off x="-718820" y="134418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CC5EAE2-6D16-4B00-93FB-3679FC00318E}"/>
              </a:ext>
            </a:extLst>
          </p:cNvPr>
          <p:cNvSpPr txBox="1"/>
          <p:nvPr/>
        </p:nvSpPr>
        <p:spPr>
          <a:xfrm>
            <a:off x="4091940" y="1630680"/>
            <a:ext cx="1142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>
                <a:solidFill>
                  <a:srgbClr val="FF0000"/>
                </a:solidFill>
              </a:rPr>
              <a:t>Stofnanir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3EA4A5-D744-48D3-85EA-D85E2DEE8800}"/>
              </a:ext>
            </a:extLst>
          </p:cNvPr>
          <p:cNvSpPr txBox="1"/>
          <p:nvPr/>
        </p:nvSpPr>
        <p:spPr>
          <a:xfrm>
            <a:off x="5303520" y="4770120"/>
            <a:ext cx="609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>
                <a:solidFill>
                  <a:schemeClr val="accent3">
                    <a:lumMod val="50000"/>
                  </a:schemeClr>
                </a:solidFill>
              </a:rPr>
              <a:t>Svið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8F083-B007-4C87-BFB0-906C6D47DEDC}"/>
              </a:ext>
            </a:extLst>
          </p:cNvPr>
          <p:cNvSpPr txBox="1"/>
          <p:nvPr/>
        </p:nvSpPr>
        <p:spPr>
          <a:xfrm>
            <a:off x="4053340" y="6088380"/>
            <a:ext cx="1412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>
                <a:solidFill>
                  <a:schemeClr val="accent4">
                    <a:lumMod val="75000"/>
                  </a:schemeClr>
                </a:solidFill>
              </a:rPr>
              <a:t>Sveitarfélög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5FD056-B4C6-4126-809B-A7BEDF866D1F}"/>
              </a:ext>
            </a:extLst>
          </p:cNvPr>
          <p:cNvSpPr txBox="1"/>
          <p:nvPr/>
        </p:nvSpPr>
        <p:spPr>
          <a:xfrm>
            <a:off x="251460" y="4678680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>
                <a:solidFill>
                  <a:srgbClr val="0070C0"/>
                </a:solidFill>
              </a:rPr>
              <a:t>Heimili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6FA9DCB8-FB2B-4A46-94ED-64911CC619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5381080"/>
              </p:ext>
            </p:extLst>
          </p:nvPr>
        </p:nvGraphicFramePr>
        <p:xfrm>
          <a:off x="5546918" y="1344189"/>
          <a:ext cx="7518842" cy="5441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Right Brace 14">
            <a:extLst>
              <a:ext uri="{FF2B5EF4-FFF2-40B4-BE49-F238E27FC236}">
                <a16:creationId xmlns:a16="http://schemas.microsoft.com/office/drawing/2014/main" id="{43585304-8EC7-4586-9D20-48E751D3B3AD}"/>
              </a:ext>
            </a:extLst>
          </p:cNvPr>
          <p:cNvSpPr/>
          <p:nvPr/>
        </p:nvSpPr>
        <p:spPr>
          <a:xfrm rot="13531049">
            <a:off x="1363859" y="817811"/>
            <a:ext cx="404447" cy="30164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077859-0D60-4533-8815-5E81D155A811}"/>
              </a:ext>
            </a:extLst>
          </p:cNvPr>
          <p:cNvSpPr txBox="1"/>
          <p:nvPr/>
        </p:nvSpPr>
        <p:spPr>
          <a:xfrm rot="18931772">
            <a:off x="413099" y="1723623"/>
            <a:ext cx="1608396" cy="400110"/>
          </a:xfrm>
          <a:prstGeom prst="rect">
            <a:avLst/>
          </a:prstGeom>
          <a:solidFill>
            <a:srgbClr val="0327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s-IS" sz="2000" dirty="0">
                <a:solidFill>
                  <a:schemeClr val="bg1"/>
                </a:solidFill>
                <a:highlight>
                  <a:srgbClr val="032742"/>
                </a:highlight>
              </a:rPr>
              <a:t>Stéttarfélög</a:t>
            </a:r>
          </a:p>
        </p:txBody>
      </p:sp>
    </p:spTree>
    <p:extLst>
      <p:ext uri="{BB962C8B-B14F-4D97-AF65-F5344CB8AC3E}">
        <p14:creationId xmlns:p14="http://schemas.microsoft.com/office/powerpoint/2010/main" val="79425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12" grpId="0">
        <p:bldAsOne/>
      </p:bldGraphic>
    </p:bldLst>
  </p:timing>
</p:sld>
</file>

<file path=ppt/theme/theme1.xml><?xml version="1.0" encoding="utf-8"?>
<a:theme xmlns:a="http://schemas.openxmlformats.org/drawingml/2006/main" name="2_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457BAD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1DBE15FF-7485-4358-B9C4-AE82C304BA07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0B5EDBD2-1189-4E94-92F9-15BACF6915AC}"/>
    </a:ext>
  </a:extLst>
</a:theme>
</file>

<file path=ppt/theme/theme3.xml><?xml version="1.0" encoding="utf-8"?>
<a:theme xmlns:a="http://schemas.openxmlformats.org/drawingml/2006/main" name="1_Office Theme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B647F14F-72E1-4E15-840D-336505AFFA5F}"/>
    </a:ext>
  </a:extLst>
</a:theme>
</file>

<file path=ppt/theme/theme4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457BAD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ærugrunnur_blár_betrivinnutimi" id="{3C9AF778-502F-46D7-897C-021C6915658F}" vid="{305B9957-1D35-4043-A435-1E5D456E611A}"/>
    </a:ext>
  </a:extLst>
</a:theme>
</file>

<file path=ppt/theme/theme5.xml><?xml version="1.0" encoding="utf-8"?>
<a:theme xmlns:a="http://schemas.openxmlformats.org/drawingml/2006/main" name="Office-þ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FA991291A19041A9F7085EF955AC49" ma:contentTypeVersion="13" ma:contentTypeDescription="Create a new document." ma:contentTypeScope="" ma:versionID="afac8fa4a39a86eee34f6d9a72e50b2f">
  <xsd:schema xmlns:xsd="http://www.w3.org/2001/XMLSchema" xmlns:xs="http://www.w3.org/2001/XMLSchema" xmlns:p="http://schemas.microsoft.com/office/2006/metadata/properties" xmlns:ns3="79f33b6f-58ec-49c2-ab53-d530f368dc4a" xmlns:ns4="167f48c2-08ac-4a36-b562-8d0edfe45d99" targetNamespace="http://schemas.microsoft.com/office/2006/metadata/properties" ma:root="true" ma:fieldsID="aa454c3131c546a8b05b73a2519a9948" ns3:_="" ns4:_="">
    <xsd:import namespace="79f33b6f-58ec-49c2-ab53-d530f368dc4a"/>
    <xsd:import namespace="167f48c2-08ac-4a36-b562-8d0edfe45d9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f33b6f-58ec-49c2-ab53-d530f368dc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7f48c2-08ac-4a36-b562-8d0edfe45d9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CA608B-E80A-4D4E-BF51-873421C4BCE3}">
  <ds:schemaRefs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167f48c2-08ac-4a36-b562-8d0edfe45d99"/>
    <ds:schemaRef ds:uri="http://purl.org/dc/terms/"/>
    <ds:schemaRef ds:uri="79f33b6f-58ec-49c2-ab53-d530f368dc4a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36F5C896-6195-4D19-BC3A-EDC14584C4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68E4C3-E8BA-48B3-A3B6-AABEEC7DE9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f33b6f-58ec-49c2-ab53-d530f368dc4a"/>
    <ds:schemaRef ds:uri="167f48c2-08ac-4a36-b562-8d0edfe45d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Glærugrunnur_blár_betrivinnutimi</Template>
  <TotalTime>7344</TotalTime>
  <Words>304</Words>
  <Application>Microsoft Office PowerPoint</Application>
  <PresentationFormat>Widescreen</PresentationFormat>
  <Paragraphs>95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FiraGO Book</vt:lpstr>
      <vt:lpstr>FiraGO SemiBold</vt:lpstr>
      <vt:lpstr>2_Office Theme</vt:lpstr>
      <vt:lpstr>3_Office Theme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PowerPoint-kynning</dc:title>
  <dc:creator>Bára Hildur Jóhannsdóttir</dc:creator>
  <cp:lastModifiedBy>Bára Hildur Jóhannsdóttir - SATTI</cp:lastModifiedBy>
  <cp:revision>11</cp:revision>
  <dcterms:created xsi:type="dcterms:W3CDTF">2020-10-30T12:19:32Z</dcterms:created>
  <dcterms:modified xsi:type="dcterms:W3CDTF">2021-11-23T11:32:23Z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0x0101002EFA991291A19041A9F7085EF955AC49</vt:lpwstr>
  </property>
</Properties>
</file>