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41"/>
  </p:notesMasterIdLst>
  <p:sldIdLst>
    <p:sldId id="257" r:id="rId8"/>
    <p:sldId id="835" r:id="rId9"/>
    <p:sldId id="956" r:id="rId10"/>
    <p:sldId id="1045" r:id="rId11"/>
    <p:sldId id="1052" r:id="rId12"/>
    <p:sldId id="1044" r:id="rId13"/>
    <p:sldId id="1055" r:id="rId14"/>
    <p:sldId id="264" r:id="rId15"/>
    <p:sldId id="851" r:id="rId16"/>
    <p:sldId id="994" r:id="rId17"/>
    <p:sldId id="1054" r:id="rId18"/>
    <p:sldId id="1017" r:id="rId19"/>
    <p:sldId id="1047" r:id="rId20"/>
    <p:sldId id="1056" r:id="rId21"/>
    <p:sldId id="929" r:id="rId22"/>
    <p:sldId id="957" r:id="rId23"/>
    <p:sldId id="930" r:id="rId24"/>
    <p:sldId id="1057" r:id="rId25"/>
    <p:sldId id="1058" r:id="rId26"/>
    <p:sldId id="1059" r:id="rId27"/>
    <p:sldId id="267" r:id="rId28"/>
    <p:sldId id="1010" r:id="rId29"/>
    <p:sldId id="1011" r:id="rId30"/>
    <p:sldId id="1050" r:id="rId31"/>
    <p:sldId id="1048" r:id="rId32"/>
    <p:sldId id="1041" r:id="rId33"/>
    <p:sldId id="1042" r:id="rId34"/>
    <p:sldId id="1051" r:id="rId35"/>
    <p:sldId id="1036" r:id="rId36"/>
    <p:sldId id="1032" r:id="rId37"/>
    <p:sldId id="1020" r:id="rId38"/>
    <p:sldId id="1014" r:id="rId39"/>
    <p:sldId id="1037" r:id="rId4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56"/>
            <p14:sldId id="1045"/>
            <p14:sldId id="1052"/>
            <p14:sldId id="1044"/>
            <p14:sldId id="1055"/>
            <p14:sldId id="264"/>
            <p14:sldId id="851"/>
            <p14:sldId id="994"/>
            <p14:sldId id="1054"/>
            <p14:sldId id="1017"/>
            <p14:sldId id="1047"/>
            <p14:sldId id="1056"/>
            <p14:sldId id="929"/>
            <p14:sldId id="957"/>
            <p14:sldId id="930"/>
            <p14:sldId id="1057"/>
            <p14:sldId id="1058"/>
            <p14:sldId id="1059"/>
            <p14:sldId id="267"/>
            <p14:sldId id="1010"/>
            <p14:sldId id="1011"/>
            <p14:sldId id="1050"/>
            <p14:sldId id="1048"/>
            <p14:sldId id="1041"/>
            <p14:sldId id="1042"/>
            <p14:sldId id="1051"/>
            <p14:sldId id="1036"/>
            <p14:sldId id="1032"/>
            <p14:sldId id="1020"/>
            <p14:sldId id="1014"/>
            <p14:sldId id="10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E4F8E7"/>
    <a:srgbClr val="60986E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00773-709E-4443-870B-FF434FEA2083}" v="2" dt="2022-02-15T14:19:18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4DC00773-709E-4443-870B-FF434FEA2083}"/>
    <pc:docChg chg="custSel addSld delSld modSld modSection">
      <pc:chgData name="Bára Hildur Jóhannsdóttir - SATTI" userId="e2dc90b8-4ac3-45a6-926a-e79230d6dff4" providerId="ADAL" clId="{4DC00773-709E-4443-870B-FF434FEA2083}" dt="2022-02-16T08:56:56.331" v="185" actId="790"/>
      <pc:docMkLst>
        <pc:docMk/>
      </pc:docMkLst>
      <pc:sldChg chg="modSp mod">
        <pc:chgData name="Bára Hildur Jóhannsdóttir - SATTI" userId="e2dc90b8-4ac3-45a6-926a-e79230d6dff4" providerId="ADAL" clId="{4DC00773-709E-4443-870B-FF434FEA2083}" dt="2022-02-16T08:56:56.331" v="185" actId="790"/>
        <pc:sldMkLst>
          <pc:docMk/>
          <pc:sldMk cId="2241934540" sldId="257"/>
        </pc:sldMkLst>
        <pc:spChg chg="mod">
          <ac:chgData name="Bára Hildur Jóhannsdóttir - SATTI" userId="e2dc90b8-4ac3-45a6-926a-e79230d6dff4" providerId="ADAL" clId="{4DC00773-709E-4443-870B-FF434FEA2083}" dt="2022-02-16T08:56:56.331" v="185" actId="790"/>
          <ac:spMkLst>
            <pc:docMk/>
            <pc:sldMk cId="2241934540" sldId="257"/>
            <ac:spMk id="7" creationId="{1A5696CA-1D6E-4C60-AA5E-77944EA0C741}"/>
          </ac:spMkLst>
        </pc:spChg>
      </pc:sldChg>
      <pc:sldChg chg="modSp mod">
        <pc:chgData name="Bára Hildur Jóhannsdóttir - SATTI" userId="e2dc90b8-4ac3-45a6-926a-e79230d6dff4" providerId="ADAL" clId="{4DC00773-709E-4443-870B-FF434FEA2083}" dt="2022-02-15T14:09:18.224" v="1" actId="20577"/>
        <pc:sldMkLst>
          <pc:docMk/>
          <pc:sldMk cId="1002204367" sldId="264"/>
        </pc:sldMkLst>
        <pc:spChg chg="mod">
          <ac:chgData name="Bára Hildur Jóhannsdóttir - SATTI" userId="e2dc90b8-4ac3-45a6-926a-e79230d6dff4" providerId="ADAL" clId="{4DC00773-709E-4443-870B-FF434FEA2083}" dt="2022-02-15T14:09:18.224" v="1" actId="20577"/>
          <ac:spMkLst>
            <pc:docMk/>
            <pc:sldMk cId="1002204367" sldId="264"/>
            <ac:spMk id="4" creationId="{0E5DE3CC-4E38-47DA-94FF-35F4EB7680E1}"/>
          </ac:spMkLst>
        </pc:spChg>
      </pc:sldChg>
      <pc:sldChg chg="add">
        <pc:chgData name="Bára Hildur Jóhannsdóttir - SATTI" userId="e2dc90b8-4ac3-45a6-926a-e79230d6dff4" providerId="ADAL" clId="{4DC00773-709E-4443-870B-FF434FEA2083}" dt="2022-02-15T14:14:34.783" v="45"/>
        <pc:sldMkLst>
          <pc:docMk/>
          <pc:sldMk cId="394756243" sldId="267"/>
        </pc:sldMkLst>
      </pc:sldChg>
      <pc:sldChg chg="modSp add mod">
        <pc:chgData name="Bára Hildur Jóhannsdóttir - SATTI" userId="e2dc90b8-4ac3-45a6-926a-e79230d6dff4" providerId="ADAL" clId="{4DC00773-709E-4443-870B-FF434FEA2083}" dt="2022-02-16T08:56:37.713" v="184" actId="113"/>
        <pc:sldMkLst>
          <pc:docMk/>
          <pc:sldMk cId="743004335" sldId="1020"/>
        </pc:sldMkLst>
        <pc:spChg chg="mod">
          <ac:chgData name="Bára Hildur Jóhannsdóttir - SATTI" userId="e2dc90b8-4ac3-45a6-926a-e79230d6dff4" providerId="ADAL" clId="{4DC00773-709E-4443-870B-FF434FEA2083}" dt="2022-02-15T14:20:46.659" v="183" actId="1076"/>
          <ac:spMkLst>
            <pc:docMk/>
            <pc:sldMk cId="743004335" sldId="1020"/>
            <ac:spMk id="2" creationId="{1C510385-B2C3-4BDB-A3E2-960993534226}"/>
          </ac:spMkLst>
        </pc:spChg>
        <pc:spChg chg="mod">
          <ac:chgData name="Bára Hildur Jóhannsdóttir - SATTI" userId="e2dc90b8-4ac3-45a6-926a-e79230d6dff4" providerId="ADAL" clId="{4DC00773-709E-4443-870B-FF434FEA2083}" dt="2022-02-16T08:56:37.713" v="184" actId="113"/>
          <ac:spMkLst>
            <pc:docMk/>
            <pc:sldMk cId="743004335" sldId="1020"/>
            <ac:spMk id="3" creationId="{DE4D607E-7BCE-4D28-9721-0BA08C6EFD79}"/>
          </ac:spMkLst>
        </pc:spChg>
      </pc:sldChg>
      <pc:sldChg chg="addSp delSp modSp new mod modClrScheme chgLayout">
        <pc:chgData name="Bára Hildur Jóhannsdóttir - SATTI" userId="e2dc90b8-4ac3-45a6-926a-e79230d6dff4" providerId="ADAL" clId="{4DC00773-709E-4443-870B-FF434FEA2083}" dt="2022-02-15T14:11:00.765" v="39" actId="1076"/>
        <pc:sldMkLst>
          <pc:docMk/>
          <pc:sldMk cId="1537512596" sldId="1059"/>
        </pc:sldMkLst>
        <pc:spChg chg="del mod ord">
          <ac:chgData name="Bára Hildur Jóhannsdóttir - SATTI" userId="e2dc90b8-4ac3-45a6-926a-e79230d6dff4" providerId="ADAL" clId="{4DC00773-709E-4443-870B-FF434FEA2083}" dt="2022-02-15T14:10:45.704" v="3" actId="700"/>
          <ac:spMkLst>
            <pc:docMk/>
            <pc:sldMk cId="1537512596" sldId="1059"/>
            <ac:spMk id="2" creationId="{2B8E0430-8D4E-4807-AF66-38313AABC725}"/>
          </ac:spMkLst>
        </pc:spChg>
        <pc:spChg chg="del">
          <ac:chgData name="Bára Hildur Jóhannsdóttir - SATTI" userId="e2dc90b8-4ac3-45a6-926a-e79230d6dff4" providerId="ADAL" clId="{4DC00773-709E-4443-870B-FF434FEA2083}" dt="2022-02-15T14:10:45.704" v="3" actId="700"/>
          <ac:spMkLst>
            <pc:docMk/>
            <pc:sldMk cId="1537512596" sldId="1059"/>
            <ac:spMk id="3" creationId="{79D803D6-1E29-444D-9FD9-D7E9B4D172E3}"/>
          </ac:spMkLst>
        </pc:spChg>
        <pc:spChg chg="add mod ord">
          <ac:chgData name="Bára Hildur Jóhannsdóttir - SATTI" userId="e2dc90b8-4ac3-45a6-926a-e79230d6dff4" providerId="ADAL" clId="{4DC00773-709E-4443-870B-FF434FEA2083}" dt="2022-02-15T14:11:00.765" v="39" actId="1076"/>
          <ac:spMkLst>
            <pc:docMk/>
            <pc:sldMk cId="1537512596" sldId="1059"/>
            <ac:spMk id="4" creationId="{E2C1FE84-E9AB-457E-98BA-A0B1F0124DD8}"/>
          </ac:spMkLst>
        </pc:spChg>
      </pc:sldChg>
      <pc:sldChg chg="new del">
        <pc:chgData name="Bára Hildur Jóhannsdóttir - SATTI" userId="e2dc90b8-4ac3-45a6-926a-e79230d6dff4" providerId="ADAL" clId="{4DC00773-709E-4443-870B-FF434FEA2083}" dt="2022-02-15T14:19:20.789" v="49" actId="47"/>
        <pc:sldMkLst>
          <pc:docMk/>
          <pc:sldMk cId="848709099" sldId="1060"/>
        </pc:sldMkLst>
      </pc:sldChg>
      <pc:sldChg chg="addSp delSp modSp new del mod modClrScheme chgLayout">
        <pc:chgData name="Bára Hildur Jóhannsdóttir - SATTI" userId="e2dc90b8-4ac3-45a6-926a-e79230d6dff4" providerId="ADAL" clId="{4DC00773-709E-4443-870B-FF434FEA2083}" dt="2022-02-15T14:14:36.510" v="46" actId="47"/>
        <pc:sldMkLst>
          <pc:docMk/>
          <pc:sldMk cId="1077306542" sldId="1060"/>
        </pc:sldMkLst>
        <pc:spChg chg="del mod ord">
          <ac:chgData name="Bára Hildur Jóhannsdóttir - SATTI" userId="e2dc90b8-4ac3-45a6-926a-e79230d6dff4" providerId="ADAL" clId="{4DC00773-709E-4443-870B-FF434FEA2083}" dt="2022-02-15T14:11:05.268" v="41" actId="700"/>
          <ac:spMkLst>
            <pc:docMk/>
            <pc:sldMk cId="1077306542" sldId="1060"/>
            <ac:spMk id="2" creationId="{B6CFAD8B-4779-4014-8DFA-CD38C34689A7}"/>
          </ac:spMkLst>
        </pc:spChg>
        <pc:spChg chg="add mod ord">
          <ac:chgData name="Bára Hildur Jóhannsdóttir - SATTI" userId="e2dc90b8-4ac3-45a6-926a-e79230d6dff4" providerId="ADAL" clId="{4DC00773-709E-4443-870B-FF434FEA2083}" dt="2022-02-15T14:11:05.268" v="41" actId="700"/>
          <ac:spMkLst>
            <pc:docMk/>
            <pc:sldMk cId="1077306542" sldId="1060"/>
            <ac:spMk id="3" creationId="{C14C556B-CD9B-4737-AA2F-35D1F63EBDC7}"/>
          </ac:spMkLst>
        </pc:spChg>
        <pc:spChg chg="add del mod ord">
          <ac:chgData name="Bára Hildur Jóhannsdóttir - SATTI" userId="e2dc90b8-4ac3-45a6-926a-e79230d6dff4" providerId="ADAL" clId="{4DC00773-709E-4443-870B-FF434FEA2083}" dt="2022-02-15T14:13:21.069" v="44" actId="478"/>
          <ac:spMkLst>
            <pc:docMk/>
            <pc:sldMk cId="1077306542" sldId="1060"/>
            <ac:spMk id="4" creationId="{D47751DB-496E-428A-ADE7-662E37EF45D3}"/>
          </ac:spMkLst>
        </pc:spChg>
        <pc:spChg chg="add mod">
          <ac:chgData name="Bára Hildur Jóhannsdóttir - SATTI" userId="e2dc90b8-4ac3-45a6-926a-e79230d6dff4" providerId="ADAL" clId="{4DC00773-709E-4443-870B-FF434FEA2083}" dt="2022-02-15T14:13:21.069" v="44" actId="478"/>
          <ac:spMkLst>
            <pc:docMk/>
            <pc:sldMk cId="1077306542" sldId="1060"/>
            <ac:spMk id="6" creationId="{A12192B5-BB95-4602-BF51-0CBB3193A6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 custT="1"/>
      <dgm:spPr/>
      <dgm:t>
        <a:bodyPr/>
        <a:lstStyle/>
        <a:p>
          <a:r>
            <a:rPr lang="is-IS" sz="2000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 custT="1"/>
      <dgm:spPr/>
      <dgm:t>
        <a:bodyPr/>
        <a:lstStyle/>
        <a:p>
          <a:r>
            <a:rPr lang="is-IS" sz="2000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 custT="1"/>
      <dgm:spPr/>
      <dgm:t>
        <a:bodyPr/>
        <a:lstStyle/>
        <a:p>
          <a:r>
            <a:rPr lang="is-IS" sz="2000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 custT="1"/>
      <dgm:spPr/>
      <dgm:t>
        <a:bodyPr/>
        <a:lstStyle/>
        <a:p>
          <a:r>
            <a:rPr lang="is-IS" sz="2000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 custT="1"/>
      <dgm:spPr/>
      <dgm:t>
        <a:bodyPr/>
        <a:lstStyle/>
        <a:p>
          <a:r>
            <a:rPr lang="is-IS" sz="2000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E4021721-1B12-453E-BFBD-1C3CA9E6C820}">
      <dgm:prSet phldrT="[Texti]"/>
      <dgm:spPr/>
      <dgm:t>
        <a:bodyPr/>
        <a:lstStyle/>
        <a:p>
          <a:r>
            <a:rPr lang="is-IS" b="1"/>
            <a:t>1. maí til 2023</a:t>
          </a:r>
        </a:p>
      </dgm:t>
    </dgm:pt>
    <dgm:pt modelId="{ED1F9EC8-D023-46B4-A8C3-AB4CE06F59F5}" type="parTrans" cxnId="{6A761565-A4E5-4C19-9DD9-BA78D9EACEE4}">
      <dgm:prSet/>
      <dgm:spPr/>
      <dgm:t>
        <a:bodyPr/>
        <a:lstStyle/>
        <a:p>
          <a:endParaRPr lang="is-IS"/>
        </a:p>
      </dgm:t>
    </dgm:pt>
    <dgm:pt modelId="{5529FBB7-09CC-44D1-8E05-5B4B368B628F}" type="sibTrans" cxnId="{6A761565-A4E5-4C19-9DD9-BA78D9EACEE4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A1613E6-B9F5-4CDC-89B7-33CED168E8A7}" type="pres">
      <dgm:prSet presAssocID="{E4021721-1B12-453E-BFBD-1C3CA9E6C820}" presName="Accent6" presStyleCnt="0"/>
      <dgm:spPr/>
    </dgm:pt>
    <dgm:pt modelId="{946201D0-5D44-4B03-8325-D909D88AD1B2}" type="pres">
      <dgm:prSet presAssocID="{E4021721-1B12-453E-BFBD-1C3CA9E6C820}" presName="Accent" presStyleLbl="node1" presStyleIdx="0" presStyleCnt="6"/>
      <dgm:spPr/>
    </dgm:pt>
    <dgm:pt modelId="{45654DAA-CC31-429E-9123-D4127D0836D1}" type="pres">
      <dgm:prSet presAssocID="{E4021721-1B12-453E-BFBD-1C3CA9E6C820}" presName="ParentBackground6" presStyleCnt="0"/>
      <dgm:spPr/>
    </dgm:pt>
    <dgm:pt modelId="{55D4FC10-6A3B-49C1-B3DF-B90BC10597F1}" type="pres">
      <dgm:prSet presAssocID="{E4021721-1B12-453E-BFBD-1C3CA9E6C820}" presName="ParentBackground" presStyleLbl="fgAcc1" presStyleIdx="0" presStyleCnt="6"/>
      <dgm:spPr/>
    </dgm:pt>
    <dgm:pt modelId="{C863AA42-8B18-4584-BDC4-77A5D230D537}" type="pres">
      <dgm:prSet presAssocID="{E4021721-1B12-453E-BFBD-1C3CA9E6C8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1" presStyleCnt="6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1" presStyleCnt="6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2" presStyleCnt="6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2" presStyleCnt="6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3" presStyleCnt="6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3" presStyleCnt="6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4" presStyleCnt="6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4" presStyleCnt="6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5" presStyleCnt="6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5" presStyleCnt="6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6A761565-A4E5-4C19-9DD9-BA78D9EACEE4}" srcId="{C6757DD5-E622-48FD-ACDA-FC2659BEDBB4}" destId="{E4021721-1B12-453E-BFBD-1C3CA9E6C820}" srcOrd="5" destOrd="0" parTransId="{ED1F9EC8-D023-46B4-A8C3-AB4CE06F59F5}" sibTransId="{5529FBB7-09CC-44D1-8E05-5B4B368B628F}"/>
    <dgm:cxn modelId="{97EE6775-6FC8-4BF9-A95F-BE6274ED33C6}" type="presOf" srcId="{E4021721-1B12-453E-BFBD-1C3CA9E6C820}" destId="{C863AA42-8B18-4584-BDC4-77A5D230D53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78FB5BA0-2864-4479-9E2F-41FED0FD1623}" type="presOf" srcId="{E4021721-1B12-453E-BFBD-1C3CA9E6C820}" destId="{55D4FC10-6A3B-49C1-B3DF-B90BC10597F1}" srcOrd="0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CB1835FB-3A47-47FB-B2BB-21E4D48367A9}" type="presParOf" srcId="{8F201079-6EBF-4BE6-970A-8AB27983B44F}" destId="{1A1613E6-B9F5-4CDC-89B7-33CED168E8A7}" srcOrd="0" destOrd="0" presId="urn:microsoft.com/office/officeart/2011/layout/CircleProcess"/>
    <dgm:cxn modelId="{1833D1A4-6E15-437B-97D1-CF851440F236}" type="presParOf" srcId="{1A1613E6-B9F5-4CDC-89B7-33CED168E8A7}" destId="{946201D0-5D44-4B03-8325-D909D88AD1B2}" srcOrd="0" destOrd="0" presId="urn:microsoft.com/office/officeart/2011/layout/CircleProcess"/>
    <dgm:cxn modelId="{8D7AA036-4349-4182-A3F9-D08EA7DF78D8}" type="presParOf" srcId="{8F201079-6EBF-4BE6-970A-8AB27983B44F}" destId="{45654DAA-CC31-429E-9123-D4127D0836D1}" srcOrd="1" destOrd="0" presId="urn:microsoft.com/office/officeart/2011/layout/CircleProcess"/>
    <dgm:cxn modelId="{8A60EBD4-F214-4075-A4DE-26B30A497350}" type="presParOf" srcId="{45654DAA-CC31-429E-9123-D4127D0836D1}" destId="{55D4FC10-6A3B-49C1-B3DF-B90BC10597F1}" srcOrd="0" destOrd="0" presId="urn:microsoft.com/office/officeart/2011/layout/CircleProcess"/>
    <dgm:cxn modelId="{60B54E83-457A-4A95-9813-B2288AD1F337}" type="presParOf" srcId="{8F201079-6EBF-4BE6-970A-8AB27983B44F}" destId="{C863AA42-8B18-4584-BDC4-77A5D230D537}" srcOrd="2" destOrd="0" presId="urn:microsoft.com/office/officeart/2011/layout/CircleProcess"/>
    <dgm:cxn modelId="{B813ACAE-13ED-48DD-A07E-2FC1788C9A12}" type="presParOf" srcId="{8F201079-6EBF-4BE6-970A-8AB27983B44F}" destId="{A6D4CE6E-602D-4438-A5E1-B94D3C8A5B6A}" srcOrd="3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4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5" destOrd="0" presId="urn:microsoft.com/office/officeart/2011/layout/CircleProcess"/>
    <dgm:cxn modelId="{64615539-458B-41F0-9207-0466262ABBF1}" type="presParOf" srcId="{8F201079-6EBF-4BE6-970A-8AB27983B44F}" destId="{DF70F028-FA94-4542-9191-C8FC2FD0D8ED}" srcOrd="6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7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8" destOrd="0" presId="urn:microsoft.com/office/officeart/2011/layout/CircleProcess"/>
    <dgm:cxn modelId="{F670EFC7-B403-4A96-A1F4-00367A27150A}" type="presParOf" srcId="{8F201079-6EBF-4BE6-970A-8AB27983B44F}" destId="{603F4F69-ADD7-4EAF-AA97-182F0E1D0652}" srcOrd="9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10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11" destOrd="0" presId="urn:microsoft.com/office/officeart/2011/layout/CircleProcess"/>
    <dgm:cxn modelId="{42F49281-C578-49CC-A149-B1B06BF63635}" type="presParOf" srcId="{8F201079-6EBF-4BE6-970A-8AB27983B44F}" destId="{4654F9CA-0049-43CA-B7A9-F160C173F8E0}" srcOrd="12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3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4" destOrd="0" presId="urn:microsoft.com/office/officeart/2011/layout/CircleProcess"/>
    <dgm:cxn modelId="{D42DE3B8-EEEC-4170-99C8-697C85234214}" type="presParOf" srcId="{8F201079-6EBF-4BE6-970A-8AB27983B44F}" destId="{2E011E9E-DC08-4B2C-BDC6-ABCCDF5C77AA}" srcOrd="15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6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68A0A-4D72-4023-BE30-B120CDDCB02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95E807DC-74B1-4F00-962C-09CA6ED324D4}">
      <dgm:prSet phldrT="[Text]"/>
      <dgm:spPr/>
      <dgm:t>
        <a:bodyPr/>
        <a:lstStyle/>
        <a:p>
          <a:r>
            <a:rPr lang="is-IS"/>
            <a:t>Mats-hópur</a:t>
          </a:r>
        </a:p>
      </dgm:t>
    </dgm:pt>
    <dgm:pt modelId="{62FF5BE9-52B3-457A-B3FD-8A93D1CEFD33}" type="parTrans" cxnId="{5EB62C15-E953-40FC-87FE-41FF654A6F03}">
      <dgm:prSet/>
      <dgm:spPr/>
      <dgm:t>
        <a:bodyPr/>
        <a:lstStyle/>
        <a:p>
          <a:endParaRPr lang="is-IS"/>
        </a:p>
      </dgm:t>
    </dgm:pt>
    <dgm:pt modelId="{58EC3876-58EE-4CF8-964F-B3ED447EEB03}" type="sibTrans" cxnId="{5EB62C15-E953-40FC-87FE-41FF654A6F03}">
      <dgm:prSet/>
      <dgm:spPr/>
      <dgm:t>
        <a:bodyPr/>
        <a:lstStyle/>
        <a:p>
          <a:endParaRPr lang="is-IS"/>
        </a:p>
      </dgm:t>
    </dgm:pt>
    <dgm:pt modelId="{385CB16C-24B6-4384-9F07-C6BC71CF6B04}">
      <dgm:prSet phldrT="[Text]"/>
      <dgm:spPr/>
      <dgm:t>
        <a:bodyPr/>
        <a:lstStyle/>
        <a:p>
          <a:r>
            <a:rPr lang="is-IS"/>
            <a:t>Ríki</a:t>
          </a:r>
        </a:p>
      </dgm:t>
    </dgm:pt>
    <dgm:pt modelId="{22A30915-634E-43D7-936F-5812EF7029E6}" type="parTrans" cxnId="{F38F719E-5E1F-431D-90B1-FC9BCAE1C4FA}">
      <dgm:prSet/>
      <dgm:spPr/>
      <dgm:t>
        <a:bodyPr/>
        <a:lstStyle/>
        <a:p>
          <a:endParaRPr lang="is-IS"/>
        </a:p>
      </dgm:t>
    </dgm:pt>
    <dgm:pt modelId="{EC95E9E4-B2C2-4BA3-8DE5-508A61E85334}" type="sibTrans" cxnId="{F38F719E-5E1F-431D-90B1-FC9BCAE1C4FA}">
      <dgm:prSet/>
      <dgm:spPr/>
      <dgm:t>
        <a:bodyPr/>
        <a:lstStyle/>
        <a:p>
          <a:endParaRPr lang="is-IS"/>
        </a:p>
      </dgm:t>
    </dgm:pt>
    <dgm:pt modelId="{16967CF4-E738-410D-B438-BF321080B13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s-IS" dirty="0"/>
            <a:t>Rvk.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s-IS" dirty="0"/>
            <a:t>borg</a:t>
          </a:r>
        </a:p>
      </dgm:t>
    </dgm:pt>
    <dgm:pt modelId="{D7F07DE6-CC31-470F-A273-9D301D08A54E}" type="parTrans" cxnId="{BA9EBC24-1CDB-44B7-BC6D-1CE06EC541D6}">
      <dgm:prSet/>
      <dgm:spPr/>
      <dgm:t>
        <a:bodyPr/>
        <a:lstStyle/>
        <a:p>
          <a:endParaRPr lang="is-IS"/>
        </a:p>
      </dgm:t>
    </dgm:pt>
    <dgm:pt modelId="{BA12A8EA-8036-457F-85B9-1455025B6B47}" type="sibTrans" cxnId="{BA9EBC24-1CDB-44B7-BC6D-1CE06EC541D6}">
      <dgm:prSet/>
      <dgm:spPr/>
      <dgm:t>
        <a:bodyPr/>
        <a:lstStyle/>
        <a:p>
          <a:endParaRPr lang="is-IS"/>
        </a:p>
      </dgm:t>
    </dgm:pt>
    <dgm:pt modelId="{3562B218-F7C7-445E-B53F-EA56A6A6A3D7}">
      <dgm:prSet phldrT="[Text]"/>
      <dgm:spPr/>
      <dgm:t>
        <a:bodyPr/>
        <a:lstStyle/>
        <a:p>
          <a:r>
            <a:rPr lang="is-IS"/>
            <a:t>SNS</a:t>
          </a:r>
        </a:p>
      </dgm:t>
    </dgm:pt>
    <dgm:pt modelId="{3B05A582-6A2E-4D6B-B966-8E48F3957795}" type="parTrans" cxnId="{301934C1-F7B0-44AB-9827-E3E45407A85C}">
      <dgm:prSet/>
      <dgm:spPr/>
      <dgm:t>
        <a:bodyPr/>
        <a:lstStyle/>
        <a:p>
          <a:endParaRPr lang="is-IS"/>
        </a:p>
      </dgm:t>
    </dgm:pt>
    <dgm:pt modelId="{CB0A623D-2BB0-4D2B-8FDD-818F59650A7A}" type="sibTrans" cxnId="{301934C1-F7B0-44AB-9827-E3E45407A85C}">
      <dgm:prSet/>
      <dgm:spPr/>
      <dgm:t>
        <a:bodyPr/>
        <a:lstStyle/>
        <a:p>
          <a:endParaRPr lang="is-IS"/>
        </a:p>
      </dgm:t>
    </dgm:pt>
    <dgm:pt modelId="{34F3DBAF-DF03-46D9-88A7-A163E19D3E43}">
      <dgm:prSet phldrT="[Text]"/>
      <dgm:spPr/>
      <dgm:t>
        <a:bodyPr/>
        <a:lstStyle/>
        <a:p>
          <a:r>
            <a:rPr lang="is-IS"/>
            <a:t>SFV</a:t>
          </a:r>
        </a:p>
      </dgm:t>
    </dgm:pt>
    <dgm:pt modelId="{BCE0311D-013B-49DF-AB4B-5330D1A8C2F2}" type="parTrans" cxnId="{5F30CDAB-790F-4978-A1A6-ED9787E78C24}">
      <dgm:prSet/>
      <dgm:spPr/>
      <dgm:t>
        <a:bodyPr/>
        <a:lstStyle/>
        <a:p>
          <a:endParaRPr lang="is-IS"/>
        </a:p>
      </dgm:t>
    </dgm:pt>
    <dgm:pt modelId="{24DAF58A-555A-4282-8F18-9D2014109E2F}" type="sibTrans" cxnId="{5F30CDAB-790F-4978-A1A6-ED9787E78C24}">
      <dgm:prSet/>
      <dgm:spPr/>
      <dgm:t>
        <a:bodyPr/>
        <a:lstStyle/>
        <a:p>
          <a:endParaRPr lang="is-IS"/>
        </a:p>
      </dgm:t>
    </dgm:pt>
    <dgm:pt modelId="{2F9BECC9-647A-4B90-BFA3-6ED16BAE1F47}" type="pres">
      <dgm:prSet presAssocID="{79E68A0A-4D72-4023-BE30-B120CDDCB0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00A7FD-1B2C-4829-8D25-6F1E30EE7056}" type="pres">
      <dgm:prSet presAssocID="{95E807DC-74B1-4F00-962C-09CA6ED324D4}" presName="centerShape" presStyleLbl="node0" presStyleIdx="0" presStyleCnt="1"/>
      <dgm:spPr/>
    </dgm:pt>
    <dgm:pt modelId="{9090DA12-CB7A-433B-9DCC-DA609577B8EE}" type="pres">
      <dgm:prSet presAssocID="{385CB16C-24B6-4384-9F07-C6BC71CF6B04}" presName="node" presStyleLbl="node1" presStyleIdx="0" presStyleCnt="4">
        <dgm:presLayoutVars>
          <dgm:bulletEnabled val="1"/>
        </dgm:presLayoutVars>
      </dgm:prSet>
      <dgm:spPr/>
    </dgm:pt>
    <dgm:pt modelId="{DE9B51C2-0D93-48D5-B38F-EB0975A133B4}" type="pres">
      <dgm:prSet presAssocID="{385CB16C-24B6-4384-9F07-C6BC71CF6B04}" presName="dummy" presStyleCnt="0"/>
      <dgm:spPr/>
    </dgm:pt>
    <dgm:pt modelId="{6DA62543-6E4A-4E20-94BB-86C96D269546}" type="pres">
      <dgm:prSet presAssocID="{EC95E9E4-B2C2-4BA3-8DE5-508A61E85334}" presName="sibTrans" presStyleLbl="sibTrans2D1" presStyleIdx="0" presStyleCnt="4"/>
      <dgm:spPr/>
    </dgm:pt>
    <dgm:pt modelId="{954193D1-4D92-4B7C-B4A7-6EEEE5A052E2}" type="pres">
      <dgm:prSet presAssocID="{16967CF4-E738-410D-B438-BF321080B136}" presName="node" presStyleLbl="node1" presStyleIdx="1" presStyleCnt="4">
        <dgm:presLayoutVars>
          <dgm:bulletEnabled val="1"/>
        </dgm:presLayoutVars>
      </dgm:prSet>
      <dgm:spPr/>
    </dgm:pt>
    <dgm:pt modelId="{B7A22968-F7C8-422A-8B6A-9DABBDD03798}" type="pres">
      <dgm:prSet presAssocID="{16967CF4-E738-410D-B438-BF321080B136}" presName="dummy" presStyleCnt="0"/>
      <dgm:spPr/>
    </dgm:pt>
    <dgm:pt modelId="{13951E28-1841-481C-9255-9AD13E353048}" type="pres">
      <dgm:prSet presAssocID="{BA12A8EA-8036-457F-85B9-1455025B6B47}" presName="sibTrans" presStyleLbl="sibTrans2D1" presStyleIdx="1" presStyleCnt="4"/>
      <dgm:spPr/>
    </dgm:pt>
    <dgm:pt modelId="{038D3982-CBD5-4489-9DC4-380B2DFC5AEF}" type="pres">
      <dgm:prSet presAssocID="{3562B218-F7C7-445E-B53F-EA56A6A6A3D7}" presName="node" presStyleLbl="node1" presStyleIdx="2" presStyleCnt="4" custRadScaleRad="101577">
        <dgm:presLayoutVars>
          <dgm:bulletEnabled val="1"/>
        </dgm:presLayoutVars>
      </dgm:prSet>
      <dgm:spPr/>
    </dgm:pt>
    <dgm:pt modelId="{DFC1EA28-CBCB-49BA-B0B6-3D80196ED37B}" type="pres">
      <dgm:prSet presAssocID="{3562B218-F7C7-445E-B53F-EA56A6A6A3D7}" presName="dummy" presStyleCnt="0"/>
      <dgm:spPr/>
    </dgm:pt>
    <dgm:pt modelId="{A042991F-41E4-4CD2-B2DE-48FEEE4D0FED}" type="pres">
      <dgm:prSet presAssocID="{CB0A623D-2BB0-4D2B-8FDD-818F59650A7A}" presName="sibTrans" presStyleLbl="sibTrans2D1" presStyleIdx="2" presStyleCnt="4"/>
      <dgm:spPr/>
    </dgm:pt>
    <dgm:pt modelId="{8ED7F6A3-A868-47A5-9701-8DB8FB584CC1}" type="pres">
      <dgm:prSet presAssocID="{34F3DBAF-DF03-46D9-88A7-A163E19D3E43}" presName="node" presStyleLbl="node1" presStyleIdx="3" presStyleCnt="4">
        <dgm:presLayoutVars>
          <dgm:bulletEnabled val="1"/>
        </dgm:presLayoutVars>
      </dgm:prSet>
      <dgm:spPr/>
    </dgm:pt>
    <dgm:pt modelId="{16A94734-D34D-4BB0-B0CF-58E0CAC797EC}" type="pres">
      <dgm:prSet presAssocID="{34F3DBAF-DF03-46D9-88A7-A163E19D3E43}" presName="dummy" presStyleCnt="0"/>
      <dgm:spPr/>
    </dgm:pt>
    <dgm:pt modelId="{7023FD53-4AF4-4BD7-B638-8DE7FC30E669}" type="pres">
      <dgm:prSet presAssocID="{24DAF58A-555A-4282-8F18-9D2014109E2F}" presName="sibTrans" presStyleLbl="sibTrans2D1" presStyleIdx="3" presStyleCnt="4"/>
      <dgm:spPr/>
    </dgm:pt>
  </dgm:ptLst>
  <dgm:cxnLst>
    <dgm:cxn modelId="{5EB62C15-E953-40FC-87FE-41FF654A6F03}" srcId="{79E68A0A-4D72-4023-BE30-B120CDDCB021}" destId="{95E807DC-74B1-4F00-962C-09CA6ED324D4}" srcOrd="0" destOrd="0" parTransId="{62FF5BE9-52B3-457A-B3FD-8A93D1CEFD33}" sibTransId="{58EC3876-58EE-4CF8-964F-B3ED447EEB03}"/>
    <dgm:cxn modelId="{BA9EBC24-1CDB-44B7-BC6D-1CE06EC541D6}" srcId="{95E807DC-74B1-4F00-962C-09CA6ED324D4}" destId="{16967CF4-E738-410D-B438-BF321080B136}" srcOrd="1" destOrd="0" parTransId="{D7F07DE6-CC31-470F-A273-9D301D08A54E}" sibTransId="{BA12A8EA-8036-457F-85B9-1455025B6B47}"/>
    <dgm:cxn modelId="{36A3AB2D-47AC-40B2-82A6-142664CAB0EC}" type="presOf" srcId="{24DAF58A-555A-4282-8F18-9D2014109E2F}" destId="{7023FD53-4AF4-4BD7-B638-8DE7FC30E669}" srcOrd="0" destOrd="0" presId="urn:microsoft.com/office/officeart/2005/8/layout/radial6"/>
    <dgm:cxn modelId="{1D9C065B-6624-4A52-8591-1886EA7BC40C}" type="presOf" srcId="{BA12A8EA-8036-457F-85B9-1455025B6B47}" destId="{13951E28-1841-481C-9255-9AD13E353048}" srcOrd="0" destOrd="0" presId="urn:microsoft.com/office/officeart/2005/8/layout/radial6"/>
    <dgm:cxn modelId="{06F04568-0B49-44F5-A5E5-3551B489DDBD}" type="presOf" srcId="{3562B218-F7C7-445E-B53F-EA56A6A6A3D7}" destId="{038D3982-CBD5-4489-9DC4-380B2DFC5AEF}" srcOrd="0" destOrd="0" presId="urn:microsoft.com/office/officeart/2005/8/layout/radial6"/>
    <dgm:cxn modelId="{F7E78E4F-B1E4-44E4-B4B3-8C1FEA54EE86}" type="presOf" srcId="{EC95E9E4-B2C2-4BA3-8DE5-508A61E85334}" destId="{6DA62543-6E4A-4E20-94BB-86C96D269546}" srcOrd="0" destOrd="0" presId="urn:microsoft.com/office/officeart/2005/8/layout/radial6"/>
    <dgm:cxn modelId="{DD187E71-A94A-46C9-AE6C-A124051FDDC4}" type="presOf" srcId="{CB0A623D-2BB0-4D2B-8FDD-818F59650A7A}" destId="{A042991F-41E4-4CD2-B2DE-48FEEE4D0FED}" srcOrd="0" destOrd="0" presId="urn:microsoft.com/office/officeart/2005/8/layout/radial6"/>
    <dgm:cxn modelId="{22623F56-4C47-4A97-BDFF-A13FCA1BA4AF}" type="presOf" srcId="{79E68A0A-4D72-4023-BE30-B120CDDCB021}" destId="{2F9BECC9-647A-4B90-BFA3-6ED16BAE1F47}" srcOrd="0" destOrd="0" presId="urn:microsoft.com/office/officeart/2005/8/layout/radial6"/>
    <dgm:cxn modelId="{9438518A-9BCB-4033-AAD5-282D1CAF7439}" type="presOf" srcId="{385CB16C-24B6-4384-9F07-C6BC71CF6B04}" destId="{9090DA12-CB7A-433B-9DCC-DA609577B8EE}" srcOrd="0" destOrd="0" presId="urn:microsoft.com/office/officeart/2005/8/layout/radial6"/>
    <dgm:cxn modelId="{F38F719E-5E1F-431D-90B1-FC9BCAE1C4FA}" srcId="{95E807DC-74B1-4F00-962C-09CA6ED324D4}" destId="{385CB16C-24B6-4384-9F07-C6BC71CF6B04}" srcOrd="0" destOrd="0" parTransId="{22A30915-634E-43D7-936F-5812EF7029E6}" sibTransId="{EC95E9E4-B2C2-4BA3-8DE5-508A61E85334}"/>
    <dgm:cxn modelId="{5F30CDAB-790F-4978-A1A6-ED9787E78C24}" srcId="{95E807DC-74B1-4F00-962C-09CA6ED324D4}" destId="{34F3DBAF-DF03-46D9-88A7-A163E19D3E43}" srcOrd="3" destOrd="0" parTransId="{BCE0311D-013B-49DF-AB4B-5330D1A8C2F2}" sibTransId="{24DAF58A-555A-4282-8F18-9D2014109E2F}"/>
    <dgm:cxn modelId="{301934C1-F7B0-44AB-9827-E3E45407A85C}" srcId="{95E807DC-74B1-4F00-962C-09CA6ED324D4}" destId="{3562B218-F7C7-445E-B53F-EA56A6A6A3D7}" srcOrd="2" destOrd="0" parTransId="{3B05A582-6A2E-4D6B-B966-8E48F3957795}" sibTransId="{CB0A623D-2BB0-4D2B-8FDD-818F59650A7A}"/>
    <dgm:cxn modelId="{E60D52CF-0388-4940-8BDE-82F846E5BD63}" type="presOf" srcId="{34F3DBAF-DF03-46D9-88A7-A163E19D3E43}" destId="{8ED7F6A3-A868-47A5-9701-8DB8FB584CC1}" srcOrd="0" destOrd="0" presId="urn:microsoft.com/office/officeart/2005/8/layout/radial6"/>
    <dgm:cxn modelId="{0DAEC4D4-F6D5-4754-88F3-D3C0A1A94AA8}" type="presOf" srcId="{95E807DC-74B1-4F00-962C-09CA6ED324D4}" destId="{E200A7FD-1B2C-4829-8D25-6F1E30EE7056}" srcOrd="0" destOrd="0" presId="urn:microsoft.com/office/officeart/2005/8/layout/radial6"/>
    <dgm:cxn modelId="{2D4435D5-6531-41E8-BDBB-5CD7AEC7D7AE}" type="presOf" srcId="{16967CF4-E738-410D-B438-BF321080B136}" destId="{954193D1-4D92-4B7C-B4A7-6EEEE5A052E2}" srcOrd="0" destOrd="0" presId="urn:microsoft.com/office/officeart/2005/8/layout/radial6"/>
    <dgm:cxn modelId="{199F14C2-1C19-4AFD-B8E3-30C3CCC3BED8}" type="presParOf" srcId="{2F9BECC9-647A-4B90-BFA3-6ED16BAE1F47}" destId="{E200A7FD-1B2C-4829-8D25-6F1E30EE7056}" srcOrd="0" destOrd="0" presId="urn:microsoft.com/office/officeart/2005/8/layout/radial6"/>
    <dgm:cxn modelId="{5B846709-3AE5-413B-98DA-93AB6118C5DC}" type="presParOf" srcId="{2F9BECC9-647A-4B90-BFA3-6ED16BAE1F47}" destId="{9090DA12-CB7A-433B-9DCC-DA609577B8EE}" srcOrd="1" destOrd="0" presId="urn:microsoft.com/office/officeart/2005/8/layout/radial6"/>
    <dgm:cxn modelId="{54C5FA92-C16B-4925-9149-685F2284BBF6}" type="presParOf" srcId="{2F9BECC9-647A-4B90-BFA3-6ED16BAE1F47}" destId="{DE9B51C2-0D93-48D5-B38F-EB0975A133B4}" srcOrd="2" destOrd="0" presId="urn:microsoft.com/office/officeart/2005/8/layout/radial6"/>
    <dgm:cxn modelId="{73069EB9-9B91-4918-B4B8-D8B05D14805D}" type="presParOf" srcId="{2F9BECC9-647A-4B90-BFA3-6ED16BAE1F47}" destId="{6DA62543-6E4A-4E20-94BB-86C96D269546}" srcOrd="3" destOrd="0" presId="urn:microsoft.com/office/officeart/2005/8/layout/radial6"/>
    <dgm:cxn modelId="{8CF4F5E7-9B42-42D2-A8B4-8102E4B3CABB}" type="presParOf" srcId="{2F9BECC9-647A-4B90-BFA3-6ED16BAE1F47}" destId="{954193D1-4D92-4B7C-B4A7-6EEEE5A052E2}" srcOrd="4" destOrd="0" presId="urn:microsoft.com/office/officeart/2005/8/layout/radial6"/>
    <dgm:cxn modelId="{E5A79C6B-7DF8-45CC-96A9-D2D6DD0466A1}" type="presParOf" srcId="{2F9BECC9-647A-4B90-BFA3-6ED16BAE1F47}" destId="{B7A22968-F7C8-422A-8B6A-9DABBDD03798}" srcOrd="5" destOrd="0" presId="urn:microsoft.com/office/officeart/2005/8/layout/radial6"/>
    <dgm:cxn modelId="{2AAEF631-1ED2-4434-9945-687D875C4C5A}" type="presParOf" srcId="{2F9BECC9-647A-4B90-BFA3-6ED16BAE1F47}" destId="{13951E28-1841-481C-9255-9AD13E353048}" srcOrd="6" destOrd="0" presId="urn:microsoft.com/office/officeart/2005/8/layout/radial6"/>
    <dgm:cxn modelId="{3EFDFDB0-D4DC-45F3-9FD9-7B1E5263B80A}" type="presParOf" srcId="{2F9BECC9-647A-4B90-BFA3-6ED16BAE1F47}" destId="{038D3982-CBD5-4489-9DC4-380B2DFC5AEF}" srcOrd="7" destOrd="0" presId="urn:microsoft.com/office/officeart/2005/8/layout/radial6"/>
    <dgm:cxn modelId="{64E0FFF1-94BE-4E92-91D6-EDCCAC45A171}" type="presParOf" srcId="{2F9BECC9-647A-4B90-BFA3-6ED16BAE1F47}" destId="{DFC1EA28-CBCB-49BA-B0B6-3D80196ED37B}" srcOrd="8" destOrd="0" presId="urn:microsoft.com/office/officeart/2005/8/layout/radial6"/>
    <dgm:cxn modelId="{7AEED3E3-DE84-4E61-9F10-D7A43BC9EE44}" type="presParOf" srcId="{2F9BECC9-647A-4B90-BFA3-6ED16BAE1F47}" destId="{A042991F-41E4-4CD2-B2DE-48FEEE4D0FED}" srcOrd="9" destOrd="0" presId="urn:microsoft.com/office/officeart/2005/8/layout/radial6"/>
    <dgm:cxn modelId="{EB1609A5-C4C6-4F90-9108-0EBEDE336101}" type="presParOf" srcId="{2F9BECC9-647A-4B90-BFA3-6ED16BAE1F47}" destId="{8ED7F6A3-A868-47A5-9701-8DB8FB584CC1}" srcOrd="10" destOrd="0" presId="urn:microsoft.com/office/officeart/2005/8/layout/radial6"/>
    <dgm:cxn modelId="{655D7F42-5A09-4ED3-802E-C075DD0DF6C0}" type="presParOf" srcId="{2F9BECC9-647A-4B90-BFA3-6ED16BAE1F47}" destId="{16A94734-D34D-4BB0-B0CF-58E0CAC797EC}" srcOrd="11" destOrd="0" presId="urn:microsoft.com/office/officeart/2005/8/layout/radial6"/>
    <dgm:cxn modelId="{FC44AD3E-18C5-4F28-BE39-6B342FB21D1E}" type="presParOf" srcId="{2F9BECC9-647A-4B90-BFA3-6ED16BAE1F47}" destId="{7023FD53-4AF4-4BD7-B638-8DE7FC30E6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09B88-D258-495D-BA8B-FCC504268E68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DF8A3AAA-324D-4C89-8B9D-7EEF22F85990}">
      <dgm:prSet phldrT="[Text]"/>
      <dgm:spPr/>
      <dgm:t>
        <a:bodyPr/>
        <a:lstStyle/>
        <a:p>
          <a:r>
            <a:rPr lang="is-IS" b="1"/>
            <a:t>Lykilmælikvarðar</a:t>
          </a:r>
        </a:p>
      </dgm:t>
    </dgm:pt>
    <dgm:pt modelId="{DBC6EF9B-8DC7-4FE7-ADA3-ED54BAE86D2D}" type="parTrans" cxnId="{25E7B626-5B86-476F-A0A2-C64C6CC18C3A}">
      <dgm:prSet/>
      <dgm:spPr/>
      <dgm:t>
        <a:bodyPr/>
        <a:lstStyle/>
        <a:p>
          <a:endParaRPr lang="is-IS"/>
        </a:p>
      </dgm:t>
    </dgm:pt>
    <dgm:pt modelId="{43ADC615-2F68-4F50-B57E-5E7C26FB4E95}" type="sibTrans" cxnId="{25E7B626-5B86-476F-A0A2-C64C6CC18C3A}">
      <dgm:prSet/>
      <dgm:spPr/>
      <dgm:t>
        <a:bodyPr/>
        <a:lstStyle/>
        <a:p>
          <a:endParaRPr lang="is-IS"/>
        </a:p>
      </dgm:t>
    </dgm:pt>
    <dgm:pt modelId="{47EE43DC-0C9A-408A-ABD3-9E45FE3EE6EF}">
      <dgm:prSet phldrT="[Text]"/>
      <dgm:spPr/>
      <dgm:t>
        <a:bodyPr/>
        <a:lstStyle/>
        <a:p>
          <a:r>
            <a:rPr lang="is-IS"/>
            <a:t>Yfirvinna</a:t>
          </a:r>
        </a:p>
      </dgm:t>
    </dgm:pt>
    <dgm:pt modelId="{1EE810F3-BE1B-4260-A78E-6D65E049E607}" type="parTrans" cxnId="{304013AF-2914-494B-B42E-1BC644B76007}">
      <dgm:prSet/>
      <dgm:spPr/>
      <dgm:t>
        <a:bodyPr/>
        <a:lstStyle/>
        <a:p>
          <a:endParaRPr lang="is-IS"/>
        </a:p>
      </dgm:t>
    </dgm:pt>
    <dgm:pt modelId="{5F169CE6-06EA-4C14-A241-BF88B5E5363F}" type="sibTrans" cxnId="{304013AF-2914-494B-B42E-1BC644B76007}">
      <dgm:prSet/>
      <dgm:spPr/>
      <dgm:t>
        <a:bodyPr/>
        <a:lstStyle/>
        <a:p>
          <a:endParaRPr lang="is-IS"/>
        </a:p>
      </dgm:t>
    </dgm:pt>
    <dgm:pt modelId="{0FEB3BD8-681F-4AF8-9939-E2553AF4753C}">
      <dgm:prSet phldrT="[Text]"/>
      <dgm:spPr/>
      <dgm:t>
        <a:bodyPr/>
        <a:lstStyle/>
        <a:p>
          <a:r>
            <a:rPr lang="is-IS"/>
            <a:t>Heildarlauna-kostnaður</a:t>
          </a:r>
        </a:p>
      </dgm:t>
    </dgm:pt>
    <dgm:pt modelId="{5AD62F84-983D-4B3B-ADAF-4A03C3C2A639}" type="parTrans" cxnId="{EA8A1B9B-1871-49AB-B906-3C1A07FF3FAD}">
      <dgm:prSet/>
      <dgm:spPr/>
      <dgm:t>
        <a:bodyPr/>
        <a:lstStyle/>
        <a:p>
          <a:endParaRPr lang="is-IS"/>
        </a:p>
      </dgm:t>
    </dgm:pt>
    <dgm:pt modelId="{B6529241-7A59-4DE4-A628-2E4A007DE9BB}" type="sibTrans" cxnId="{EA8A1B9B-1871-49AB-B906-3C1A07FF3FAD}">
      <dgm:prSet/>
      <dgm:spPr/>
      <dgm:t>
        <a:bodyPr/>
        <a:lstStyle/>
        <a:p>
          <a:endParaRPr lang="is-IS"/>
        </a:p>
      </dgm:t>
    </dgm:pt>
    <dgm:pt modelId="{37640F4A-1D7E-490D-88A3-C4C22B2A0336}">
      <dgm:prSet phldrT="[Text]"/>
      <dgm:spPr/>
      <dgm:t>
        <a:bodyPr/>
        <a:lstStyle/>
        <a:p>
          <a:r>
            <a:rPr lang="is-IS" b="1"/>
            <a:t>Aðrir mælikvarðar</a:t>
          </a:r>
        </a:p>
        <a:p>
          <a:r>
            <a:rPr lang="is-IS"/>
            <a:t>Dæmi:</a:t>
          </a:r>
        </a:p>
      </dgm:t>
    </dgm:pt>
    <dgm:pt modelId="{CEF8725D-1487-4711-8F75-57D48C4E940C}" type="parTrans" cxnId="{8C5E3DE3-89A9-42DB-8417-5E946C4A1B02}">
      <dgm:prSet/>
      <dgm:spPr/>
      <dgm:t>
        <a:bodyPr/>
        <a:lstStyle/>
        <a:p>
          <a:endParaRPr lang="is-IS"/>
        </a:p>
      </dgm:t>
    </dgm:pt>
    <dgm:pt modelId="{5167B891-C8C2-4D06-B81E-517946D0E524}" type="sibTrans" cxnId="{8C5E3DE3-89A9-42DB-8417-5E946C4A1B02}">
      <dgm:prSet/>
      <dgm:spPr/>
      <dgm:t>
        <a:bodyPr/>
        <a:lstStyle/>
        <a:p>
          <a:endParaRPr lang="is-IS"/>
        </a:p>
      </dgm:t>
    </dgm:pt>
    <dgm:pt modelId="{70069AB8-6153-44D7-B5A4-3671B684C572}">
      <dgm:prSet phldrT="[Text]"/>
      <dgm:spPr/>
      <dgm:t>
        <a:bodyPr/>
        <a:lstStyle/>
        <a:p>
          <a:r>
            <a:rPr lang="is-IS"/>
            <a:t>Veikindi</a:t>
          </a:r>
        </a:p>
      </dgm:t>
    </dgm:pt>
    <dgm:pt modelId="{3499821D-23D2-4E54-AA4B-D5D00F3CB859}" type="parTrans" cxnId="{EDBF8DE4-90E0-4758-9046-7670BD64E7C9}">
      <dgm:prSet/>
      <dgm:spPr/>
      <dgm:t>
        <a:bodyPr/>
        <a:lstStyle/>
        <a:p>
          <a:endParaRPr lang="is-IS"/>
        </a:p>
      </dgm:t>
    </dgm:pt>
    <dgm:pt modelId="{F9849210-B256-4A2D-ABAA-78B4A2CEF255}" type="sibTrans" cxnId="{EDBF8DE4-90E0-4758-9046-7670BD64E7C9}">
      <dgm:prSet/>
      <dgm:spPr/>
      <dgm:t>
        <a:bodyPr/>
        <a:lstStyle/>
        <a:p>
          <a:endParaRPr lang="is-IS"/>
        </a:p>
      </dgm:t>
    </dgm:pt>
    <dgm:pt modelId="{F8A7D90F-349C-474F-8248-6741D14B47AD}">
      <dgm:prSet phldrT="[Text]"/>
      <dgm:spPr/>
      <dgm:t>
        <a:bodyPr/>
        <a:lstStyle/>
        <a:p>
          <a:r>
            <a:rPr lang="is-IS"/>
            <a:t>Stafsmanna-velta</a:t>
          </a:r>
        </a:p>
      </dgm:t>
    </dgm:pt>
    <dgm:pt modelId="{F6C38FFE-F0BA-4021-96FE-B71C479E14D9}" type="parTrans" cxnId="{67ED079B-66A5-4EFB-9BA0-1D31184C341D}">
      <dgm:prSet/>
      <dgm:spPr/>
      <dgm:t>
        <a:bodyPr/>
        <a:lstStyle/>
        <a:p>
          <a:endParaRPr lang="is-IS"/>
        </a:p>
      </dgm:t>
    </dgm:pt>
    <dgm:pt modelId="{2FD2605F-C414-4C50-A851-7F0EDA7BDCD9}" type="sibTrans" cxnId="{67ED079B-66A5-4EFB-9BA0-1D31184C341D}">
      <dgm:prSet/>
      <dgm:spPr/>
      <dgm:t>
        <a:bodyPr/>
        <a:lstStyle/>
        <a:p>
          <a:endParaRPr lang="is-IS"/>
        </a:p>
      </dgm:t>
    </dgm:pt>
    <dgm:pt modelId="{86D16010-EDC9-459A-8BBC-207E8D246819}">
      <dgm:prSet phldrT="[Text]"/>
      <dgm:spPr/>
      <dgm:t>
        <a:bodyPr/>
        <a:lstStyle/>
        <a:p>
          <a:r>
            <a:rPr lang="is-IS"/>
            <a:t>Meðal-starfshlutfall</a:t>
          </a:r>
        </a:p>
      </dgm:t>
    </dgm:pt>
    <dgm:pt modelId="{4F9B8816-E2FF-4440-8C1C-6B09F9B425DF}" type="parTrans" cxnId="{FABC6A1D-A3C5-4E9C-8084-79C91F9660EE}">
      <dgm:prSet/>
      <dgm:spPr/>
      <dgm:t>
        <a:bodyPr/>
        <a:lstStyle/>
        <a:p>
          <a:endParaRPr lang="is-IS"/>
        </a:p>
      </dgm:t>
    </dgm:pt>
    <dgm:pt modelId="{402E9585-0BAE-4F67-B43F-8F1B05AE5ED0}" type="sibTrans" cxnId="{FABC6A1D-A3C5-4E9C-8084-79C91F9660EE}">
      <dgm:prSet/>
      <dgm:spPr/>
      <dgm:t>
        <a:bodyPr/>
        <a:lstStyle/>
        <a:p>
          <a:endParaRPr lang="is-IS"/>
        </a:p>
      </dgm:t>
    </dgm:pt>
    <dgm:pt modelId="{FD136AA8-3DA4-4F89-9564-7117B5D3CAC5}">
      <dgm:prSet phldrT="[Text]"/>
      <dgm:spPr/>
      <dgm:t>
        <a:bodyPr/>
        <a:lstStyle/>
        <a:p>
          <a:r>
            <a:rPr lang="is-IS"/>
            <a:t>Vaktahvati</a:t>
          </a:r>
        </a:p>
      </dgm:t>
    </dgm:pt>
    <dgm:pt modelId="{4A95E7C2-2121-4121-8889-1EA8BA552BC0}" type="parTrans" cxnId="{DF94D4A1-B3DC-49CF-8102-2CD4A6DAAFE5}">
      <dgm:prSet/>
      <dgm:spPr/>
      <dgm:t>
        <a:bodyPr/>
        <a:lstStyle/>
        <a:p>
          <a:endParaRPr lang="is-IS"/>
        </a:p>
      </dgm:t>
    </dgm:pt>
    <dgm:pt modelId="{D21955DF-9A1B-4897-BAEF-2FE48BF70546}" type="sibTrans" cxnId="{DF94D4A1-B3DC-49CF-8102-2CD4A6DAAFE5}">
      <dgm:prSet/>
      <dgm:spPr/>
      <dgm:t>
        <a:bodyPr/>
        <a:lstStyle/>
        <a:p>
          <a:endParaRPr lang="is-IS"/>
        </a:p>
      </dgm:t>
    </dgm:pt>
    <dgm:pt modelId="{287E33BF-CBFA-410F-A2C1-2C9CA31892B3}">
      <dgm:prSet phldrT="[Text]"/>
      <dgm:spPr/>
      <dgm:t>
        <a:bodyPr/>
        <a:lstStyle/>
        <a:p>
          <a:r>
            <a:rPr lang="is-IS"/>
            <a:t>Fjöldi stg.</a:t>
          </a:r>
        </a:p>
      </dgm:t>
    </dgm:pt>
    <dgm:pt modelId="{9E34A273-DC59-454A-84C5-23D2DADAD41B}" type="parTrans" cxnId="{6CDE1588-B271-43BE-90CD-AD2E9F7BD022}">
      <dgm:prSet/>
      <dgm:spPr/>
      <dgm:t>
        <a:bodyPr/>
        <a:lstStyle/>
        <a:p>
          <a:endParaRPr lang="is-IS"/>
        </a:p>
      </dgm:t>
    </dgm:pt>
    <dgm:pt modelId="{45B5FDAA-FAB0-4BCE-9ADC-BFBAE3FBB64C}" type="sibTrans" cxnId="{6CDE1588-B271-43BE-90CD-AD2E9F7BD022}">
      <dgm:prSet/>
      <dgm:spPr/>
      <dgm:t>
        <a:bodyPr/>
        <a:lstStyle/>
        <a:p>
          <a:endParaRPr lang="is-IS"/>
        </a:p>
      </dgm:t>
    </dgm:pt>
    <dgm:pt modelId="{E1E831B4-FA53-48C9-B241-9CDA631024DB}">
      <dgm:prSet phldrT="[Text]"/>
      <dgm:spPr/>
      <dgm:t>
        <a:bodyPr/>
        <a:lstStyle/>
        <a:p>
          <a:r>
            <a:rPr lang="is-IS"/>
            <a:t>Fjöldi hvíldartíma-brota</a:t>
          </a:r>
        </a:p>
      </dgm:t>
    </dgm:pt>
    <dgm:pt modelId="{2548956B-CA05-4589-94D6-8E149059A923}" type="parTrans" cxnId="{03B25C65-7E02-4C0A-BCE0-C48BCC09BD86}">
      <dgm:prSet/>
      <dgm:spPr/>
      <dgm:t>
        <a:bodyPr/>
        <a:lstStyle/>
        <a:p>
          <a:endParaRPr lang="is-IS"/>
        </a:p>
      </dgm:t>
    </dgm:pt>
    <dgm:pt modelId="{941D9F49-B522-42F0-87D8-CD0A6D63FD7E}" type="sibTrans" cxnId="{03B25C65-7E02-4C0A-BCE0-C48BCC09BD86}">
      <dgm:prSet/>
      <dgm:spPr/>
      <dgm:t>
        <a:bodyPr/>
        <a:lstStyle/>
        <a:p>
          <a:endParaRPr lang="is-IS"/>
        </a:p>
      </dgm:t>
    </dgm:pt>
    <dgm:pt modelId="{E0597C4D-C065-4F72-B08D-EC7D38801155}">
      <dgm:prSet phldrT="[Text]"/>
      <dgm:spPr/>
      <dgm:t>
        <a:bodyPr/>
        <a:lstStyle/>
        <a:p>
          <a:r>
            <a:rPr lang="is-IS"/>
            <a:t>Vinnuskil</a:t>
          </a:r>
        </a:p>
      </dgm:t>
    </dgm:pt>
    <dgm:pt modelId="{C1E647F0-7838-4851-AAAB-E19A9F9AFEC1}" type="sibTrans" cxnId="{ED57ACB6-1C32-406B-BFEF-D4479C54748F}">
      <dgm:prSet/>
      <dgm:spPr/>
      <dgm:t>
        <a:bodyPr/>
        <a:lstStyle/>
        <a:p>
          <a:endParaRPr lang="is-IS"/>
        </a:p>
      </dgm:t>
    </dgm:pt>
    <dgm:pt modelId="{C35D0278-90F7-4DF0-814F-C134E76B4DB4}" type="parTrans" cxnId="{ED57ACB6-1C32-406B-BFEF-D4479C54748F}">
      <dgm:prSet/>
      <dgm:spPr/>
      <dgm:t>
        <a:bodyPr/>
        <a:lstStyle/>
        <a:p>
          <a:endParaRPr lang="is-IS"/>
        </a:p>
      </dgm:t>
    </dgm:pt>
    <dgm:pt modelId="{652835DB-197D-4EB1-A106-A70D44EBA9EE}" type="pres">
      <dgm:prSet presAssocID="{A2009B88-D258-495D-BA8B-FCC504268E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950844-FEEA-4958-9513-1F6D69888877}" type="pres">
      <dgm:prSet presAssocID="{DF8A3AAA-324D-4C89-8B9D-7EEF22F85990}" presName="root" presStyleCnt="0"/>
      <dgm:spPr/>
    </dgm:pt>
    <dgm:pt modelId="{45943CF5-E9BF-41FB-98AA-D434286B9F41}" type="pres">
      <dgm:prSet presAssocID="{DF8A3AAA-324D-4C89-8B9D-7EEF22F85990}" presName="rootComposite" presStyleCnt="0"/>
      <dgm:spPr/>
    </dgm:pt>
    <dgm:pt modelId="{021696A0-A383-4810-97EE-1079D1EE3761}" type="pres">
      <dgm:prSet presAssocID="{DF8A3AAA-324D-4C89-8B9D-7EEF22F85990}" presName="rootText" presStyleLbl="node1" presStyleIdx="0" presStyleCnt="2" custScaleX="153124"/>
      <dgm:spPr/>
    </dgm:pt>
    <dgm:pt modelId="{34427631-3981-4899-9E5B-87C4ACF502B5}" type="pres">
      <dgm:prSet presAssocID="{DF8A3AAA-324D-4C89-8B9D-7EEF22F85990}" presName="rootConnector" presStyleLbl="node1" presStyleIdx="0" presStyleCnt="2"/>
      <dgm:spPr/>
    </dgm:pt>
    <dgm:pt modelId="{B2DF1EAE-7DD5-4F3C-AB00-A52D7F53BB3A}" type="pres">
      <dgm:prSet presAssocID="{DF8A3AAA-324D-4C89-8B9D-7EEF22F85990}" presName="childShape" presStyleCnt="0"/>
      <dgm:spPr/>
    </dgm:pt>
    <dgm:pt modelId="{489B88BF-26C7-4813-A9C5-67C97F27C024}" type="pres">
      <dgm:prSet presAssocID="{4A95E7C2-2121-4121-8889-1EA8BA552BC0}" presName="Name13" presStyleLbl="parChTrans1D2" presStyleIdx="0" presStyleCnt="9"/>
      <dgm:spPr/>
    </dgm:pt>
    <dgm:pt modelId="{7EE3DDD2-D3B2-4224-BE07-D426B07A288F}" type="pres">
      <dgm:prSet presAssocID="{FD136AA8-3DA4-4F89-9564-7117B5D3CAC5}" presName="childText" presStyleLbl="bgAcc1" presStyleIdx="0" presStyleCnt="9" custLinFactNeighborX="1452" custLinFactNeighborY="5922">
        <dgm:presLayoutVars>
          <dgm:bulletEnabled val="1"/>
        </dgm:presLayoutVars>
      </dgm:prSet>
      <dgm:spPr/>
    </dgm:pt>
    <dgm:pt modelId="{54D23ACB-076F-4684-871E-29E84FA08834}" type="pres">
      <dgm:prSet presAssocID="{1EE810F3-BE1B-4260-A78E-6D65E049E607}" presName="Name13" presStyleLbl="parChTrans1D2" presStyleIdx="1" presStyleCnt="9"/>
      <dgm:spPr/>
    </dgm:pt>
    <dgm:pt modelId="{E67DBD07-89BC-4064-8C14-CCDB98646B06}" type="pres">
      <dgm:prSet presAssocID="{47EE43DC-0C9A-408A-ABD3-9E45FE3EE6EF}" presName="childText" presStyleLbl="bgAcc1" presStyleIdx="1" presStyleCnt="9">
        <dgm:presLayoutVars>
          <dgm:bulletEnabled val="1"/>
        </dgm:presLayoutVars>
      </dgm:prSet>
      <dgm:spPr/>
    </dgm:pt>
    <dgm:pt modelId="{88BF0E97-3C99-4605-B039-F428DC5119DB}" type="pres">
      <dgm:prSet presAssocID="{5AD62F84-983D-4B3B-ADAF-4A03C3C2A639}" presName="Name13" presStyleLbl="parChTrans1D2" presStyleIdx="2" presStyleCnt="9"/>
      <dgm:spPr/>
    </dgm:pt>
    <dgm:pt modelId="{C4690BCE-9AD3-43AA-B235-6E332ECA1739}" type="pres">
      <dgm:prSet presAssocID="{0FEB3BD8-681F-4AF8-9939-E2553AF4753C}" presName="childText" presStyleLbl="bgAcc1" presStyleIdx="2" presStyleCnt="9">
        <dgm:presLayoutVars>
          <dgm:bulletEnabled val="1"/>
        </dgm:presLayoutVars>
      </dgm:prSet>
      <dgm:spPr/>
    </dgm:pt>
    <dgm:pt modelId="{F843AE35-3EBC-4335-8347-503805229305}" type="pres">
      <dgm:prSet presAssocID="{4F9B8816-E2FF-4440-8C1C-6B09F9B425DF}" presName="Name13" presStyleLbl="parChTrans1D2" presStyleIdx="3" presStyleCnt="9"/>
      <dgm:spPr/>
    </dgm:pt>
    <dgm:pt modelId="{FF8F5EBF-9188-48C9-A262-39AE8412155B}" type="pres">
      <dgm:prSet presAssocID="{86D16010-EDC9-459A-8BBC-207E8D246819}" presName="childText" presStyleLbl="bgAcc1" presStyleIdx="3" presStyleCnt="9">
        <dgm:presLayoutVars>
          <dgm:bulletEnabled val="1"/>
        </dgm:presLayoutVars>
      </dgm:prSet>
      <dgm:spPr/>
    </dgm:pt>
    <dgm:pt modelId="{C77AA857-B7DC-4A08-BA4A-D32303F714D7}" type="pres">
      <dgm:prSet presAssocID="{37640F4A-1D7E-490D-88A3-C4C22B2A0336}" presName="root" presStyleCnt="0"/>
      <dgm:spPr/>
    </dgm:pt>
    <dgm:pt modelId="{8E385EC9-B7FD-4DB3-A21A-5E16AD8AE9D1}" type="pres">
      <dgm:prSet presAssocID="{37640F4A-1D7E-490D-88A3-C4C22B2A0336}" presName="rootComposite" presStyleCnt="0"/>
      <dgm:spPr/>
    </dgm:pt>
    <dgm:pt modelId="{85BCAF12-C73E-4EBF-AEED-AAA0F0FDC862}" type="pres">
      <dgm:prSet presAssocID="{37640F4A-1D7E-490D-88A3-C4C22B2A0336}" presName="rootText" presStyleLbl="node1" presStyleIdx="1" presStyleCnt="2" custScaleX="153124"/>
      <dgm:spPr/>
    </dgm:pt>
    <dgm:pt modelId="{0AEE5136-0D82-46A6-B4C5-83DFDA0295D6}" type="pres">
      <dgm:prSet presAssocID="{37640F4A-1D7E-490D-88A3-C4C22B2A0336}" presName="rootConnector" presStyleLbl="node1" presStyleIdx="1" presStyleCnt="2"/>
      <dgm:spPr/>
    </dgm:pt>
    <dgm:pt modelId="{51D9FAB5-6B40-424A-8412-B0E286C491B1}" type="pres">
      <dgm:prSet presAssocID="{37640F4A-1D7E-490D-88A3-C4C22B2A0336}" presName="childShape" presStyleCnt="0"/>
      <dgm:spPr/>
    </dgm:pt>
    <dgm:pt modelId="{7EDF4703-9BDF-4A96-B813-6A04F642C66B}" type="pres">
      <dgm:prSet presAssocID="{3499821D-23D2-4E54-AA4B-D5D00F3CB859}" presName="Name13" presStyleLbl="parChTrans1D2" presStyleIdx="4" presStyleCnt="9"/>
      <dgm:spPr/>
    </dgm:pt>
    <dgm:pt modelId="{58100767-4889-4D72-B189-F0612F74F5E1}" type="pres">
      <dgm:prSet presAssocID="{70069AB8-6153-44D7-B5A4-3671B684C572}" presName="childText" presStyleLbl="bgAcc1" presStyleIdx="4" presStyleCnt="9">
        <dgm:presLayoutVars>
          <dgm:bulletEnabled val="1"/>
        </dgm:presLayoutVars>
      </dgm:prSet>
      <dgm:spPr/>
    </dgm:pt>
    <dgm:pt modelId="{7094B1BA-C3B7-4787-BFAA-F095153A1E26}" type="pres">
      <dgm:prSet presAssocID="{F6C38FFE-F0BA-4021-96FE-B71C479E14D9}" presName="Name13" presStyleLbl="parChTrans1D2" presStyleIdx="5" presStyleCnt="9"/>
      <dgm:spPr/>
    </dgm:pt>
    <dgm:pt modelId="{2540E026-65FE-487D-83AC-E5B1F8969585}" type="pres">
      <dgm:prSet presAssocID="{F8A7D90F-349C-474F-8248-6741D14B47AD}" presName="childText" presStyleLbl="bgAcc1" presStyleIdx="5" presStyleCnt="9">
        <dgm:presLayoutVars>
          <dgm:bulletEnabled val="1"/>
        </dgm:presLayoutVars>
      </dgm:prSet>
      <dgm:spPr/>
    </dgm:pt>
    <dgm:pt modelId="{03155E6E-ED56-401A-A3AA-A97217A01DA3}" type="pres">
      <dgm:prSet presAssocID="{9E34A273-DC59-454A-84C5-23D2DADAD41B}" presName="Name13" presStyleLbl="parChTrans1D2" presStyleIdx="6" presStyleCnt="9"/>
      <dgm:spPr/>
    </dgm:pt>
    <dgm:pt modelId="{D0290DD1-8D4C-43E2-BE56-E10FE034725E}" type="pres">
      <dgm:prSet presAssocID="{287E33BF-CBFA-410F-A2C1-2C9CA31892B3}" presName="childText" presStyleLbl="bgAcc1" presStyleIdx="6" presStyleCnt="9">
        <dgm:presLayoutVars>
          <dgm:bulletEnabled val="1"/>
        </dgm:presLayoutVars>
      </dgm:prSet>
      <dgm:spPr/>
    </dgm:pt>
    <dgm:pt modelId="{CCBCA285-0A33-43E5-B9C5-4F3FD46476FE}" type="pres">
      <dgm:prSet presAssocID="{C35D0278-90F7-4DF0-814F-C134E76B4DB4}" presName="Name13" presStyleLbl="parChTrans1D2" presStyleIdx="7" presStyleCnt="9"/>
      <dgm:spPr/>
    </dgm:pt>
    <dgm:pt modelId="{317A76FE-13B7-43D0-9F34-246A537F6F0B}" type="pres">
      <dgm:prSet presAssocID="{E0597C4D-C065-4F72-B08D-EC7D38801155}" presName="childText" presStyleLbl="bgAcc1" presStyleIdx="7" presStyleCnt="9">
        <dgm:presLayoutVars>
          <dgm:bulletEnabled val="1"/>
        </dgm:presLayoutVars>
      </dgm:prSet>
      <dgm:spPr/>
    </dgm:pt>
    <dgm:pt modelId="{CF5DA77B-CE00-4345-A72E-4E1949647CC9}" type="pres">
      <dgm:prSet presAssocID="{2548956B-CA05-4589-94D6-8E149059A923}" presName="Name13" presStyleLbl="parChTrans1D2" presStyleIdx="8" presStyleCnt="9"/>
      <dgm:spPr/>
    </dgm:pt>
    <dgm:pt modelId="{E7BC1056-AC02-46BA-BB1E-F26573265DA5}" type="pres">
      <dgm:prSet presAssocID="{E1E831B4-FA53-48C9-B241-9CDA631024D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FABC6A1D-A3C5-4E9C-8084-79C91F9660EE}" srcId="{DF8A3AAA-324D-4C89-8B9D-7EEF22F85990}" destId="{86D16010-EDC9-459A-8BBC-207E8D246819}" srcOrd="3" destOrd="0" parTransId="{4F9B8816-E2FF-4440-8C1C-6B09F9B425DF}" sibTransId="{402E9585-0BAE-4F67-B43F-8F1B05AE5ED0}"/>
    <dgm:cxn modelId="{A962B51D-AD62-4444-BED8-224EAC73D21A}" type="presOf" srcId="{4A95E7C2-2121-4121-8889-1EA8BA552BC0}" destId="{489B88BF-26C7-4813-A9C5-67C97F27C024}" srcOrd="0" destOrd="0" presId="urn:microsoft.com/office/officeart/2005/8/layout/hierarchy3"/>
    <dgm:cxn modelId="{EE7D841F-77D4-4E4A-8226-4106C8AF383D}" type="presOf" srcId="{A2009B88-D258-495D-BA8B-FCC504268E68}" destId="{652835DB-197D-4EB1-A106-A70D44EBA9EE}" srcOrd="0" destOrd="0" presId="urn:microsoft.com/office/officeart/2005/8/layout/hierarchy3"/>
    <dgm:cxn modelId="{BFC62623-8E8F-4B68-AECD-5195AC45259A}" type="presOf" srcId="{70069AB8-6153-44D7-B5A4-3671B684C572}" destId="{58100767-4889-4D72-B189-F0612F74F5E1}" srcOrd="0" destOrd="0" presId="urn:microsoft.com/office/officeart/2005/8/layout/hierarchy3"/>
    <dgm:cxn modelId="{25E7B626-5B86-476F-A0A2-C64C6CC18C3A}" srcId="{A2009B88-D258-495D-BA8B-FCC504268E68}" destId="{DF8A3AAA-324D-4C89-8B9D-7EEF22F85990}" srcOrd="0" destOrd="0" parTransId="{DBC6EF9B-8DC7-4FE7-ADA3-ED54BAE86D2D}" sibTransId="{43ADC615-2F68-4F50-B57E-5E7C26FB4E95}"/>
    <dgm:cxn modelId="{1D362C3F-904D-4E30-B06B-FACA5EAB8004}" type="presOf" srcId="{FD136AA8-3DA4-4F89-9564-7117B5D3CAC5}" destId="{7EE3DDD2-D3B2-4224-BE07-D426B07A288F}" srcOrd="0" destOrd="0" presId="urn:microsoft.com/office/officeart/2005/8/layout/hierarchy3"/>
    <dgm:cxn modelId="{2FCF6C5D-A3B9-4397-950A-978B1EBB4FEB}" type="presOf" srcId="{F8A7D90F-349C-474F-8248-6741D14B47AD}" destId="{2540E026-65FE-487D-83AC-E5B1F8969585}" srcOrd="0" destOrd="0" presId="urn:microsoft.com/office/officeart/2005/8/layout/hierarchy3"/>
    <dgm:cxn modelId="{03B25C65-7E02-4C0A-BCE0-C48BCC09BD86}" srcId="{37640F4A-1D7E-490D-88A3-C4C22B2A0336}" destId="{E1E831B4-FA53-48C9-B241-9CDA631024DB}" srcOrd="4" destOrd="0" parTransId="{2548956B-CA05-4589-94D6-8E149059A923}" sibTransId="{941D9F49-B522-42F0-87D8-CD0A6D63FD7E}"/>
    <dgm:cxn modelId="{8D613E53-6628-45E5-BAEF-5D767111BA6C}" type="presOf" srcId="{1EE810F3-BE1B-4260-A78E-6D65E049E607}" destId="{54D23ACB-076F-4684-871E-29E84FA08834}" srcOrd="0" destOrd="0" presId="urn:microsoft.com/office/officeart/2005/8/layout/hierarchy3"/>
    <dgm:cxn modelId="{D66BD253-E2F4-4CCF-87BA-96DC3B671B48}" type="presOf" srcId="{37640F4A-1D7E-490D-88A3-C4C22B2A0336}" destId="{85BCAF12-C73E-4EBF-AEED-AAA0F0FDC862}" srcOrd="0" destOrd="0" presId="urn:microsoft.com/office/officeart/2005/8/layout/hierarchy3"/>
    <dgm:cxn modelId="{BCC40854-5342-4FFB-98F0-F37012DB159E}" type="presOf" srcId="{0FEB3BD8-681F-4AF8-9939-E2553AF4753C}" destId="{C4690BCE-9AD3-43AA-B235-6E332ECA1739}" srcOrd="0" destOrd="0" presId="urn:microsoft.com/office/officeart/2005/8/layout/hierarchy3"/>
    <dgm:cxn modelId="{E274D654-2D74-4466-8D5A-13999207A396}" type="presOf" srcId="{37640F4A-1D7E-490D-88A3-C4C22B2A0336}" destId="{0AEE5136-0D82-46A6-B4C5-83DFDA0295D6}" srcOrd="1" destOrd="0" presId="urn:microsoft.com/office/officeart/2005/8/layout/hierarchy3"/>
    <dgm:cxn modelId="{73077C75-A903-41EB-B328-935748088BD6}" type="presOf" srcId="{3499821D-23D2-4E54-AA4B-D5D00F3CB859}" destId="{7EDF4703-9BDF-4A96-B813-6A04F642C66B}" srcOrd="0" destOrd="0" presId="urn:microsoft.com/office/officeart/2005/8/layout/hierarchy3"/>
    <dgm:cxn modelId="{8F370C76-5BE1-46BA-B7B9-7ECE16D8024E}" type="presOf" srcId="{4F9B8816-E2FF-4440-8C1C-6B09F9B425DF}" destId="{F843AE35-3EBC-4335-8347-503805229305}" srcOrd="0" destOrd="0" presId="urn:microsoft.com/office/officeart/2005/8/layout/hierarchy3"/>
    <dgm:cxn modelId="{DA228A78-68AE-4B37-ACB5-EF69D605EA6D}" type="presOf" srcId="{2548956B-CA05-4589-94D6-8E149059A923}" destId="{CF5DA77B-CE00-4345-A72E-4E1949647CC9}" srcOrd="0" destOrd="0" presId="urn:microsoft.com/office/officeart/2005/8/layout/hierarchy3"/>
    <dgm:cxn modelId="{9FCDBE59-63B0-4511-B381-777AA879CEA8}" type="presOf" srcId="{DF8A3AAA-324D-4C89-8B9D-7EEF22F85990}" destId="{34427631-3981-4899-9E5B-87C4ACF502B5}" srcOrd="1" destOrd="0" presId="urn:microsoft.com/office/officeart/2005/8/layout/hierarchy3"/>
    <dgm:cxn modelId="{6CDE1588-B271-43BE-90CD-AD2E9F7BD022}" srcId="{37640F4A-1D7E-490D-88A3-C4C22B2A0336}" destId="{287E33BF-CBFA-410F-A2C1-2C9CA31892B3}" srcOrd="2" destOrd="0" parTransId="{9E34A273-DC59-454A-84C5-23D2DADAD41B}" sibTransId="{45B5FDAA-FAB0-4BCE-9ADC-BFBAE3FBB64C}"/>
    <dgm:cxn modelId="{D2206899-CF14-4068-93A4-88A9B32D0B31}" type="presOf" srcId="{86D16010-EDC9-459A-8BBC-207E8D246819}" destId="{FF8F5EBF-9188-48C9-A262-39AE8412155B}" srcOrd="0" destOrd="0" presId="urn:microsoft.com/office/officeart/2005/8/layout/hierarchy3"/>
    <dgm:cxn modelId="{67ED079B-66A5-4EFB-9BA0-1D31184C341D}" srcId="{37640F4A-1D7E-490D-88A3-C4C22B2A0336}" destId="{F8A7D90F-349C-474F-8248-6741D14B47AD}" srcOrd="1" destOrd="0" parTransId="{F6C38FFE-F0BA-4021-96FE-B71C479E14D9}" sibTransId="{2FD2605F-C414-4C50-A851-7F0EDA7BDCD9}"/>
    <dgm:cxn modelId="{EA8A1B9B-1871-49AB-B906-3C1A07FF3FAD}" srcId="{DF8A3AAA-324D-4C89-8B9D-7EEF22F85990}" destId="{0FEB3BD8-681F-4AF8-9939-E2553AF4753C}" srcOrd="2" destOrd="0" parTransId="{5AD62F84-983D-4B3B-ADAF-4A03C3C2A639}" sibTransId="{B6529241-7A59-4DE4-A628-2E4A007DE9BB}"/>
    <dgm:cxn modelId="{55709E9B-CEB1-4164-82DC-4C92155C18F7}" type="presOf" srcId="{E1E831B4-FA53-48C9-B241-9CDA631024DB}" destId="{E7BC1056-AC02-46BA-BB1E-F26573265DA5}" srcOrd="0" destOrd="0" presId="urn:microsoft.com/office/officeart/2005/8/layout/hierarchy3"/>
    <dgm:cxn modelId="{25FBC79C-8AE0-432A-9F29-7AFE92ACA20D}" type="presOf" srcId="{5AD62F84-983D-4B3B-ADAF-4A03C3C2A639}" destId="{88BF0E97-3C99-4605-B039-F428DC5119DB}" srcOrd="0" destOrd="0" presId="urn:microsoft.com/office/officeart/2005/8/layout/hierarchy3"/>
    <dgm:cxn modelId="{35ECEF9E-AF56-428E-8815-CB04C84E2BDA}" type="presOf" srcId="{DF8A3AAA-324D-4C89-8B9D-7EEF22F85990}" destId="{021696A0-A383-4810-97EE-1079D1EE3761}" srcOrd="0" destOrd="0" presId="urn:microsoft.com/office/officeart/2005/8/layout/hierarchy3"/>
    <dgm:cxn modelId="{886FC69F-220B-4AB9-B4CF-74094ADBBCC1}" type="presOf" srcId="{C35D0278-90F7-4DF0-814F-C134E76B4DB4}" destId="{CCBCA285-0A33-43E5-B9C5-4F3FD46476FE}" srcOrd="0" destOrd="0" presId="urn:microsoft.com/office/officeart/2005/8/layout/hierarchy3"/>
    <dgm:cxn modelId="{DF94D4A1-B3DC-49CF-8102-2CD4A6DAAFE5}" srcId="{DF8A3AAA-324D-4C89-8B9D-7EEF22F85990}" destId="{FD136AA8-3DA4-4F89-9564-7117B5D3CAC5}" srcOrd="0" destOrd="0" parTransId="{4A95E7C2-2121-4121-8889-1EA8BA552BC0}" sibTransId="{D21955DF-9A1B-4897-BAEF-2FE48BF70546}"/>
    <dgm:cxn modelId="{304013AF-2914-494B-B42E-1BC644B76007}" srcId="{DF8A3AAA-324D-4C89-8B9D-7EEF22F85990}" destId="{47EE43DC-0C9A-408A-ABD3-9E45FE3EE6EF}" srcOrd="1" destOrd="0" parTransId="{1EE810F3-BE1B-4260-A78E-6D65E049E607}" sibTransId="{5F169CE6-06EA-4C14-A241-BF88B5E5363F}"/>
    <dgm:cxn modelId="{96BC0AB6-4304-4F37-BBE9-D3304694F0CB}" type="presOf" srcId="{9E34A273-DC59-454A-84C5-23D2DADAD41B}" destId="{03155E6E-ED56-401A-A3AA-A97217A01DA3}" srcOrd="0" destOrd="0" presId="urn:microsoft.com/office/officeart/2005/8/layout/hierarchy3"/>
    <dgm:cxn modelId="{ED57ACB6-1C32-406B-BFEF-D4479C54748F}" srcId="{37640F4A-1D7E-490D-88A3-C4C22B2A0336}" destId="{E0597C4D-C065-4F72-B08D-EC7D38801155}" srcOrd="3" destOrd="0" parTransId="{C35D0278-90F7-4DF0-814F-C134E76B4DB4}" sibTransId="{C1E647F0-7838-4851-AAAB-E19A9F9AFEC1}"/>
    <dgm:cxn modelId="{537D6AB7-61C0-425C-8AF3-67D586F3C3A4}" type="presOf" srcId="{E0597C4D-C065-4F72-B08D-EC7D38801155}" destId="{317A76FE-13B7-43D0-9F34-246A537F6F0B}" srcOrd="0" destOrd="0" presId="urn:microsoft.com/office/officeart/2005/8/layout/hierarchy3"/>
    <dgm:cxn modelId="{9F2D46C2-AE8B-45D2-84F2-E5A9651AC5B8}" type="presOf" srcId="{47EE43DC-0C9A-408A-ABD3-9E45FE3EE6EF}" destId="{E67DBD07-89BC-4064-8C14-CCDB98646B06}" srcOrd="0" destOrd="0" presId="urn:microsoft.com/office/officeart/2005/8/layout/hierarchy3"/>
    <dgm:cxn modelId="{906A59C9-3DCA-478B-91F7-BC0367B41EEC}" type="presOf" srcId="{F6C38FFE-F0BA-4021-96FE-B71C479E14D9}" destId="{7094B1BA-C3B7-4787-BFAA-F095153A1E26}" srcOrd="0" destOrd="0" presId="urn:microsoft.com/office/officeart/2005/8/layout/hierarchy3"/>
    <dgm:cxn modelId="{889085D1-D7EF-4B0B-A218-FEC79A1AB477}" type="presOf" srcId="{287E33BF-CBFA-410F-A2C1-2C9CA31892B3}" destId="{D0290DD1-8D4C-43E2-BE56-E10FE034725E}" srcOrd="0" destOrd="0" presId="urn:microsoft.com/office/officeart/2005/8/layout/hierarchy3"/>
    <dgm:cxn modelId="{8C5E3DE3-89A9-42DB-8417-5E946C4A1B02}" srcId="{A2009B88-D258-495D-BA8B-FCC504268E68}" destId="{37640F4A-1D7E-490D-88A3-C4C22B2A0336}" srcOrd="1" destOrd="0" parTransId="{CEF8725D-1487-4711-8F75-57D48C4E940C}" sibTransId="{5167B891-C8C2-4D06-B81E-517946D0E524}"/>
    <dgm:cxn modelId="{EDBF8DE4-90E0-4758-9046-7670BD64E7C9}" srcId="{37640F4A-1D7E-490D-88A3-C4C22B2A0336}" destId="{70069AB8-6153-44D7-B5A4-3671B684C572}" srcOrd="0" destOrd="0" parTransId="{3499821D-23D2-4E54-AA4B-D5D00F3CB859}" sibTransId="{F9849210-B256-4A2D-ABAA-78B4A2CEF255}"/>
    <dgm:cxn modelId="{4D7E435D-8182-4D32-9FB6-B9FF01F0978E}" type="presParOf" srcId="{652835DB-197D-4EB1-A106-A70D44EBA9EE}" destId="{79950844-FEEA-4958-9513-1F6D69888877}" srcOrd="0" destOrd="0" presId="urn:microsoft.com/office/officeart/2005/8/layout/hierarchy3"/>
    <dgm:cxn modelId="{A9638648-8D69-40A4-BA35-3ADAC47BE2A6}" type="presParOf" srcId="{79950844-FEEA-4958-9513-1F6D69888877}" destId="{45943CF5-E9BF-41FB-98AA-D434286B9F41}" srcOrd="0" destOrd="0" presId="urn:microsoft.com/office/officeart/2005/8/layout/hierarchy3"/>
    <dgm:cxn modelId="{AC487BDF-B716-4C77-9526-102D4018AADA}" type="presParOf" srcId="{45943CF5-E9BF-41FB-98AA-D434286B9F41}" destId="{021696A0-A383-4810-97EE-1079D1EE3761}" srcOrd="0" destOrd="0" presId="urn:microsoft.com/office/officeart/2005/8/layout/hierarchy3"/>
    <dgm:cxn modelId="{6130B16A-F97A-4355-B21A-90ACBE1C306A}" type="presParOf" srcId="{45943CF5-E9BF-41FB-98AA-D434286B9F41}" destId="{34427631-3981-4899-9E5B-87C4ACF502B5}" srcOrd="1" destOrd="0" presId="urn:microsoft.com/office/officeart/2005/8/layout/hierarchy3"/>
    <dgm:cxn modelId="{6F2C055C-0278-48C2-978A-FFE53180AD4F}" type="presParOf" srcId="{79950844-FEEA-4958-9513-1F6D69888877}" destId="{B2DF1EAE-7DD5-4F3C-AB00-A52D7F53BB3A}" srcOrd="1" destOrd="0" presId="urn:microsoft.com/office/officeart/2005/8/layout/hierarchy3"/>
    <dgm:cxn modelId="{0603C36A-932A-43E0-B23E-6DD679A0B6DB}" type="presParOf" srcId="{B2DF1EAE-7DD5-4F3C-AB00-A52D7F53BB3A}" destId="{489B88BF-26C7-4813-A9C5-67C97F27C024}" srcOrd="0" destOrd="0" presId="urn:microsoft.com/office/officeart/2005/8/layout/hierarchy3"/>
    <dgm:cxn modelId="{93D05B0B-83DE-4190-9760-4EE081F1F4B6}" type="presParOf" srcId="{B2DF1EAE-7DD5-4F3C-AB00-A52D7F53BB3A}" destId="{7EE3DDD2-D3B2-4224-BE07-D426B07A288F}" srcOrd="1" destOrd="0" presId="urn:microsoft.com/office/officeart/2005/8/layout/hierarchy3"/>
    <dgm:cxn modelId="{F965AFF9-034E-4785-B615-E0BDEB66EB1D}" type="presParOf" srcId="{B2DF1EAE-7DD5-4F3C-AB00-A52D7F53BB3A}" destId="{54D23ACB-076F-4684-871E-29E84FA08834}" srcOrd="2" destOrd="0" presId="urn:microsoft.com/office/officeart/2005/8/layout/hierarchy3"/>
    <dgm:cxn modelId="{53E15133-03A7-4D2D-ABFC-1CD581D33A10}" type="presParOf" srcId="{B2DF1EAE-7DD5-4F3C-AB00-A52D7F53BB3A}" destId="{E67DBD07-89BC-4064-8C14-CCDB98646B06}" srcOrd="3" destOrd="0" presId="urn:microsoft.com/office/officeart/2005/8/layout/hierarchy3"/>
    <dgm:cxn modelId="{A16673EE-F118-47CD-8E97-1E65A3ABD88B}" type="presParOf" srcId="{B2DF1EAE-7DD5-4F3C-AB00-A52D7F53BB3A}" destId="{88BF0E97-3C99-4605-B039-F428DC5119DB}" srcOrd="4" destOrd="0" presId="urn:microsoft.com/office/officeart/2005/8/layout/hierarchy3"/>
    <dgm:cxn modelId="{F018D497-B89C-4E6C-BE4A-C8F52CBE1368}" type="presParOf" srcId="{B2DF1EAE-7DD5-4F3C-AB00-A52D7F53BB3A}" destId="{C4690BCE-9AD3-43AA-B235-6E332ECA1739}" srcOrd="5" destOrd="0" presId="urn:microsoft.com/office/officeart/2005/8/layout/hierarchy3"/>
    <dgm:cxn modelId="{2C186E29-C30F-47CA-865D-EC17001B38DD}" type="presParOf" srcId="{B2DF1EAE-7DD5-4F3C-AB00-A52D7F53BB3A}" destId="{F843AE35-3EBC-4335-8347-503805229305}" srcOrd="6" destOrd="0" presId="urn:microsoft.com/office/officeart/2005/8/layout/hierarchy3"/>
    <dgm:cxn modelId="{9A34B511-1702-4FAD-87D5-F43EEC93E640}" type="presParOf" srcId="{B2DF1EAE-7DD5-4F3C-AB00-A52D7F53BB3A}" destId="{FF8F5EBF-9188-48C9-A262-39AE8412155B}" srcOrd="7" destOrd="0" presId="urn:microsoft.com/office/officeart/2005/8/layout/hierarchy3"/>
    <dgm:cxn modelId="{6BFB6F81-5DCD-4EE7-B924-EEE6D763926D}" type="presParOf" srcId="{652835DB-197D-4EB1-A106-A70D44EBA9EE}" destId="{C77AA857-B7DC-4A08-BA4A-D32303F714D7}" srcOrd="1" destOrd="0" presId="urn:microsoft.com/office/officeart/2005/8/layout/hierarchy3"/>
    <dgm:cxn modelId="{3223625B-F34D-457C-93D0-D5E7A251A5EA}" type="presParOf" srcId="{C77AA857-B7DC-4A08-BA4A-D32303F714D7}" destId="{8E385EC9-B7FD-4DB3-A21A-5E16AD8AE9D1}" srcOrd="0" destOrd="0" presId="urn:microsoft.com/office/officeart/2005/8/layout/hierarchy3"/>
    <dgm:cxn modelId="{962BD9F3-B324-4A13-A8B3-BE8FE021C95A}" type="presParOf" srcId="{8E385EC9-B7FD-4DB3-A21A-5E16AD8AE9D1}" destId="{85BCAF12-C73E-4EBF-AEED-AAA0F0FDC862}" srcOrd="0" destOrd="0" presId="urn:microsoft.com/office/officeart/2005/8/layout/hierarchy3"/>
    <dgm:cxn modelId="{69C9DA80-FA6C-43F4-94EE-A14B2DDA6BBA}" type="presParOf" srcId="{8E385EC9-B7FD-4DB3-A21A-5E16AD8AE9D1}" destId="{0AEE5136-0D82-46A6-B4C5-83DFDA0295D6}" srcOrd="1" destOrd="0" presId="urn:microsoft.com/office/officeart/2005/8/layout/hierarchy3"/>
    <dgm:cxn modelId="{F9C67CF5-7119-4096-9B90-E9F4DE697786}" type="presParOf" srcId="{C77AA857-B7DC-4A08-BA4A-D32303F714D7}" destId="{51D9FAB5-6B40-424A-8412-B0E286C491B1}" srcOrd="1" destOrd="0" presId="urn:microsoft.com/office/officeart/2005/8/layout/hierarchy3"/>
    <dgm:cxn modelId="{229E258C-76FB-497D-99C0-7EFD90CDCCC2}" type="presParOf" srcId="{51D9FAB5-6B40-424A-8412-B0E286C491B1}" destId="{7EDF4703-9BDF-4A96-B813-6A04F642C66B}" srcOrd="0" destOrd="0" presId="urn:microsoft.com/office/officeart/2005/8/layout/hierarchy3"/>
    <dgm:cxn modelId="{BE9C868D-E9B3-4CEE-9DB1-9E27B9D385F1}" type="presParOf" srcId="{51D9FAB5-6B40-424A-8412-B0E286C491B1}" destId="{58100767-4889-4D72-B189-F0612F74F5E1}" srcOrd="1" destOrd="0" presId="urn:microsoft.com/office/officeart/2005/8/layout/hierarchy3"/>
    <dgm:cxn modelId="{EEB55970-D88B-42C0-BD47-D65A39270724}" type="presParOf" srcId="{51D9FAB5-6B40-424A-8412-B0E286C491B1}" destId="{7094B1BA-C3B7-4787-BFAA-F095153A1E26}" srcOrd="2" destOrd="0" presId="urn:microsoft.com/office/officeart/2005/8/layout/hierarchy3"/>
    <dgm:cxn modelId="{CBD309BE-B63E-418C-980E-647B8526B6E8}" type="presParOf" srcId="{51D9FAB5-6B40-424A-8412-B0E286C491B1}" destId="{2540E026-65FE-487D-83AC-E5B1F8969585}" srcOrd="3" destOrd="0" presId="urn:microsoft.com/office/officeart/2005/8/layout/hierarchy3"/>
    <dgm:cxn modelId="{245744D1-2158-44C5-9B3A-8B935C982507}" type="presParOf" srcId="{51D9FAB5-6B40-424A-8412-B0E286C491B1}" destId="{03155E6E-ED56-401A-A3AA-A97217A01DA3}" srcOrd="4" destOrd="0" presId="urn:microsoft.com/office/officeart/2005/8/layout/hierarchy3"/>
    <dgm:cxn modelId="{936DF78A-B2B2-4374-8D5F-5B08A4C472A8}" type="presParOf" srcId="{51D9FAB5-6B40-424A-8412-B0E286C491B1}" destId="{D0290DD1-8D4C-43E2-BE56-E10FE034725E}" srcOrd="5" destOrd="0" presId="urn:microsoft.com/office/officeart/2005/8/layout/hierarchy3"/>
    <dgm:cxn modelId="{76DA806F-2C3B-4FE9-B000-7267A72B987A}" type="presParOf" srcId="{51D9FAB5-6B40-424A-8412-B0E286C491B1}" destId="{CCBCA285-0A33-43E5-B9C5-4F3FD46476FE}" srcOrd="6" destOrd="0" presId="urn:microsoft.com/office/officeart/2005/8/layout/hierarchy3"/>
    <dgm:cxn modelId="{80C653E9-CF76-4F41-8D72-886C9115F9E0}" type="presParOf" srcId="{51D9FAB5-6B40-424A-8412-B0E286C491B1}" destId="{317A76FE-13B7-43D0-9F34-246A537F6F0B}" srcOrd="7" destOrd="0" presId="urn:microsoft.com/office/officeart/2005/8/layout/hierarchy3"/>
    <dgm:cxn modelId="{FBE4DD88-30EA-4713-9041-4145DCFA0633}" type="presParOf" srcId="{51D9FAB5-6B40-424A-8412-B0E286C491B1}" destId="{CF5DA77B-CE00-4345-A72E-4E1949647CC9}" srcOrd="8" destOrd="0" presId="urn:microsoft.com/office/officeart/2005/8/layout/hierarchy3"/>
    <dgm:cxn modelId="{11397935-7BD0-4605-A630-F27308FD81BF}" type="presParOf" srcId="{51D9FAB5-6B40-424A-8412-B0E286C491B1}" destId="{E7BC1056-AC02-46BA-BB1E-F26573265DA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01D0-5D44-4B03-8325-D909D88AD1B2}">
      <dsp:nvSpPr>
        <dsp:cNvPr id="0" name=""/>
        <dsp:cNvSpPr/>
      </dsp:nvSpPr>
      <dsp:spPr>
        <a:xfrm>
          <a:off x="9529182" y="958469"/>
          <a:ext cx="1756607" cy="17562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4FC10-6A3B-49C1-B3DF-B90BC10597F1}">
      <dsp:nvSpPr>
        <dsp:cNvPr id="0" name=""/>
        <dsp:cNvSpPr/>
      </dsp:nvSpPr>
      <dsp:spPr>
        <a:xfrm>
          <a:off x="9588331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b="1" kern="1200"/>
            <a:t>1. maí til 2023</a:t>
          </a:r>
        </a:p>
      </dsp:txBody>
      <dsp:txXfrm>
        <a:off x="9822694" y="1251232"/>
        <a:ext cx="1170699" cy="1170746"/>
      </dsp:txXfrm>
    </dsp:sp>
    <dsp:sp modelId="{698C9443-D6CE-405B-8986-C8662DB907A6}">
      <dsp:nvSpPr>
        <dsp:cNvPr id="0" name=""/>
        <dsp:cNvSpPr/>
      </dsp:nvSpPr>
      <dsp:spPr>
        <a:xfrm rot="2700000">
          <a:off x="771466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777369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1.     Maí </a:t>
          </a:r>
        </a:p>
      </dsp:txBody>
      <dsp:txXfrm>
        <a:off x="8008054" y="1251232"/>
        <a:ext cx="1170699" cy="1170746"/>
      </dsp:txXfrm>
    </dsp:sp>
    <dsp:sp modelId="{9CCD2B3B-780B-4E18-9F77-312B3BFA7EA5}">
      <dsp:nvSpPr>
        <dsp:cNvPr id="0" name=""/>
        <dsp:cNvSpPr/>
      </dsp:nvSpPr>
      <dsp:spPr>
        <a:xfrm rot="2700000">
          <a:off x="590002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595905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2.   Apríl </a:t>
          </a:r>
        </a:p>
      </dsp:txBody>
      <dsp:txXfrm>
        <a:off x="6193413" y="1251232"/>
        <a:ext cx="1170699" cy="1170746"/>
      </dsp:txXfrm>
    </dsp:sp>
    <dsp:sp modelId="{BEF4AB4A-FE4F-4A5C-A52C-A6952365895B}">
      <dsp:nvSpPr>
        <dsp:cNvPr id="0" name=""/>
        <dsp:cNvSpPr/>
      </dsp:nvSpPr>
      <dsp:spPr>
        <a:xfrm rot="2700000">
          <a:off x="4085384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144409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15. Mars</a:t>
          </a:r>
        </a:p>
      </dsp:txBody>
      <dsp:txXfrm>
        <a:off x="4377656" y="1251232"/>
        <a:ext cx="1170699" cy="1170746"/>
      </dsp:txXfrm>
    </dsp:sp>
    <dsp:sp modelId="{D36088E0-86BB-4198-9662-B3E6712F1D71}">
      <dsp:nvSpPr>
        <dsp:cNvPr id="0" name=""/>
        <dsp:cNvSpPr/>
      </dsp:nvSpPr>
      <dsp:spPr>
        <a:xfrm rot="2700000">
          <a:off x="227074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329768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1. Febrúar </a:t>
          </a:r>
        </a:p>
      </dsp:txBody>
      <dsp:txXfrm>
        <a:off x="2563016" y="1251232"/>
        <a:ext cx="1170699" cy="1170746"/>
      </dsp:txXfrm>
    </dsp:sp>
    <dsp:sp modelId="{A9BF9816-E644-46C0-A887-934188E967DE}">
      <dsp:nvSpPr>
        <dsp:cNvPr id="0" name=""/>
        <dsp:cNvSpPr/>
      </dsp:nvSpPr>
      <dsp:spPr>
        <a:xfrm rot="2700000">
          <a:off x="45610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14012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15. Janúar</a:t>
          </a:r>
        </a:p>
      </dsp:txBody>
      <dsp:txXfrm>
        <a:off x="748375" y="1251232"/>
        <a:ext cx="1170699" cy="117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FD53-4AF4-4BD7-B638-8DE7FC30E669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2991F-41E4-4CD2-B2DE-48FEEE4D0FED}">
      <dsp:nvSpPr>
        <dsp:cNvPr id="0" name=""/>
        <dsp:cNvSpPr/>
      </dsp:nvSpPr>
      <dsp:spPr>
        <a:xfrm>
          <a:off x="1980379" y="628172"/>
          <a:ext cx="4167238" cy="4167238"/>
        </a:xfrm>
        <a:prstGeom prst="blockArc">
          <a:avLst>
            <a:gd name="adj1" fmla="val 5399997"/>
            <a:gd name="adj2" fmla="val 10804152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1E28-1841-481C-9255-9AD13E353048}">
      <dsp:nvSpPr>
        <dsp:cNvPr id="0" name=""/>
        <dsp:cNvSpPr/>
      </dsp:nvSpPr>
      <dsp:spPr>
        <a:xfrm>
          <a:off x="1980382" y="628172"/>
          <a:ext cx="4167238" cy="4167238"/>
        </a:xfrm>
        <a:prstGeom prst="blockArc">
          <a:avLst>
            <a:gd name="adj1" fmla="val 21595848"/>
            <a:gd name="adj2" fmla="val 5400003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62543-6E4A-4E20-94BB-86C96D26954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0A7FD-1B2C-4829-8D25-6F1E30EE7056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Mats-hópur</a:t>
          </a:r>
        </a:p>
      </dsp:txBody>
      <dsp:txXfrm>
        <a:off x="3385569" y="2030903"/>
        <a:ext cx="1356860" cy="1356860"/>
      </dsp:txXfrm>
    </dsp:sp>
    <dsp:sp modelId="{9090DA12-CB7A-433B-9DCC-DA609577B8EE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Ríki</a:t>
          </a:r>
        </a:p>
      </dsp:txBody>
      <dsp:txXfrm>
        <a:off x="3589098" y="199168"/>
        <a:ext cx="949803" cy="949803"/>
      </dsp:txXfrm>
    </dsp:sp>
    <dsp:sp modelId="{954193D1-4D92-4B7C-B4A7-6EEEE5A052E2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s-IS" sz="2800" kern="1200" dirty="0"/>
            <a:t>Rvk.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s-IS" sz="2800" kern="1200" dirty="0"/>
            <a:t>borg</a:t>
          </a:r>
        </a:p>
      </dsp:txBody>
      <dsp:txXfrm>
        <a:off x="5624361" y="2234431"/>
        <a:ext cx="949803" cy="949803"/>
      </dsp:txXfrm>
    </dsp:sp>
    <dsp:sp modelId="{038D3982-CBD5-4489-9DC4-380B2DFC5AEF}">
      <dsp:nvSpPr>
        <dsp:cNvPr id="0" name=""/>
        <dsp:cNvSpPr/>
      </dsp:nvSpPr>
      <dsp:spPr>
        <a:xfrm>
          <a:off x="3392388" y="4075443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SNS</a:t>
          </a:r>
        </a:p>
      </dsp:txBody>
      <dsp:txXfrm>
        <a:off x="3589098" y="4272153"/>
        <a:ext cx="949803" cy="949803"/>
      </dsp:txXfrm>
    </dsp:sp>
    <dsp:sp modelId="{8ED7F6A3-A868-47A5-9701-8DB8FB584CC1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SFV</a:t>
          </a:r>
        </a:p>
      </dsp:txBody>
      <dsp:txXfrm>
        <a:off x="1553834" y="2234431"/>
        <a:ext cx="949803" cy="94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96A0-A383-4810-97EE-1079D1EE3761}">
      <dsp:nvSpPr>
        <dsp:cNvPr id="0" name=""/>
        <dsp:cNvSpPr/>
      </dsp:nvSpPr>
      <dsp:spPr>
        <a:xfrm>
          <a:off x="1275508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/>
            <a:t>Lykilmælikvarðar</a:t>
          </a:r>
        </a:p>
      </dsp:txBody>
      <dsp:txXfrm>
        <a:off x="1297471" y="24349"/>
        <a:ext cx="2252520" cy="705938"/>
      </dsp:txXfrm>
    </dsp:sp>
    <dsp:sp modelId="{489B88BF-26C7-4813-A9C5-67C97F27C024}">
      <dsp:nvSpPr>
        <dsp:cNvPr id="0" name=""/>
        <dsp:cNvSpPr/>
      </dsp:nvSpPr>
      <dsp:spPr>
        <a:xfrm>
          <a:off x="1505152" y="752251"/>
          <a:ext cx="247065" cy="60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805"/>
              </a:lnTo>
              <a:lnTo>
                <a:pt x="247065" y="6068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DDD2-D3B2-4224-BE07-D426B07A288F}">
      <dsp:nvSpPr>
        <dsp:cNvPr id="0" name=""/>
        <dsp:cNvSpPr/>
      </dsp:nvSpPr>
      <dsp:spPr>
        <a:xfrm>
          <a:off x="1752218" y="984125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Vaktahvati</a:t>
          </a:r>
        </a:p>
      </dsp:txBody>
      <dsp:txXfrm>
        <a:off x="1774181" y="1006088"/>
        <a:ext cx="1155857" cy="705938"/>
      </dsp:txXfrm>
    </dsp:sp>
    <dsp:sp modelId="{54D23ACB-076F-4684-871E-29E84FA08834}">
      <dsp:nvSpPr>
        <dsp:cNvPr id="0" name=""/>
        <dsp:cNvSpPr/>
      </dsp:nvSpPr>
      <dsp:spPr>
        <a:xfrm>
          <a:off x="1505152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DBD07-89BC-4064-8C14-CCDB98646B06}">
      <dsp:nvSpPr>
        <dsp:cNvPr id="0" name=""/>
        <dsp:cNvSpPr/>
      </dsp:nvSpPr>
      <dsp:spPr>
        <a:xfrm>
          <a:off x="1734797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Yfirvinna</a:t>
          </a:r>
        </a:p>
      </dsp:txBody>
      <dsp:txXfrm>
        <a:off x="1756760" y="1899012"/>
        <a:ext cx="1155857" cy="705938"/>
      </dsp:txXfrm>
    </dsp:sp>
    <dsp:sp modelId="{88BF0E97-3C99-4605-B039-F428DC5119DB}">
      <dsp:nvSpPr>
        <dsp:cNvPr id="0" name=""/>
        <dsp:cNvSpPr/>
      </dsp:nvSpPr>
      <dsp:spPr>
        <a:xfrm>
          <a:off x="1505152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90BCE-9AD3-43AA-B235-6E332ECA1739}">
      <dsp:nvSpPr>
        <dsp:cNvPr id="0" name=""/>
        <dsp:cNvSpPr/>
      </dsp:nvSpPr>
      <dsp:spPr>
        <a:xfrm>
          <a:off x="1734797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Heildarlauna-kostnaður</a:t>
          </a:r>
        </a:p>
      </dsp:txBody>
      <dsp:txXfrm>
        <a:off x="1756760" y="2836343"/>
        <a:ext cx="1155857" cy="705938"/>
      </dsp:txXfrm>
    </dsp:sp>
    <dsp:sp modelId="{F843AE35-3EBC-4335-8347-503805229305}">
      <dsp:nvSpPr>
        <dsp:cNvPr id="0" name=""/>
        <dsp:cNvSpPr/>
      </dsp:nvSpPr>
      <dsp:spPr>
        <a:xfrm>
          <a:off x="1505152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5EBF-9188-48C9-A262-39AE8412155B}">
      <dsp:nvSpPr>
        <dsp:cNvPr id="0" name=""/>
        <dsp:cNvSpPr/>
      </dsp:nvSpPr>
      <dsp:spPr>
        <a:xfrm>
          <a:off x="1734797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Meðal-starfshlutfall</a:t>
          </a:r>
        </a:p>
      </dsp:txBody>
      <dsp:txXfrm>
        <a:off x="1756760" y="3773674"/>
        <a:ext cx="1155857" cy="705938"/>
      </dsp:txXfrm>
    </dsp:sp>
    <dsp:sp modelId="{85BCAF12-C73E-4EBF-AEED-AAA0F0FDC862}">
      <dsp:nvSpPr>
        <dsp:cNvPr id="0" name=""/>
        <dsp:cNvSpPr/>
      </dsp:nvSpPr>
      <dsp:spPr>
        <a:xfrm>
          <a:off x="3946887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/>
            <a:t>Aðrir mælikvarðar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/>
            <a:t>Dæmi:</a:t>
          </a:r>
        </a:p>
      </dsp:txBody>
      <dsp:txXfrm>
        <a:off x="3968850" y="24349"/>
        <a:ext cx="2252520" cy="705938"/>
      </dsp:txXfrm>
    </dsp:sp>
    <dsp:sp modelId="{7EDF4703-9BDF-4A96-B813-6A04F642C66B}">
      <dsp:nvSpPr>
        <dsp:cNvPr id="0" name=""/>
        <dsp:cNvSpPr/>
      </dsp:nvSpPr>
      <dsp:spPr>
        <a:xfrm>
          <a:off x="4176531" y="752251"/>
          <a:ext cx="229644" cy="56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98"/>
              </a:lnTo>
              <a:lnTo>
                <a:pt x="229644" y="5623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00767-4889-4D72-B189-F0612F74F5E1}">
      <dsp:nvSpPr>
        <dsp:cNvPr id="0" name=""/>
        <dsp:cNvSpPr/>
      </dsp:nvSpPr>
      <dsp:spPr>
        <a:xfrm>
          <a:off x="4406176" y="939718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Veikindi</a:t>
          </a:r>
        </a:p>
      </dsp:txBody>
      <dsp:txXfrm>
        <a:off x="4428139" y="961681"/>
        <a:ext cx="1155857" cy="705938"/>
      </dsp:txXfrm>
    </dsp:sp>
    <dsp:sp modelId="{7094B1BA-C3B7-4787-BFAA-F095153A1E26}">
      <dsp:nvSpPr>
        <dsp:cNvPr id="0" name=""/>
        <dsp:cNvSpPr/>
      </dsp:nvSpPr>
      <dsp:spPr>
        <a:xfrm>
          <a:off x="4176531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0E026-65FE-487D-83AC-E5B1F8969585}">
      <dsp:nvSpPr>
        <dsp:cNvPr id="0" name=""/>
        <dsp:cNvSpPr/>
      </dsp:nvSpPr>
      <dsp:spPr>
        <a:xfrm>
          <a:off x="4406176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Stafsmanna-velta</a:t>
          </a:r>
        </a:p>
      </dsp:txBody>
      <dsp:txXfrm>
        <a:off x="4428139" y="1899012"/>
        <a:ext cx="1155857" cy="705938"/>
      </dsp:txXfrm>
    </dsp:sp>
    <dsp:sp modelId="{03155E6E-ED56-401A-A3AA-A97217A01DA3}">
      <dsp:nvSpPr>
        <dsp:cNvPr id="0" name=""/>
        <dsp:cNvSpPr/>
      </dsp:nvSpPr>
      <dsp:spPr>
        <a:xfrm>
          <a:off x="4176531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90DD1-8D4C-43E2-BE56-E10FE034725E}">
      <dsp:nvSpPr>
        <dsp:cNvPr id="0" name=""/>
        <dsp:cNvSpPr/>
      </dsp:nvSpPr>
      <dsp:spPr>
        <a:xfrm>
          <a:off x="4406176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Fjöldi stg.</a:t>
          </a:r>
        </a:p>
      </dsp:txBody>
      <dsp:txXfrm>
        <a:off x="4428139" y="2836343"/>
        <a:ext cx="1155857" cy="705938"/>
      </dsp:txXfrm>
    </dsp:sp>
    <dsp:sp modelId="{CCBCA285-0A33-43E5-B9C5-4F3FD46476FE}">
      <dsp:nvSpPr>
        <dsp:cNvPr id="0" name=""/>
        <dsp:cNvSpPr/>
      </dsp:nvSpPr>
      <dsp:spPr>
        <a:xfrm>
          <a:off x="4176531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A76FE-13B7-43D0-9F34-246A537F6F0B}">
      <dsp:nvSpPr>
        <dsp:cNvPr id="0" name=""/>
        <dsp:cNvSpPr/>
      </dsp:nvSpPr>
      <dsp:spPr>
        <a:xfrm>
          <a:off x="4406176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Vinnuskil</a:t>
          </a:r>
        </a:p>
      </dsp:txBody>
      <dsp:txXfrm>
        <a:off x="4428139" y="3773674"/>
        <a:ext cx="1155857" cy="705938"/>
      </dsp:txXfrm>
    </dsp:sp>
    <dsp:sp modelId="{CF5DA77B-CE00-4345-A72E-4E1949647CC9}">
      <dsp:nvSpPr>
        <dsp:cNvPr id="0" name=""/>
        <dsp:cNvSpPr/>
      </dsp:nvSpPr>
      <dsp:spPr>
        <a:xfrm>
          <a:off x="4176531" y="752251"/>
          <a:ext cx="229644" cy="431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723"/>
              </a:lnTo>
              <a:lnTo>
                <a:pt x="229644" y="43117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1056-AC02-46BA-BB1E-F26573265DA5}">
      <dsp:nvSpPr>
        <dsp:cNvPr id="0" name=""/>
        <dsp:cNvSpPr/>
      </dsp:nvSpPr>
      <dsp:spPr>
        <a:xfrm>
          <a:off x="4406176" y="4689043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/>
            <a:t>Fjöldi hvíldartíma-brota</a:t>
          </a:r>
        </a:p>
      </dsp:txBody>
      <dsp:txXfrm>
        <a:off x="4428139" y="4711006"/>
        <a:ext cx="1155857" cy="705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15.2.2022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367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56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16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92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08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etrivinnutimi.is/frettir/frett/2021/11/09/Hvernig-breytast-launin-vid-vinnu-a-serstokum-fridogum-og-storhatidardogum-hja-theim-sem-adur-hofdu-baetingu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betrivinnutimi.is/frettir/frett/2021/11/09/Hvad-er-jofnun-vinnuskil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trivinnutimi.is/frettir/frett/2021/11/09/Hvernig-breytast-launin-vid-vinnu-a-serstokum-fridogum-og-storhatidardogum-hja-theim-sem-adur-hofdu-helgidagafri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betrivinnutimi.is/frettir/frett/2021/11/09/Hvernig-breytast-greidslur-til-vaktavinnufolks-thegar-unnid-er-a-raudum-dogum-/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Vaktavinna/Lei%c3%b0beiningar%20vegna%20orlofst%c3%b6ku%202021_Betri%20vinnut%c3%admi%20%c3%ad%20vaktavinnu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etrivinnutimi.is/vaktavinna/spurt-og-svara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etrivinnutimi.is/library/Skrar/Fylgiskjal%20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4082891"/>
            <a:ext cx="5078864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með launagreiðendum og verkefnastjórn </a:t>
            </a:r>
          </a:p>
          <a:p>
            <a:endParaRPr lang="en-GB" sz="2800" b="0" noProof="1"/>
          </a:p>
          <a:p>
            <a:r>
              <a:rPr lang="en-GB" sz="2800" b="0" dirty="0"/>
              <a:t>16. </a:t>
            </a:r>
            <a:r>
              <a:rPr lang="is-IS" sz="2800" b="0" dirty="0"/>
              <a:t>febrúar 2</a:t>
            </a:r>
            <a:r>
              <a:rPr lang="en-GB" sz="2800" b="0" dirty="0"/>
              <a:t>022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6A28A-E9C0-4AE8-826C-0B3E17532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1827" y="657627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Vinnuskil vaktavinnumanns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6C226-C942-417E-8E7A-9A10DA81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0" y="4269641"/>
            <a:ext cx="2550859" cy="1403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FDE96-F38E-40FB-90D4-B1B09BEA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80" y="2049366"/>
            <a:ext cx="2445112" cy="163280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8228E01-48AE-4D93-93AC-F44E6B690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99" y="2049366"/>
          <a:ext cx="761523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15068" imgH="1700311" progId="Excel.Sheet.12">
                  <p:embed/>
                </p:oleObj>
              </mc:Choice>
              <mc:Fallback>
                <p:oleObj name="Worksheet" r:id="rId4" imgW="7615068" imgH="1700311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228E01-48AE-4D93-93AC-F44E6B690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299" y="2049366"/>
                        <a:ext cx="7615237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2D40B7-5817-4FB9-8550-4B196E955A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98" y="4269641"/>
          <a:ext cx="761523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615068" imgH="1700311" progId="Excel.Sheet.12">
                  <p:embed/>
                </p:oleObj>
              </mc:Choice>
              <mc:Fallback>
                <p:oleObj name="Worksheet" r:id="rId6" imgW="7615068" imgH="1700311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2D40B7-5817-4FB9-8550-4B196E955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298" y="4269641"/>
                        <a:ext cx="7615237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724288-774A-450D-B906-79D1ACE6450E}"/>
              </a:ext>
            </a:extLst>
          </p:cNvPr>
          <p:cNvSpPr/>
          <p:nvPr/>
        </p:nvSpPr>
        <p:spPr>
          <a:xfrm>
            <a:off x="10045959" y="2865770"/>
            <a:ext cx="360784" cy="1760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F79CE9-6C8D-4DB9-AEA6-9F4CD1EE1A49}"/>
              </a:ext>
            </a:extLst>
          </p:cNvPr>
          <p:cNvSpPr/>
          <p:nvPr/>
        </p:nvSpPr>
        <p:spPr>
          <a:xfrm>
            <a:off x="9035143" y="3252990"/>
            <a:ext cx="360784" cy="1760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F612C7-8ACC-4788-A5F6-85677B53112A}"/>
              </a:ext>
            </a:extLst>
          </p:cNvPr>
          <p:cNvSpPr/>
          <p:nvPr/>
        </p:nvSpPr>
        <p:spPr>
          <a:xfrm>
            <a:off x="10126825" y="5094867"/>
            <a:ext cx="360784" cy="1760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2D4AEE-25AC-48C0-84BE-B3430EC60DF3}"/>
              </a:ext>
            </a:extLst>
          </p:cNvPr>
          <p:cNvSpPr/>
          <p:nvPr/>
        </p:nvSpPr>
        <p:spPr>
          <a:xfrm>
            <a:off x="6015135" y="2320212"/>
            <a:ext cx="771330" cy="14804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7790FA-9F81-4ED8-AB9F-2E217763398D}"/>
              </a:ext>
            </a:extLst>
          </p:cNvPr>
          <p:cNvSpPr/>
          <p:nvPr/>
        </p:nvSpPr>
        <p:spPr>
          <a:xfrm>
            <a:off x="6015135" y="4530648"/>
            <a:ext cx="771330" cy="14804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74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AE1D4-6812-4767-BCB5-EFA35AA26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9095" y="3070950"/>
            <a:ext cx="7890645" cy="1304019"/>
          </a:xfrm>
        </p:spPr>
        <p:txBody>
          <a:bodyPr/>
          <a:lstStyle/>
          <a:p>
            <a:r>
              <a:rPr lang="is-IS" dirty="0"/>
              <a:t>Greiðslur fyrir rauða daga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6733C-D435-49E0-967C-3BF9096C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C5E52-0421-47D5-88D9-1DFAF6934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4"/>
          <a:stretch/>
        </p:blipFill>
        <p:spPr>
          <a:xfrm>
            <a:off x="1429721" y="414433"/>
            <a:ext cx="9332558" cy="52257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307968-C69E-4352-8504-1979004A0F26}"/>
              </a:ext>
            </a:extLst>
          </p:cNvPr>
          <p:cNvSpPr/>
          <p:nvPr/>
        </p:nvSpPr>
        <p:spPr>
          <a:xfrm>
            <a:off x="756302" y="5691535"/>
            <a:ext cx="10679395" cy="976479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dirty="0"/>
              <a:t>Þar sem enn er </a:t>
            </a:r>
            <a:r>
              <a:rPr lang="is-IS" sz="2800" dirty="0" err="1"/>
              <a:t>mönnunargat</a:t>
            </a:r>
            <a:r>
              <a:rPr lang="is-IS" sz="2800" dirty="0"/>
              <a:t> til staðar =&gt; Hvetja fólk í hlutastarfi til að auka við sig starfshlutfall!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0BB54E-2B7E-4F7B-A83E-6EAA1BBD9DCD}"/>
              </a:ext>
            </a:extLst>
          </p:cNvPr>
          <p:cNvSpPr/>
          <p:nvPr/>
        </p:nvSpPr>
        <p:spPr>
          <a:xfrm>
            <a:off x="1356360" y="1866900"/>
            <a:ext cx="9486900" cy="2750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95C7BC-FC89-4C94-9E36-5892E6CF8F8E}"/>
              </a:ext>
            </a:extLst>
          </p:cNvPr>
          <p:cNvSpPr/>
          <p:nvPr/>
        </p:nvSpPr>
        <p:spPr>
          <a:xfrm>
            <a:off x="1363980" y="3032760"/>
            <a:ext cx="9486900" cy="1584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49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4EF1F-635D-4830-9238-9D8C3234B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06792"/>
            <a:ext cx="10724685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Greiðslur fyrir rauða daga – fréttir frá því í nóvember</a:t>
            </a:r>
          </a:p>
        </p:txBody>
      </p:sp>
      <p:pic>
        <p:nvPicPr>
          <p:cNvPr id="4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08C06D-A201-482F-A495-365E152A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1470048"/>
            <a:ext cx="3284934" cy="469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9CF928D-E09F-49CE-BDFD-CF438722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19" y="1469048"/>
            <a:ext cx="3231355" cy="469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EEE09E5A-67C9-4683-81CF-5517405E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744" y="1600391"/>
            <a:ext cx="3529012" cy="166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hlinkClick r:id="rId8"/>
            <a:extLst>
              <a:ext uri="{FF2B5EF4-FFF2-40B4-BE49-F238E27FC236}">
                <a16:creationId xmlns:a16="http://schemas.microsoft.com/office/drawing/2014/main" id="{290CBA99-2654-4373-A090-EA9A20B4D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744" y="3699425"/>
            <a:ext cx="3529012" cy="200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81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C3ABD-9FD7-4B67-B531-867E0ABFF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7675" y="2956650"/>
            <a:ext cx="8004945" cy="1304019"/>
          </a:xfrm>
        </p:spPr>
        <p:txBody>
          <a:bodyPr/>
          <a:lstStyle/>
          <a:p>
            <a:r>
              <a:rPr lang="is-IS" dirty="0"/>
              <a:t>Orlof vaktavinnumanna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B2C90-99B8-467D-B1FF-CF91CE33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1651-0989-4D14-9100-AB5D31C3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60541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Orlof vaktavinnumanna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9F1F-0EE8-4AAD-813F-018B892DA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6" y="1364768"/>
            <a:ext cx="5601031" cy="3071026"/>
          </a:xfrm>
        </p:spPr>
        <p:txBody>
          <a:bodyPr/>
          <a:lstStyle/>
          <a:p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Frá 01.05.2021 gildir eftirfarandi um orlof þeirra sem eru í vaktavinnu: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Úttekt miðast við að 1 klst. verði 1,11 klst. í orlofsúttekt.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dirty="0">
                <a:latin typeface="Calibri" panose="020F0502020204030204" pitchFamily="34" charset="0"/>
                <a:ea typeface="Calibri" panose="020F0502020204030204" pitchFamily="34" charset="0"/>
              </a:rPr>
              <a:t>Ástæðan er sú að orlof er óbreytt (enn 240 klst.) en vinnuskylda hefur minnkað (36 klst. á viku í stað 40 klst.). 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Vægið</a:t>
            </a: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1,11 er tilkomið þar sem 40 klst. vinnuvika verður 36 klst. vinnuvika en fjöldi orlofsdaga breytist ekki -  40 klst./36 klst. = 1,11.</a:t>
            </a: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1D2CD-1227-44A6-BCAE-D2BAE58C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70" y="565826"/>
            <a:ext cx="5922524" cy="5922524"/>
          </a:xfrm>
          <a:prstGeom prst="rect">
            <a:avLst/>
          </a:prstGeom>
        </p:spPr>
      </p:pic>
      <p:sp>
        <p:nvSpPr>
          <p:cNvPr id="7" name="Rectangle: Rounded Corners 6">
            <a:hlinkClick r:id="rId3"/>
            <a:extLst>
              <a:ext uri="{FF2B5EF4-FFF2-40B4-BE49-F238E27FC236}">
                <a16:creationId xmlns:a16="http://schemas.microsoft.com/office/drawing/2014/main" id="{88CE127C-6C69-43DB-8001-E94C9F9EFBEE}"/>
              </a:ext>
            </a:extLst>
          </p:cNvPr>
          <p:cNvSpPr/>
          <p:nvPr/>
        </p:nvSpPr>
        <p:spPr>
          <a:xfrm>
            <a:off x="947351" y="5390488"/>
            <a:ext cx="5740495" cy="988815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/>
              <a:t>Leiðbeiningar vegna orlofstöku sumarið 2021 (PDF)</a:t>
            </a:r>
          </a:p>
          <a:p>
            <a:pPr algn="ctr"/>
            <a:r>
              <a:rPr lang="is-IS"/>
              <a:t>Birt í ljósi þess að margir eru að auka við sig starfshlutfall 1. maí 2021 vegna betri vinnutíma í vaktavinnu.</a:t>
            </a:r>
          </a:p>
        </p:txBody>
      </p:sp>
    </p:spTree>
    <p:extLst>
      <p:ext uri="{BB962C8B-B14F-4D97-AF65-F5344CB8AC3E}">
        <p14:creationId xmlns:p14="http://schemas.microsoft.com/office/powerpoint/2010/main" val="182921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3A409-81AB-429C-9024-D37E5854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60" y="1648325"/>
            <a:ext cx="7084466" cy="1299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59786-33AF-4FFD-8CEE-20A8CF79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59" y="3232613"/>
            <a:ext cx="7104096" cy="3087961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A24B84E-56BA-4304-81D0-65B2A1BAD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3742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Spurt og svarað	=&gt; Nýjar spurningar – mars 2021</a:t>
            </a:r>
            <a:endParaRPr lang="is-IS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2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2A4BF-D347-45E0-B577-4BE619D08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621" y="56548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Orlof og vaktahvati</a:t>
            </a:r>
            <a:endParaRPr lang="is-IS" sz="2800" dirty="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AFCA2-16DE-458F-95B3-A0E0590A8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249" y="1498894"/>
            <a:ext cx="6487426" cy="47936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Orlof er greitt af vaktahvata jafnóðum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 er greitt af vaktaálagi </a:t>
            </a: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jafnóðum</a:t>
            </a:r>
          </a:p>
          <a:p>
            <a:endParaRPr lang="is-I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Á orlofstímabili er mismunandi hvort starfsmaður nær vaktahvata eða ekki. Það fer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eftir því </a:t>
            </a:r>
            <a:r>
              <a:rPr lang="is-I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hvort viðkomandi uppfylli skilyrði vaktahvata innan launatímabils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Starfsmaður þarf að: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42 klst. utan dagvinnumarka </a:t>
            </a: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þann hluta launatímabils sem hann er ekki í orlofi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2-4 tegundir vakta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Vinna 15 stundir á hverri tegund</a:t>
            </a:r>
          </a:p>
          <a:p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1F7A0-A13C-4D9B-882B-B79DE233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663" y="1415074"/>
            <a:ext cx="3563928" cy="35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30CDB-BF61-462A-8EAD-184A06207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4987" y="2941410"/>
            <a:ext cx="9285105" cy="1304019"/>
          </a:xfrm>
        </p:spPr>
        <p:txBody>
          <a:bodyPr/>
          <a:lstStyle/>
          <a:p>
            <a:r>
              <a:rPr lang="is-IS" dirty="0"/>
              <a:t>Vaktavinnufólk - dagvinnufólk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3530-7A8B-451C-B444-D5E2828E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930FB-28BA-46EA-ADAF-18A05700E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2570" y="615731"/>
            <a:ext cx="9901547" cy="1123534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Hlutverk stjórnenda er að fylgjast með unnum tíma utan dagvinnumarka og hvort breyta þurfi skilgreiningu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61989-4D7C-4EDB-A4BD-C0B112ADD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59"/>
          <a:stretch/>
        </p:blipFill>
        <p:spPr>
          <a:xfrm>
            <a:off x="2417899" y="2476960"/>
            <a:ext cx="7600457" cy="27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645620" cy="5089715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Ýmiss framkvæmdaratriði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Yfirvinna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Jöfnun vinnuskila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Greiðslur fyrir rauða daga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Starfshlutfall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Orlof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latin typeface="Calibri"/>
              </a:rPr>
              <a:t>Skilgreining á vaktavinnumanni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Eftirfylgni</a:t>
            </a:r>
            <a:endParaRPr lang="is-I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Matshópur og lykilmælikvarðar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Mælikvarðar á vinnustað/stofnun</a:t>
            </a:r>
            <a:endParaRPr lang="is-I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Áskoranir </a:t>
            </a:r>
            <a:r>
              <a:rPr lang="is-IS" sz="2200" dirty="0" err="1">
                <a:latin typeface="Calibri"/>
              </a:rPr>
              <a:t>framundan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/>
              </a:rPr>
              <a:t>Næsti fundur 27. apríl </a:t>
            </a:r>
            <a:endParaRPr lang="is-IS" sz="2200" dirty="0">
              <a:effectLst/>
              <a:latin typeface="Calibri" panose="020F050202020403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1FE84-E9AB-457E-98BA-A0B1F0124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75" y="2888070"/>
            <a:ext cx="7410585" cy="1304019"/>
          </a:xfrm>
        </p:spPr>
        <p:txBody>
          <a:bodyPr/>
          <a:lstStyle/>
          <a:p>
            <a:r>
              <a:rPr lang="is-IS" dirty="0"/>
              <a:t>Vaktahvati og styttri mánuðir </a:t>
            </a:r>
          </a:p>
        </p:txBody>
      </p:sp>
    </p:spTree>
    <p:extLst>
      <p:ext uri="{BB962C8B-B14F-4D97-AF65-F5344CB8AC3E}">
        <p14:creationId xmlns:p14="http://schemas.microsoft.com/office/powerpoint/2010/main" val="153751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F62CED75-D33C-414B-99D5-E3B714F4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A0DB1-B925-714C-AF2E-FDB356BEE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4" y="578416"/>
            <a:ext cx="9901547" cy="789927"/>
          </a:xfrm>
        </p:spPr>
        <p:txBody>
          <a:bodyPr/>
          <a:lstStyle/>
          <a:p>
            <a:r>
              <a:rPr lang="en-GB" err="1">
                <a:solidFill>
                  <a:srgbClr val="032742"/>
                </a:solidFill>
              </a:rPr>
              <a:t>Vaktahvati</a:t>
            </a:r>
            <a:endParaRPr lang="en-IS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DFF75-1D6C-F44D-9721-EF1951DDA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4" y="1838325"/>
            <a:ext cx="3547128" cy="4592638"/>
          </a:xfrm>
        </p:spPr>
        <p:txBody>
          <a:bodyPr/>
          <a:lstStyle/>
          <a:p>
            <a:r>
              <a:rPr lang="en-GB" err="1"/>
              <a:t>Vaktahvati</a:t>
            </a:r>
            <a:r>
              <a:rPr lang="en-GB"/>
              <a:t> </a:t>
            </a:r>
            <a:r>
              <a:rPr lang="en-GB" err="1"/>
              <a:t>greiðist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hlutfall</a:t>
            </a:r>
            <a:r>
              <a:rPr lang="en-GB"/>
              <a:t> </a:t>
            </a:r>
            <a:r>
              <a:rPr lang="en-GB" err="1"/>
              <a:t>mánaðarlauna</a:t>
            </a:r>
            <a:r>
              <a:rPr lang="en-GB"/>
              <a:t> </a:t>
            </a:r>
            <a:r>
              <a:rPr lang="en-GB" err="1"/>
              <a:t>vegna</a:t>
            </a:r>
            <a:r>
              <a:rPr lang="en-GB"/>
              <a:t> </a:t>
            </a:r>
            <a:r>
              <a:rPr lang="en-GB" err="1"/>
              <a:t>fjölbreytileika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fjölda</a:t>
            </a:r>
            <a:r>
              <a:rPr lang="en-GB"/>
              <a:t> </a:t>
            </a:r>
            <a:r>
              <a:rPr lang="en-GB" err="1"/>
              <a:t>vakta</a:t>
            </a:r>
            <a:r>
              <a:rPr lang="en-GB"/>
              <a:t> </a:t>
            </a:r>
            <a:r>
              <a:rPr lang="en-GB" err="1"/>
              <a:t>á</a:t>
            </a:r>
            <a:r>
              <a:rPr lang="en-GB"/>
              <a:t> </a:t>
            </a:r>
            <a:r>
              <a:rPr lang="en-GB" err="1"/>
              <a:t>launatímabili</a:t>
            </a:r>
            <a:r>
              <a:rPr lang="en-GB"/>
              <a:t> </a:t>
            </a:r>
            <a:r>
              <a:rPr lang="en-GB" err="1"/>
              <a:t>samkvæmt</a:t>
            </a:r>
            <a:r>
              <a:rPr lang="en-GB"/>
              <a:t> </a:t>
            </a:r>
            <a:r>
              <a:rPr lang="en-GB" err="1"/>
              <a:t>skiplögðum</a:t>
            </a:r>
            <a:r>
              <a:rPr lang="en-GB"/>
              <a:t> </a:t>
            </a:r>
            <a:r>
              <a:rPr lang="en-GB" err="1"/>
              <a:t>vöktum</a:t>
            </a:r>
            <a:r>
              <a:rPr lang="en-GB"/>
              <a:t> </a:t>
            </a:r>
            <a:r>
              <a:rPr lang="en-GB" err="1"/>
              <a:t>innan</a:t>
            </a:r>
            <a:r>
              <a:rPr lang="en-GB"/>
              <a:t> </a:t>
            </a:r>
            <a:r>
              <a:rPr lang="en-GB" err="1"/>
              <a:t>vinnutímaskyldu</a:t>
            </a:r>
            <a:r>
              <a:rPr lang="en-GB"/>
              <a:t>. </a:t>
            </a:r>
            <a:endParaRPr lang="en-I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5F5F8-6456-1E42-8E45-65D63994AD58}"/>
              </a:ext>
            </a:extLst>
          </p:cNvPr>
          <p:cNvSpPr txBox="1"/>
          <p:nvPr/>
        </p:nvSpPr>
        <p:spPr>
          <a:xfrm>
            <a:off x="1141414" y="3792505"/>
            <a:ext cx="294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200" b="1">
                <a:solidFill>
                  <a:srgbClr val="60986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Hlutfall vaktahvata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3402EC-45C7-CD4E-BE55-B3E71D723565}"/>
              </a:ext>
            </a:extLst>
          </p:cNvPr>
          <p:cNvGraphicFramePr>
            <a:graphicFrameLocks noGrp="1"/>
          </p:cNvGraphicFramePr>
          <p:nvPr/>
        </p:nvGraphicFramePr>
        <p:xfrm>
          <a:off x="1222872" y="4219542"/>
          <a:ext cx="3547126" cy="222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554">
                  <a:extLst>
                    <a:ext uri="{9D8B030D-6E8A-4147-A177-3AD203B41FA5}">
                      <a16:colId xmlns:a16="http://schemas.microsoft.com/office/drawing/2014/main" val="1570922481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2827591834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145069905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2689441837"/>
                    </a:ext>
                  </a:extLst>
                </a:gridCol>
                <a:gridCol w="675643">
                  <a:extLst>
                    <a:ext uri="{9D8B030D-6E8A-4147-A177-3AD203B41FA5}">
                      <a16:colId xmlns:a16="http://schemas.microsoft.com/office/drawing/2014/main" val="389118762"/>
                    </a:ext>
                  </a:extLst>
                </a:gridCol>
              </a:tblGrid>
              <a:tr h="35209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br>
                        <a:rPr lang="en-IS" sz="800">
                          <a:effectLst/>
                          <a:latin typeface="FiraGO" panose="020B0503050000020004" pitchFamily="34" charset="0"/>
                        </a:rPr>
                      </a:br>
                      <a:endParaRPr lang="en-IS" sz="8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1333" marR="51333" marT="51333" marB="51333" anchor="b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Fjöldi</a:t>
                      </a:r>
                      <a:r>
                        <a:rPr lang="en-GB" sz="11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tegunda</a:t>
                      </a:r>
                      <a:r>
                        <a:rPr lang="en-GB" sz="11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1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</a:t>
                      </a:r>
                      <a:endParaRPr lang="en-GB" sz="11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51333" marR="51333" marT="51333" marB="5133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GB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54703" marR="54703" marT="54703" marB="54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598007"/>
                  </a:ext>
                </a:extLst>
              </a:tr>
              <a:tr h="23837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Fjöldi</a:t>
                      </a:r>
                      <a:r>
                        <a:rPr lang="en-GB" sz="1000" b="1" i="0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 </a:t>
                      </a:r>
                      <a:r>
                        <a:rPr lang="en-GB" sz="1000" b="1" i="0" err="1">
                          <a:effectLst/>
                          <a:latin typeface="FiraGO SemiBold" panose="020B0503050000020004" pitchFamily="34" charset="0"/>
                          <a:cs typeface="FiraGO SemiBold" panose="020B0503050000020004" pitchFamily="34" charset="0"/>
                        </a:rPr>
                        <a:t>vakta</a:t>
                      </a:r>
                      <a:endParaRPr lang="en-GB" sz="1000" b="1" i="0">
                        <a:effectLst/>
                        <a:latin typeface="FiraGO SemiBold" panose="020B0503050000020004" pitchFamily="34" charset="0"/>
                        <a:cs typeface="FiraGO SemiBold" panose="020B0503050000020004" pitchFamily="34" charset="0"/>
                      </a:endParaRPr>
                    </a:p>
                  </a:txBody>
                  <a:tcPr marL="42903" marR="42903" marT="42903" marB="42903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619507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22774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13929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15684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10,0%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36693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43"/>
                  </a:ext>
                </a:extLst>
              </a:tr>
              <a:tr h="268789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FiraGO" panose="020B05030500000200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S" sz="1100">
                        <a:effectLst/>
                        <a:latin typeface="FiraGO" panose="020B05030500000200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2,5%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S" sz="1100">
                          <a:effectLst/>
                          <a:latin typeface="FiraGO" panose="020B0503050000020004" pitchFamily="34" charset="0"/>
                        </a:rPr>
                        <a:t>7,5%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0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446" y="1157808"/>
            <a:ext cx="3772579" cy="1304019"/>
          </a:xfrm>
        </p:spPr>
        <p:txBody>
          <a:bodyPr/>
          <a:lstStyle/>
          <a:p>
            <a:r>
              <a:rPr lang="is-IS"/>
              <a:t>Eftirfylgni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2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959CF850-FB51-4D35-B0AD-000A19DB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466090"/>
            <a:ext cx="7513320" cy="75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" y="1820948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3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A31F17-E024-4B00-83F2-5AF7ECAE3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GB" err="1">
                <a:solidFill>
                  <a:srgbClr val="032742"/>
                </a:solidFill>
              </a:rPr>
              <a:t>Matshópur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1E7C-5FD2-412B-83B9-F7907004F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4446125" cy="1175545"/>
          </a:xfrm>
        </p:spPr>
        <p:txBody>
          <a:bodyPr lIns="91440" tIns="45720" rIns="91440" bIns="45720" anchor="t"/>
          <a:lstStyle/>
          <a:p>
            <a:r>
              <a:rPr lang="is-IS" sz="2000">
                <a:latin typeface="FiraGO Book"/>
              </a:rPr>
              <a:t>Málum sem beint er til matshóps fara alltaf í gegnum verkefnastjórn </a:t>
            </a:r>
            <a:endParaRPr lang="is-IS" sz="20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74FA3A-D020-437C-98CB-4964D60AE02D}"/>
              </a:ext>
            </a:extLst>
          </p:cNvPr>
          <p:cNvSpPr/>
          <p:nvPr/>
        </p:nvSpPr>
        <p:spPr>
          <a:xfrm>
            <a:off x="6740127" y="1072753"/>
            <a:ext cx="4304108" cy="91678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cs typeface="Calibri"/>
              </a:rPr>
              <a:t>Beiðni um skoðun á einstökum mælikvörðum og breytum frá stéttarfélögum eða öðrum ábyrgðaraðilum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C96F5B-E50B-410B-80B2-35FEE3CF1C37}"/>
              </a:ext>
            </a:extLst>
          </p:cNvPr>
          <p:cNvSpPr/>
          <p:nvPr/>
        </p:nvSpPr>
        <p:spPr>
          <a:xfrm>
            <a:off x="7025876" y="2590799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>
                <a:solidFill>
                  <a:srgbClr val="032742"/>
                </a:solidFill>
                <a:cs typeface="Calibri"/>
              </a:rPr>
              <a:t>Beiðni berst til verkefnastjórnar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EF95C2-BB4A-4A90-A257-58849B40A382}"/>
              </a:ext>
            </a:extLst>
          </p:cNvPr>
          <p:cNvSpPr/>
          <p:nvPr/>
        </p:nvSpPr>
        <p:spPr>
          <a:xfrm>
            <a:off x="7025876" y="5650705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>
                <a:solidFill>
                  <a:srgbClr val="032742"/>
                </a:solidFill>
                <a:cs typeface="Calibri"/>
              </a:rPr>
              <a:t>Matshópur fær beiðni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F6C1BB-7C04-41F0-8CD3-71A41FED0837}"/>
              </a:ext>
            </a:extLst>
          </p:cNvPr>
          <p:cNvSpPr/>
          <p:nvPr/>
        </p:nvSpPr>
        <p:spPr>
          <a:xfrm>
            <a:off x="7025875" y="4132657"/>
            <a:ext cx="3762374" cy="91678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 dirty="0">
                <a:solidFill>
                  <a:srgbClr val="032742"/>
                </a:solidFill>
                <a:cs typeface="Calibri"/>
              </a:rPr>
              <a:t>Verkefnastjórn metur beiðni </a:t>
            </a:r>
            <a:br>
              <a:rPr lang="is-IS" dirty="0">
                <a:solidFill>
                  <a:srgbClr val="032742"/>
                </a:solidFill>
                <a:cs typeface="Calibri"/>
              </a:rPr>
            </a:br>
            <a:r>
              <a:rPr lang="is-IS" dirty="0">
                <a:solidFill>
                  <a:srgbClr val="032742"/>
                </a:solidFill>
                <a:cs typeface="Calibri"/>
              </a:rPr>
              <a:t>(leggur undir stýrihóp ef þörf er á)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7714E2-777B-4936-B9B3-E2F82E720D27}"/>
              </a:ext>
            </a:extLst>
          </p:cNvPr>
          <p:cNvCxnSpPr/>
          <p:nvPr/>
        </p:nvCxnSpPr>
        <p:spPr>
          <a:xfrm>
            <a:off x="8936832" y="2043112"/>
            <a:ext cx="9523" cy="545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1C97A-4EC3-4B3C-803A-3F11D0518DAE}"/>
              </a:ext>
            </a:extLst>
          </p:cNvPr>
          <p:cNvCxnSpPr>
            <a:cxnSpLocks/>
          </p:cNvCxnSpPr>
          <p:nvPr/>
        </p:nvCxnSpPr>
        <p:spPr>
          <a:xfrm>
            <a:off x="8901113" y="3555206"/>
            <a:ext cx="9523" cy="545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2621DE-9DF2-4190-960D-4306F37AF6E8}"/>
              </a:ext>
            </a:extLst>
          </p:cNvPr>
          <p:cNvCxnSpPr>
            <a:cxnSpLocks/>
          </p:cNvCxnSpPr>
          <p:nvPr/>
        </p:nvCxnSpPr>
        <p:spPr>
          <a:xfrm>
            <a:off x="8901112" y="5085159"/>
            <a:ext cx="9523" cy="54530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>
            <a:extLst>
              <a:ext uri="{FF2B5EF4-FFF2-40B4-BE49-F238E27FC236}">
                <a16:creationId xmlns:a16="http://schemas.microsoft.com/office/drawing/2014/main" id="{F126B08A-0C80-40F5-AAC8-73F9AE438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84" y="3601641"/>
            <a:ext cx="4165996" cy="23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98E43-3837-4AC4-942F-6C28A63CD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0027" y="681771"/>
            <a:ext cx="4257985" cy="789927"/>
          </a:xfrm>
        </p:spPr>
        <p:txBody>
          <a:bodyPr lIns="91440" tIns="45720" rIns="91440" bIns="45720" anchor="t"/>
          <a:lstStyle/>
          <a:p>
            <a:pPr algn="ctr"/>
            <a:r>
              <a:rPr lang="is-IS" dirty="0">
                <a:solidFill>
                  <a:srgbClr val="032742"/>
                </a:solidFill>
                <a:latin typeface="FiraGO SemiBold"/>
              </a:rPr>
              <a:t>STAÐAN*</a:t>
            </a:r>
            <a:endParaRPr lang="is-IS" sz="2000" dirty="0">
              <a:solidFill>
                <a:srgbClr val="032742"/>
              </a:solidFill>
            </a:endParaRPr>
          </a:p>
          <a:p>
            <a:pPr algn="ctr"/>
            <a:r>
              <a:rPr lang="is-IS" sz="2000" dirty="0">
                <a:solidFill>
                  <a:srgbClr val="032742"/>
                </a:solidFill>
                <a:latin typeface="FiraGO SemiBold"/>
              </a:rPr>
              <a:t>Reykjavíkurborg og ríki</a:t>
            </a:r>
            <a:endParaRPr lang="is-IS" sz="2000" dirty="0">
              <a:solidFill>
                <a:srgbClr val="03274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875A2-79BB-4DA4-87C8-65B48D773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9548" y="1894595"/>
            <a:ext cx="5601031" cy="4592638"/>
          </a:xfrm>
        </p:spPr>
        <p:txBody>
          <a:bodyPr lIns="91440" tIns="45720" rIns="91440" bIns="45720" anchor="t"/>
          <a:lstStyle/>
          <a:p>
            <a:r>
              <a:rPr lang="is-IS" b="1" dirty="0">
                <a:solidFill>
                  <a:schemeClr val="tx2"/>
                </a:solidFill>
                <a:latin typeface="FiraGO Book"/>
              </a:rPr>
              <a:t>Reykjavík:</a:t>
            </a:r>
          </a:p>
          <a:p>
            <a:endParaRPr lang="is-IS" b="1" dirty="0"/>
          </a:p>
          <a:p>
            <a:endParaRPr lang="is-IS" b="1" dirty="0"/>
          </a:p>
          <a:p>
            <a:endParaRPr lang="is-IS" b="1" dirty="0"/>
          </a:p>
          <a:p>
            <a:endParaRPr lang="is-IS" b="1" dirty="0"/>
          </a:p>
          <a:p>
            <a:r>
              <a:rPr lang="is-IS" b="1" dirty="0">
                <a:solidFill>
                  <a:schemeClr val="tx2"/>
                </a:solidFill>
                <a:latin typeface="FiraGO Book"/>
              </a:rPr>
              <a:t>Ríki:</a:t>
            </a:r>
            <a:endParaRPr lang="is-IS" b="1" dirty="0">
              <a:solidFill>
                <a:schemeClr val="tx2"/>
              </a:solidFill>
            </a:endParaRPr>
          </a:p>
          <a:p>
            <a:endParaRPr lang="is-IS" b="1" dirty="0"/>
          </a:p>
          <a:p>
            <a:endParaRPr lang="is-IS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379642-CF75-4A3B-AF8F-4BDF13670E4C}"/>
              </a:ext>
            </a:extLst>
          </p:cNvPr>
          <p:cNvSpPr txBox="1">
            <a:spLocks/>
          </p:cNvSpPr>
          <p:nvPr/>
        </p:nvSpPr>
        <p:spPr>
          <a:xfrm rot="840000">
            <a:off x="8154443" y="2092505"/>
            <a:ext cx="3426905" cy="2386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______________________________</a:t>
            </a:r>
          </a:p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Mikilvægt að hver vinnustaður fylgist með stöðu og þróun sinna lykilmælikvarða með reglubundnum hætti</a:t>
            </a:r>
            <a:endParaRPr lang="is-IS" sz="1400">
              <a:solidFill>
                <a:schemeClr val="tx2"/>
              </a:solidFill>
            </a:endParaRPr>
          </a:p>
          <a:p>
            <a:pPr algn="ctr"/>
            <a:r>
              <a:rPr lang="is-IS" sz="1400" b="1">
                <a:solidFill>
                  <a:schemeClr val="tx2"/>
                </a:solidFill>
                <a:latin typeface="FiraGO Book"/>
              </a:rPr>
              <a:t>______________________________</a:t>
            </a:r>
            <a:endParaRPr lang="is-IS" sz="1400">
              <a:solidFill>
                <a:schemeClr val="tx2"/>
              </a:solidFill>
            </a:endParaRPr>
          </a:p>
          <a:p>
            <a:pPr algn="ctr"/>
            <a:endParaRPr lang="is-IS" sz="1400" b="1"/>
          </a:p>
          <a:p>
            <a:pPr algn="ctr"/>
            <a:endParaRPr lang="is-IS" sz="1400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B4AC62F-8875-4901-8CC2-93AF7F7F6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4719795"/>
            <a:ext cx="2203450" cy="154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BBD29-C107-4603-9C68-B16766455FB9}"/>
              </a:ext>
            </a:extLst>
          </p:cNvPr>
          <p:cNvSpPr txBox="1"/>
          <p:nvPr/>
        </p:nvSpPr>
        <p:spPr>
          <a:xfrm>
            <a:off x="1225296" y="6430963"/>
            <a:ext cx="5125121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s-IS" sz="1050" dirty="0"/>
              <a:t>*Samkvæmt framvinduskýrslu matshóps sem skilað var til stýrihóps BVV þann 19.01.2022</a:t>
            </a:r>
            <a:endParaRPr lang="LID4096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E3284-88D6-4D75-B4E0-EC14F0478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96" y="2196596"/>
            <a:ext cx="4233395" cy="1860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382671-E0D1-49EB-80F2-C421554F0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296" y="4415611"/>
            <a:ext cx="6021911" cy="17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4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1475" y="2190250"/>
            <a:ext cx="9132705" cy="2991350"/>
          </a:xfrm>
        </p:spPr>
        <p:txBody>
          <a:bodyPr/>
          <a:lstStyle/>
          <a:p>
            <a:r>
              <a:rPr lang="is-IS" dirty="0"/>
              <a:t>Vinnustaðir </a:t>
            </a:r>
          </a:p>
          <a:p>
            <a:endParaRPr lang="is-IS" dirty="0"/>
          </a:p>
          <a:p>
            <a:r>
              <a:rPr lang="is-IS" dirty="0"/>
              <a:t>Þurfa að greina áhrif betri vinnutíma og breytingar sem verða vegna þess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96C3A-B70E-4224-A7E4-D3598C2E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3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DA89-E0B2-4365-948E-F22F06FDA9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481689" y="425949"/>
            <a:ext cx="9901547" cy="789927"/>
          </a:xfrm>
        </p:spPr>
        <p:txBody>
          <a:bodyPr/>
          <a:lstStyle/>
          <a:p>
            <a:pPr algn="ctr"/>
            <a:r>
              <a:rPr lang="is-IS" sz="2800">
                <a:solidFill>
                  <a:srgbClr val="032742"/>
                </a:solidFill>
              </a:rPr>
              <a:t>Lykilmælikvarðar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C304B-63EE-4D75-A2C7-0A0DEF7EDE2F}"/>
              </a:ext>
            </a:extLst>
          </p:cNvPr>
          <p:cNvSpPr txBox="1"/>
          <p:nvPr/>
        </p:nvSpPr>
        <p:spPr>
          <a:xfrm>
            <a:off x="6236796" y="342916"/>
            <a:ext cx="5917478" cy="960352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</a:pPr>
            <a:r>
              <a:rPr lang="is-IS" sz="2800"/>
              <a:t>Stofnun/vinnustaður</a:t>
            </a:r>
          </a:p>
          <a:p>
            <a:pPr algn="ctr">
              <a:spcBef>
                <a:spcPts val="0"/>
              </a:spcBef>
            </a:pPr>
            <a:r>
              <a:rPr lang="is-IS" sz="2800"/>
              <a:t>Niður á skipulagseiningar/deildir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99BA01-B6BB-4D96-BC79-7F9AC07B4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991611"/>
              </p:ext>
            </p:extLst>
          </p:nvPr>
        </p:nvGraphicFramePr>
        <p:xfrm>
          <a:off x="-662607" y="12067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C5EAE2-6D16-4B00-93FB-3679FC00318E}"/>
              </a:ext>
            </a:extLst>
          </p:cNvPr>
          <p:cNvSpPr txBox="1"/>
          <p:nvPr/>
        </p:nvSpPr>
        <p:spPr>
          <a:xfrm>
            <a:off x="4091940" y="1630680"/>
            <a:ext cx="1142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rgbClr val="FF0000"/>
                </a:solidFill>
              </a:rPr>
              <a:t>Stofnanir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EA4A5-D744-48D3-85EA-D85E2DEE8800}"/>
              </a:ext>
            </a:extLst>
          </p:cNvPr>
          <p:cNvSpPr txBox="1"/>
          <p:nvPr/>
        </p:nvSpPr>
        <p:spPr>
          <a:xfrm>
            <a:off x="5303520" y="4770120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chemeClr val="accent3">
                    <a:lumMod val="50000"/>
                  </a:schemeClr>
                </a:solidFill>
              </a:rPr>
              <a:t>Svið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8F083-B007-4C87-BFB0-906C6D47DEDC}"/>
              </a:ext>
            </a:extLst>
          </p:cNvPr>
          <p:cNvSpPr txBox="1"/>
          <p:nvPr/>
        </p:nvSpPr>
        <p:spPr>
          <a:xfrm>
            <a:off x="4053340" y="6088380"/>
            <a:ext cx="141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chemeClr val="accent4">
                    <a:lumMod val="75000"/>
                  </a:schemeClr>
                </a:solidFill>
              </a:rPr>
              <a:t>Sveitarfélög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FD056-B4C6-4126-809B-A7BEDF866D1F}"/>
              </a:ext>
            </a:extLst>
          </p:cNvPr>
          <p:cNvSpPr txBox="1"/>
          <p:nvPr/>
        </p:nvSpPr>
        <p:spPr>
          <a:xfrm>
            <a:off x="251460" y="467868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>
                <a:solidFill>
                  <a:srgbClr val="0070C0"/>
                </a:solidFill>
              </a:rPr>
              <a:t>Heimili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A9DCB8-FB2B-4A46-94ED-64911CC61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529433"/>
              </p:ext>
            </p:extLst>
          </p:nvPr>
        </p:nvGraphicFramePr>
        <p:xfrm>
          <a:off x="5434492" y="1262992"/>
          <a:ext cx="7518842" cy="54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43585304-8EC7-4586-9D20-48E751D3B3AD}"/>
              </a:ext>
            </a:extLst>
          </p:cNvPr>
          <p:cNvSpPr/>
          <p:nvPr/>
        </p:nvSpPr>
        <p:spPr>
          <a:xfrm rot="13531049">
            <a:off x="1393913" y="282564"/>
            <a:ext cx="404447" cy="4027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77859-0D60-4533-8815-5E81D155A811}"/>
              </a:ext>
            </a:extLst>
          </p:cNvPr>
          <p:cNvSpPr txBox="1"/>
          <p:nvPr/>
        </p:nvSpPr>
        <p:spPr>
          <a:xfrm rot="18931772">
            <a:off x="413099" y="1723623"/>
            <a:ext cx="1608396" cy="400110"/>
          </a:xfrm>
          <a:prstGeom prst="rect">
            <a:avLst/>
          </a:prstGeom>
          <a:solidFill>
            <a:srgbClr val="0327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chemeClr val="bg1"/>
                </a:solidFill>
                <a:highlight>
                  <a:srgbClr val="032742"/>
                </a:highlight>
              </a:rPr>
              <a:t>Stéttarfélög</a:t>
            </a:r>
          </a:p>
        </p:txBody>
      </p:sp>
    </p:spTree>
    <p:extLst>
      <p:ext uri="{BB962C8B-B14F-4D97-AF65-F5344CB8AC3E}">
        <p14:creationId xmlns:p14="http://schemas.microsoft.com/office/powerpoint/2010/main" val="36487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708F-73AF-4F95-91EE-AA8521B246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856" y="498294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</a:rPr>
              <a:t>Eftirfylgni launagreiðenda og verkefnastjórnar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65E8F62C-4BC2-41CC-BECE-CC45D59C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254" y="2190500"/>
            <a:ext cx="5597576" cy="29267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D021A-0F3F-445A-8995-6CCFC360F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3313" y="1663065"/>
            <a:ext cx="5476113" cy="4211955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Samvinna launagreiðenda og verkefnastjórnar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Markmið með eftirfylgninni (frumkvæðisathugunum) er að fylgja eftir innleiðingu betri vinnutíma í vaktavinnu í takt við markmið og leiðarljós verkefnisins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Tilgangur frumkvæðisathugunar er að aðstoða vinnustaði við að sjá hvar áskoranir liggja og hvað má betur fara m.t.t. betri vinnutíma í vaktavinnu og finna fyrirmyndir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Frumkvæðisathugun hefur nú þegar farið fram hjá: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Velferðarsviði Reykjavíkurborgar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Heilbrigðisstofnunum og Sjúkrahúsinu á Akureyri </a:t>
            </a:r>
          </a:p>
          <a:p>
            <a:pPr marL="742950" lvl="1" indent="-285750">
              <a:buFont typeface="Arial"/>
              <a:buChar char="•"/>
            </a:pPr>
            <a:r>
              <a:rPr lang="is-IS" sz="1600" dirty="0">
                <a:latin typeface="FiraGO Book"/>
              </a:rPr>
              <a:t>Embættum dómsmálaráðuneytis</a:t>
            </a:r>
          </a:p>
          <a:p>
            <a:pPr marL="285750" indent="-285750">
              <a:buFont typeface="Arial"/>
              <a:buChar char="•"/>
            </a:pPr>
            <a:r>
              <a:rPr lang="is-IS" dirty="0">
                <a:latin typeface="FiraGO Book"/>
              </a:rPr>
              <a:t>Fleiri frumkvæðisathuganir eru í bígerð</a:t>
            </a:r>
          </a:p>
          <a:p>
            <a:endParaRPr lang="en-GB" dirty="0">
              <a:latin typeface="FiraGO Book"/>
            </a:endParaRPr>
          </a:p>
        </p:txBody>
      </p:sp>
    </p:spTree>
    <p:extLst>
      <p:ext uri="{BB962C8B-B14F-4D97-AF65-F5344CB8AC3E}">
        <p14:creationId xmlns:p14="http://schemas.microsoft.com/office/powerpoint/2010/main" val="3333623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09A22-E8A9-4BFE-BF79-016333C9C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699" y="49318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Jafnræði í starfsmannahópi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4B15-9104-4288-BC86-DE5E2BC71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681" y="1863963"/>
            <a:ext cx="2963911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/>
              <a:t>Enn víða tækifæri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/>
              <a:t>Starfsfólk er orðið meðvitaðra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99755BE3-4D87-43C2-9234-D98678425B85}"/>
              </a:ext>
            </a:extLst>
          </p:cNvPr>
          <p:cNvGraphicFramePr/>
          <p:nvPr/>
        </p:nvGraphicFramePr>
        <p:xfrm>
          <a:off x="3935171" y="1283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4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28187"/>
              </p:ext>
            </p:extLst>
          </p:nvPr>
        </p:nvGraphicFramePr>
        <p:xfrm>
          <a:off x="416453" y="1221536"/>
          <a:ext cx="11377949" cy="36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840520" y="4012707"/>
            <a:ext cx="1699260" cy="2476796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2728370" y="4012706"/>
            <a:ext cx="1699260" cy="2476796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Mat stjórnanda á því hvort </a:t>
            </a:r>
            <a:r>
              <a:rPr lang="is-IS" noProof="1"/>
              <a:t>mönnunar-</a:t>
            </a:r>
            <a:r>
              <a:rPr lang="is-IS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4570542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6419799" y="4012706"/>
            <a:ext cx="1631127" cy="247679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8200923" y="4012707"/>
            <a:ext cx="1631127" cy="2476795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458869"/>
            <a:ext cx="1390563" cy="10942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9702799" y="1458869"/>
            <a:ext cx="228019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6">
            <a:extLst>
              <a:ext uri="{FF2B5EF4-FFF2-40B4-BE49-F238E27FC236}">
                <a16:creationId xmlns:a16="http://schemas.microsoft.com/office/drawing/2014/main" id="{8C4BC86E-D596-49B2-8C23-C38E15499929}"/>
              </a:ext>
            </a:extLst>
          </p:cNvPr>
          <p:cNvSpPr/>
          <p:nvPr/>
        </p:nvSpPr>
        <p:spPr>
          <a:xfrm>
            <a:off x="10126674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err="1">
                <a:solidFill>
                  <a:srgbClr val="032742"/>
                </a:solidFill>
              </a:rPr>
              <a:t>Eftir-fylgni</a:t>
            </a:r>
            <a:r>
              <a:rPr lang="is-IS" sz="3600">
                <a:solidFill>
                  <a:srgbClr val="0327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CF4F1-FA90-4D9E-A9AA-A29929ED9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12226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Áskoranir okkar :</a:t>
            </a:r>
          </a:p>
        </p:txBody>
      </p:sp>
      <p:pic>
        <p:nvPicPr>
          <p:cNvPr id="2050" name="Picture 2" descr="Free Vector | Business leader standing on arrow and holding flag flat  vector illustration. cartoon people training and doing business plan.  leadership, victory and challenge concept">
            <a:extLst>
              <a:ext uri="{FF2B5EF4-FFF2-40B4-BE49-F238E27FC236}">
                <a16:creationId xmlns:a16="http://schemas.microsoft.com/office/drawing/2014/main" id="{5A3F4FA4-2A76-4869-AC42-5FC1F8A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4727"/>
            <a:ext cx="5962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046E-3304-48A0-AED2-78CC9F21D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973" y="1221000"/>
            <a:ext cx="5892971" cy="4783560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Yfirvinna á að lækka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rgbClr val="FF0000"/>
                </a:solidFill>
                <a:latin typeface="FiraGO Book"/>
              </a:rPr>
              <a:t>Hvetja til aukins starfshlutfalls </a:t>
            </a:r>
            <a:r>
              <a:rPr lang="is-IS" sz="2000" dirty="0">
                <a:latin typeface="FiraGO Book"/>
              </a:rPr>
              <a:t>þar sem enn eru hlutastörf og </a:t>
            </a:r>
            <a:r>
              <a:rPr lang="is-IS" sz="2000" dirty="0" err="1">
                <a:latin typeface="FiraGO Book"/>
              </a:rPr>
              <a:t>mönnunargat</a:t>
            </a:r>
            <a:r>
              <a:rPr lang="is-IS" sz="2000" dirty="0">
                <a:latin typeface="FiraGO Book"/>
              </a:rPr>
              <a:t> er til staðar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>
                <a:latin typeface="FiraGO Book"/>
              </a:rPr>
              <a:t>Vægi vinnuskyldustunda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 dirty="0">
                <a:latin typeface="FiraGO Book"/>
              </a:rPr>
              <a:t>Jöfnun vinnuskila - þar sem </a:t>
            </a:r>
            <a:r>
              <a:rPr lang="is-IS" b="1" dirty="0" err="1">
                <a:latin typeface="FiraGO Book"/>
              </a:rPr>
              <a:t>bæting</a:t>
            </a:r>
            <a:r>
              <a:rPr lang="is-IS" b="1" dirty="0">
                <a:latin typeface="FiraGO Book"/>
              </a:rPr>
              <a:t> var áður</a:t>
            </a:r>
            <a:endParaRPr lang="is-I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Nýráðningar og þjálfun nýrra starfsmanna þar sem hópar eru alla jafna í fullu starfi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Finna jafnvægi í starfsmannahópi m.t.t. möguleika á vaktahvata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FiraGO Book"/>
              </a:rPr>
              <a:t>Samsetning vakta í takt við markmið verkefnisins</a:t>
            </a:r>
          </a:p>
          <a:p>
            <a:endParaRPr lang="is-IS" sz="2000" dirty="0"/>
          </a:p>
          <a:p>
            <a:r>
              <a:rPr lang="is-IS" sz="2400" b="1" dirty="0">
                <a:latin typeface="FiraGO Book"/>
              </a:rPr>
              <a:t>       </a:t>
            </a:r>
            <a:r>
              <a:rPr lang="is-IS" sz="2400" b="1" dirty="0">
                <a:solidFill>
                  <a:srgbClr val="FF0000"/>
                </a:solidFill>
                <a:latin typeface="FiraGO Book"/>
              </a:rPr>
              <a:t>Umbótavegferðin heldur áfram!</a:t>
            </a:r>
          </a:p>
        </p:txBody>
      </p:sp>
    </p:spTree>
    <p:extLst>
      <p:ext uri="{BB962C8B-B14F-4D97-AF65-F5344CB8AC3E}">
        <p14:creationId xmlns:p14="http://schemas.microsoft.com/office/powerpoint/2010/main" val="22620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10385-B2C3-4BDB-A3E2-960993534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4286" y="45751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Fræðsluefni í endurskoðun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607E-7BCE-4D28-9721-0BA08C6EF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8106" y="1522506"/>
            <a:ext cx="9901547" cy="591102"/>
          </a:xfrm>
        </p:spPr>
        <p:txBody>
          <a:bodyPr/>
          <a:lstStyle/>
          <a:p>
            <a:pPr algn="just" rtl="0" fontAlgn="base"/>
            <a:r>
              <a:rPr lang="is-I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Hvar liggja tækifærin til frekari þróunar á fræðsluefni?</a:t>
            </a:r>
            <a:endParaRPr lang="is-I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Management Information System | Introduction to MIS">
            <a:extLst>
              <a:ext uri="{FF2B5EF4-FFF2-40B4-BE49-F238E27FC236}">
                <a16:creationId xmlns:a16="http://schemas.microsoft.com/office/drawing/2014/main" id="{CB69D1ED-4267-48A7-AFBB-A7F4C2D4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56" y="3010253"/>
            <a:ext cx="7733234" cy="35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04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 lIns="91440" tIns="45720" rIns="91440" bIns="45720" anchor="t"/>
          <a:lstStyle/>
          <a:p>
            <a:r>
              <a:rPr lang="is-IS" dirty="0">
                <a:solidFill>
                  <a:srgbClr val="032742"/>
                </a:solidFill>
                <a:latin typeface="FiraGO SemiBold"/>
              </a:rPr>
              <a:t>Næsti fundur 27. apríl</a:t>
            </a:r>
            <a:endParaRPr lang="is-IS" dirty="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C268A-C1DF-4337-9CFE-4D9D89A0B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AC1CD4-942D-451F-9AFB-05CAD98D8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2415" y="2888070"/>
            <a:ext cx="6580005" cy="1304019"/>
          </a:xfrm>
        </p:spPr>
        <p:txBody>
          <a:bodyPr/>
          <a:lstStyle/>
          <a:p>
            <a:r>
              <a:rPr lang="is-IS" dirty="0"/>
              <a:t>Ýmiss framkvæmdaratriði</a:t>
            </a:r>
          </a:p>
        </p:txBody>
      </p:sp>
    </p:spTree>
    <p:extLst>
      <p:ext uri="{BB962C8B-B14F-4D97-AF65-F5344CB8AC3E}">
        <p14:creationId xmlns:p14="http://schemas.microsoft.com/office/powerpoint/2010/main" val="24113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004C2-D73F-448A-8F2F-0F8A1020C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9095" y="2926170"/>
            <a:ext cx="3772579" cy="1304019"/>
          </a:xfrm>
        </p:spPr>
        <p:txBody>
          <a:bodyPr/>
          <a:lstStyle/>
          <a:p>
            <a:r>
              <a:rPr lang="is-IS" dirty="0"/>
              <a:t>Yfirvinna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B32FA-5D74-454A-9C4F-BA664806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2852" y="482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Reglur varðandi yfirvinnu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EB3FA48-2931-4216-AF40-3A7C5F67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06" y="1330466"/>
            <a:ext cx="8890737" cy="236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E90F6-59BF-4450-BCF2-810E318AED7F}"/>
              </a:ext>
            </a:extLst>
          </p:cNvPr>
          <p:cNvSpPr/>
          <p:nvPr/>
        </p:nvSpPr>
        <p:spPr>
          <a:xfrm>
            <a:off x="1499444" y="2801411"/>
            <a:ext cx="8873625" cy="84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4791630-C90D-428A-8385-34B80D57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531" y="4025924"/>
            <a:ext cx="3973642" cy="24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14C50-D989-41AD-BF15-4062ACB49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895" y="1569810"/>
            <a:ext cx="9871845" cy="1304019"/>
          </a:xfrm>
        </p:spPr>
        <p:txBody>
          <a:bodyPr/>
          <a:lstStyle/>
          <a:p>
            <a:pPr algn="ctr"/>
            <a:r>
              <a:rPr lang="is-IS" dirty="0"/>
              <a:t>Jöfnun vinnuskila í stað helgidagafrís og bætingar</a:t>
            </a:r>
          </a:p>
        </p:txBody>
      </p:sp>
      <p:pic>
        <p:nvPicPr>
          <p:cNvPr id="2052" name="Picture 4" descr="Group smiling friends or classmates taking Vector Image">
            <a:extLst>
              <a:ext uri="{FF2B5EF4-FFF2-40B4-BE49-F238E27FC236}">
                <a16:creationId xmlns:a16="http://schemas.microsoft.com/office/drawing/2014/main" id="{6ED70599-0084-4DA5-8002-A74CC01DC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14556"/>
          <a:stretch/>
        </p:blipFill>
        <p:spPr bwMode="auto">
          <a:xfrm>
            <a:off x="4297362" y="3169830"/>
            <a:ext cx="3810317" cy="30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5C5B2-F0B3-45CD-93B5-6E85E655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20"/>
            <a:ext cx="1104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9101B-7098-534F-AC75-4E32406A4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657433"/>
            <a:ext cx="9901547" cy="789927"/>
          </a:xfrm>
        </p:spPr>
        <p:txBody>
          <a:bodyPr/>
          <a:lstStyle/>
          <a:p>
            <a:r>
              <a:rPr lang="en-GB" dirty="0" err="1">
                <a:solidFill>
                  <a:srgbClr val="032742"/>
                </a:solidFill>
              </a:rPr>
              <a:t>Árleg</a:t>
            </a:r>
            <a:r>
              <a:rPr lang="en-GB" dirty="0">
                <a:solidFill>
                  <a:srgbClr val="032742"/>
                </a:solidFill>
              </a:rPr>
              <a:t> </a:t>
            </a:r>
            <a:r>
              <a:rPr lang="en-GB" dirty="0" err="1">
                <a:solidFill>
                  <a:srgbClr val="032742"/>
                </a:solidFill>
              </a:rPr>
              <a:t>vinnuskylda</a:t>
            </a:r>
            <a:endParaRPr lang="en-IS" dirty="0">
              <a:solidFill>
                <a:srgbClr val="0327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35605-2F9B-7F48-AA63-AD4F74687AA4}"/>
              </a:ext>
            </a:extLst>
          </p:cNvPr>
          <p:cNvSpPr txBox="1"/>
          <p:nvPr/>
        </p:nvSpPr>
        <p:spPr>
          <a:xfrm>
            <a:off x="1141590" y="1853927"/>
            <a:ext cx="4878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Vinnutími vaktavinnumanna verður (m.v. dagatal 20</a:t>
            </a:r>
            <a:r>
              <a:rPr lang="is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22</a:t>
            </a:r>
            <a:r>
              <a:rPr lang="en-IS" sz="1600" b="1" dirty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3FAF0-33AB-6446-92B1-61233AC7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926" y="1389256"/>
            <a:ext cx="352695" cy="943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0650D-5EEF-4D1C-9C0E-0C60FD90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90" y="2599048"/>
            <a:ext cx="9577388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5DE3CC-4E38-47DA-94FF-35F4EB7680E1}"/>
              </a:ext>
            </a:extLst>
          </p:cNvPr>
          <p:cNvSpPr/>
          <p:nvPr/>
        </p:nvSpPr>
        <p:spPr>
          <a:xfrm>
            <a:off x="1876511" y="5215474"/>
            <a:ext cx="8286577" cy="975360"/>
          </a:xfrm>
          <a:prstGeom prst="rect">
            <a:avLst/>
          </a:prstGeom>
          <a:solidFill>
            <a:srgbClr val="85ABC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/>
              <a:t>Vinnuskylda var áður 2079,96 (173,33*12)</a:t>
            </a:r>
          </a:p>
          <a:p>
            <a:pPr algn="ctr"/>
            <a:r>
              <a:rPr lang="is-IS" dirty="0"/>
              <a:t>Þeir sem voru með helgidagafrí unnu að jafnaði 1991,96 klst. yfir árið (2079,96 - 88)</a:t>
            </a:r>
          </a:p>
          <a:p>
            <a:pPr algn="ctr"/>
            <a:r>
              <a:rPr lang="is-IS" dirty="0"/>
              <a:t>Þeir sem voru með bætingu unnu að jafnaði 2079,96 klst. yfir árið</a:t>
            </a:r>
          </a:p>
        </p:txBody>
      </p:sp>
    </p:spTree>
    <p:extLst>
      <p:ext uri="{BB962C8B-B14F-4D97-AF65-F5344CB8AC3E}">
        <p14:creationId xmlns:p14="http://schemas.microsoft.com/office/powerpoint/2010/main" val="100220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ED9CB5F-BBE2-4D68-9219-C493E38FB5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537" y="567513"/>
            <a:ext cx="10774925" cy="971727"/>
          </a:xfrm>
        </p:spPr>
        <p:txBody>
          <a:bodyPr/>
          <a:lstStyle/>
          <a:p>
            <a:pPr algn="ctr"/>
            <a:r>
              <a:rPr lang="is-IS" sz="2800" dirty="0">
                <a:solidFill>
                  <a:srgbClr val="032742"/>
                </a:solidFill>
              </a:rPr>
              <a:t>Helgidagafrí/bæting breyttist í jöfnun vinnuskila frá 1. maí 2021</a:t>
            </a:r>
          </a:p>
          <a:p>
            <a:pPr algn="ctr"/>
            <a:endParaRPr lang="is-IS" dirty="0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8C1A15C5-F575-4DF4-A96A-BDA474E2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29" y="1387316"/>
            <a:ext cx="9692820" cy="50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5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051D1B0FBBC49ABDADB0B39955ABE" ma:contentTypeVersion="7" ma:contentTypeDescription="Create a new document." ma:contentTypeScope="" ma:versionID="e38f3c8d9fe49530f60bbb1a1ae570e6">
  <xsd:schema xmlns:xsd="http://www.w3.org/2001/XMLSchema" xmlns:xs="http://www.w3.org/2001/XMLSchema" xmlns:p="http://schemas.microsoft.com/office/2006/metadata/properties" xmlns:ns2="f6289c68-8b78-45bc-885d-613dc6dd015c" targetNamespace="http://schemas.microsoft.com/office/2006/metadata/properties" ma:root="true" ma:fieldsID="8989384945b6dda58ac843c47913854d" ns2:_="">
    <xsd:import namespace="f6289c68-8b78-45bc-885d-613dc6dd0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89c68-8b78-45bc-885d-613dc6dd0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f6289c68-8b78-45bc-885d-613dc6dd01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1FE71A-066B-41E0-9D9C-1A34AD9478F2}">
  <ds:schemaRefs>
    <ds:schemaRef ds:uri="f6289c68-8b78-45bc-885d-613dc6dd01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1223</TotalTime>
  <Words>838</Words>
  <Application>Microsoft Office PowerPoint</Application>
  <PresentationFormat>Widescreen</PresentationFormat>
  <Paragraphs>185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FiraGO</vt:lpstr>
      <vt:lpstr>FiraGO Book</vt:lpstr>
      <vt:lpstr>FiraGO SemiBold</vt:lpstr>
      <vt:lpstr>Symbol</vt:lpstr>
      <vt:lpstr>2_Office Theme</vt:lpstr>
      <vt:lpstr>3_Office Theme</vt:lpstr>
      <vt:lpstr>1_Office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98</cp:revision>
  <dcterms:created xsi:type="dcterms:W3CDTF">2020-10-30T12:19:32Z</dcterms:created>
  <dcterms:modified xsi:type="dcterms:W3CDTF">2022-02-16T08:57:05Z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0x010100CD6051D1B0FBBC49ABDADB0B39955ABE</vt:lpwstr>
  </property>
</Properties>
</file>