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4"/>
    <p:sldMasterId id="2147483664" r:id="rId5"/>
    <p:sldMasterId id="2147483660" r:id="rId6"/>
  </p:sldMasterIdLst>
  <p:notesMasterIdLst>
    <p:notesMasterId r:id="rId17"/>
  </p:notesMasterIdLst>
  <p:sldIdLst>
    <p:sldId id="257" r:id="rId7"/>
    <p:sldId id="291" r:id="rId8"/>
    <p:sldId id="292" r:id="rId9"/>
    <p:sldId id="306" r:id="rId10"/>
    <p:sldId id="299" r:id="rId11"/>
    <p:sldId id="293" r:id="rId12"/>
    <p:sldId id="294" r:id="rId13"/>
    <p:sldId id="295" r:id="rId14"/>
    <p:sldId id="296" r:id="rId15"/>
    <p:sldId id="307" r:id="rId16"/>
  </p:sldIdLst>
  <p:sldSz cx="12192000" cy="6858000"/>
  <p:notesSz cx="6858000" cy="9144000"/>
  <p:defaultText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ára Hildur Jóhannsdóttir" initials="BHJ" lastIdx="1" clrIdx="0">
    <p:extLst>
      <p:ext uri="{19B8F6BF-5375-455C-9EA6-DF929625EA0E}">
        <p15:presenceInfo xmlns:p15="http://schemas.microsoft.com/office/powerpoint/2012/main" userId="S::barahildur@rikissattasemjari.is::418bbdc2-a87c-4c4b-863d-86eeefff96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4CE"/>
    <a:srgbClr val="09501E"/>
    <a:srgbClr val="F18921"/>
    <a:srgbClr val="FFFF00"/>
    <a:srgbClr val="60986E"/>
    <a:srgbClr val="E4F8E7"/>
    <a:srgbClr val="09321E"/>
    <a:srgbClr val="092E1E"/>
    <a:srgbClr val="09361E"/>
    <a:srgbClr val="0941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2578E7-5B5E-4480-872C-97E0465AF0FF}" v="153" dt="2020-10-16T08:56:50.180"/>
    <p1510:client id="{AAD34969-35FC-434F-9B5C-1EBE29B3301D}" v="47" dt="2020-11-11T15:37:52.9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63158" autoAdjust="0"/>
  </p:normalViewPr>
  <p:slideViewPr>
    <p:cSldViewPr snapToGrid="0" snapToObjects="1">
      <p:cViewPr>
        <p:scale>
          <a:sx n="60" d="100"/>
          <a:sy n="60" d="100"/>
        </p:scale>
        <p:origin x="873" y="-738"/>
      </p:cViewPr>
      <p:guideLst>
        <p:guide orient="horz" pos="2160"/>
        <p:guide pos="3840"/>
      </p:guideLst>
    </p:cSldViewPr>
  </p:slideViewPr>
  <p:notesTextViewPr>
    <p:cViewPr>
      <p:scale>
        <a:sx n="1" d="1"/>
        <a:sy n="1" d="1"/>
      </p:scale>
      <p:origin x="0" y="-33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ára Hildur Jóhannsdóttir" userId="418bbdc2-a87c-4c4b-863d-86eeefff96ea" providerId="ADAL" clId="{6E2578E7-5B5E-4480-872C-97E0465AF0FF}"/>
    <pc:docChg chg="undo custSel modSld">
      <pc:chgData name="Bára Hildur Jóhannsdóttir" userId="418bbdc2-a87c-4c4b-863d-86eeefff96ea" providerId="ADAL" clId="{6E2578E7-5B5E-4480-872C-97E0465AF0FF}" dt="2020-10-21T14:49:12.941" v="1575" actId="20577"/>
      <pc:docMkLst>
        <pc:docMk/>
      </pc:docMkLst>
      <pc:sldChg chg="modSp mod modNotesTx">
        <pc:chgData name="Bára Hildur Jóhannsdóttir" userId="418bbdc2-a87c-4c4b-863d-86eeefff96ea" providerId="ADAL" clId="{6E2578E7-5B5E-4480-872C-97E0465AF0FF}" dt="2020-10-15T14:37:53.959" v="664" actId="20577"/>
        <pc:sldMkLst>
          <pc:docMk/>
          <pc:sldMk cId="2241934540" sldId="257"/>
        </pc:sldMkLst>
        <pc:spChg chg="mod">
          <ac:chgData name="Bára Hildur Jóhannsdóttir" userId="418bbdc2-a87c-4c4b-863d-86eeefff96ea" providerId="ADAL" clId="{6E2578E7-5B5E-4480-872C-97E0465AF0FF}" dt="2020-10-13T12:42:52.577" v="17" actId="20577"/>
          <ac:spMkLst>
            <pc:docMk/>
            <pc:sldMk cId="2241934540" sldId="257"/>
            <ac:spMk id="5" creationId="{2A7A135A-C741-4542-8664-141FB8F21C29}"/>
          </ac:spMkLst>
        </pc:spChg>
      </pc:sldChg>
      <pc:sldChg chg="addSp delSp modSp mod modNotesTx">
        <pc:chgData name="Bára Hildur Jóhannsdóttir" userId="418bbdc2-a87c-4c4b-863d-86eeefff96ea" providerId="ADAL" clId="{6E2578E7-5B5E-4480-872C-97E0465AF0FF}" dt="2020-10-15T14:39:02.737" v="720" actId="20577"/>
        <pc:sldMkLst>
          <pc:docMk/>
          <pc:sldMk cId="3051857377" sldId="291"/>
        </pc:sldMkLst>
        <pc:spChg chg="mod">
          <ac:chgData name="Bára Hildur Jóhannsdóttir" userId="418bbdc2-a87c-4c4b-863d-86eeefff96ea" providerId="ADAL" clId="{6E2578E7-5B5E-4480-872C-97E0465AF0FF}" dt="2020-10-13T12:49:06.666" v="41" actId="1076"/>
          <ac:spMkLst>
            <pc:docMk/>
            <pc:sldMk cId="3051857377" sldId="291"/>
            <ac:spMk id="2" creationId="{7F94F76D-16C7-40DD-9A36-1785AA49DDC7}"/>
          </ac:spMkLst>
        </pc:spChg>
        <pc:spChg chg="mod">
          <ac:chgData name="Bára Hildur Jóhannsdóttir" userId="418bbdc2-a87c-4c4b-863d-86eeefff96ea" providerId="ADAL" clId="{6E2578E7-5B5E-4480-872C-97E0465AF0FF}" dt="2020-10-13T13:00:27.202" v="258" actId="20577"/>
          <ac:spMkLst>
            <pc:docMk/>
            <pc:sldMk cId="3051857377" sldId="291"/>
            <ac:spMk id="5" creationId="{4741725E-6A74-4FB0-A82B-B8F6ACBF785C}"/>
          </ac:spMkLst>
        </pc:spChg>
        <pc:picChg chg="del">
          <ac:chgData name="Bára Hildur Jóhannsdóttir" userId="418bbdc2-a87c-4c4b-863d-86eeefff96ea" providerId="ADAL" clId="{6E2578E7-5B5E-4480-872C-97E0465AF0FF}" dt="2020-10-13T12:48:47.147" v="18" actId="478"/>
          <ac:picMkLst>
            <pc:docMk/>
            <pc:sldMk cId="3051857377" sldId="291"/>
            <ac:picMk id="6" creationId="{BD4B411F-E4FB-4424-981B-CC73C59A771F}"/>
          </ac:picMkLst>
        </pc:picChg>
        <pc:picChg chg="add mod modCrop">
          <ac:chgData name="Bára Hildur Jóhannsdóttir" userId="418bbdc2-a87c-4c4b-863d-86eeefff96ea" providerId="ADAL" clId="{6E2578E7-5B5E-4480-872C-97E0465AF0FF}" dt="2020-10-13T13:11:51.320" v="278" actId="732"/>
          <ac:picMkLst>
            <pc:docMk/>
            <pc:sldMk cId="3051857377" sldId="291"/>
            <ac:picMk id="8" creationId="{DB05CA34-FEA4-472C-92F0-08B625277974}"/>
          </ac:picMkLst>
        </pc:picChg>
      </pc:sldChg>
      <pc:sldChg chg="addSp delSp modSp mod modNotesTx">
        <pc:chgData name="Bára Hildur Jóhannsdóttir" userId="418bbdc2-a87c-4c4b-863d-86eeefff96ea" providerId="ADAL" clId="{6E2578E7-5B5E-4480-872C-97E0465AF0FF}" dt="2020-10-15T19:19:41.007" v="1008" actId="20577"/>
        <pc:sldMkLst>
          <pc:docMk/>
          <pc:sldMk cId="830677432" sldId="292"/>
        </pc:sldMkLst>
        <pc:spChg chg="mod">
          <ac:chgData name="Bára Hildur Jóhannsdóttir" userId="418bbdc2-a87c-4c4b-863d-86eeefff96ea" providerId="ADAL" clId="{6E2578E7-5B5E-4480-872C-97E0465AF0FF}" dt="2020-10-13T12:53:02.399" v="104" actId="1036"/>
          <ac:spMkLst>
            <pc:docMk/>
            <pc:sldMk cId="830677432" sldId="292"/>
            <ac:spMk id="5" creationId="{043E19D9-D1ED-475A-A1B3-7D8A6198D881}"/>
          </ac:spMkLst>
        </pc:spChg>
        <pc:spChg chg="mod">
          <ac:chgData name="Bára Hildur Jóhannsdóttir" userId="418bbdc2-a87c-4c4b-863d-86eeefff96ea" providerId="ADAL" clId="{6E2578E7-5B5E-4480-872C-97E0465AF0FF}" dt="2020-10-15T19:19:23.088" v="990" actId="20577"/>
          <ac:spMkLst>
            <pc:docMk/>
            <pc:sldMk cId="830677432" sldId="292"/>
            <ac:spMk id="8" creationId="{2BF58556-A4F3-4538-BC39-D71F0E642D2B}"/>
          </ac:spMkLst>
        </pc:spChg>
        <pc:spChg chg="mod">
          <ac:chgData name="Bára Hildur Jóhannsdóttir" userId="418bbdc2-a87c-4c4b-863d-86eeefff96ea" providerId="ADAL" clId="{6E2578E7-5B5E-4480-872C-97E0465AF0FF}" dt="2020-10-13T12:52:40.722" v="65" actId="20577"/>
          <ac:spMkLst>
            <pc:docMk/>
            <pc:sldMk cId="830677432" sldId="292"/>
            <ac:spMk id="12" creationId="{4BDA5033-8588-4F09-B877-BA0DA137C1D7}"/>
          </ac:spMkLst>
        </pc:spChg>
        <pc:spChg chg="mod">
          <ac:chgData name="Bára Hildur Jóhannsdóttir" userId="418bbdc2-a87c-4c4b-863d-86eeefff96ea" providerId="ADAL" clId="{6E2578E7-5B5E-4480-872C-97E0465AF0FF}" dt="2020-10-13T12:55:57.792" v="158" actId="20577"/>
          <ac:spMkLst>
            <pc:docMk/>
            <pc:sldMk cId="830677432" sldId="292"/>
            <ac:spMk id="18" creationId="{3E5C722F-AB63-4F37-9C71-47ED25FA3F5D}"/>
          </ac:spMkLst>
        </pc:spChg>
        <pc:spChg chg="mod">
          <ac:chgData name="Bára Hildur Jóhannsdóttir" userId="418bbdc2-a87c-4c4b-863d-86eeefff96ea" providerId="ADAL" clId="{6E2578E7-5B5E-4480-872C-97E0465AF0FF}" dt="2020-10-13T12:57:31.101" v="188" actId="20577"/>
          <ac:spMkLst>
            <pc:docMk/>
            <pc:sldMk cId="830677432" sldId="292"/>
            <ac:spMk id="20" creationId="{777FE9F0-CF00-44E7-8C67-F7F016CCC201}"/>
          </ac:spMkLst>
        </pc:spChg>
        <pc:spChg chg="mod">
          <ac:chgData name="Bára Hildur Jóhannsdóttir" userId="418bbdc2-a87c-4c4b-863d-86eeefff96ea" providerId="ADAL" clId="{6E2578E7-5B5E-4480-872C-97E0465AF0FF}" dt="2020-10-13T12:59:29.336" v="221" actId="20577"/>
          <ac:spMkLst>
            <pc:docMk/>
            <pc:sldMk cId="830677432" sldId="292"/>
            <ac:spMk id="22" creationId="{DEE66FC5-6D81-4449-946C-F814E1FE5DE2}"/>
          </ac:spMkLst>
        </pc:spChg>
        <pc:spChg chg="mod">
          <ac:chgData name="Bára Hildur Jóhannsdóttir" userId="418bbdc2-a87c-4c4b-863d-86eeefff96ea" providerId="ADAL" clId="{6E2578E7-5B5E-4480-872C-97E0465AF0FF}" dt="2020-10-13T12:59:39.880" v="223" actId="20577"/>
          <ac:spMkLst>
            <pc:docMk/>
            <pc:sldMk cId="830677432" sldId="292"/>
            <ac:spMk id="24" creationId="{86290FF1-C569-457F-ABD5-24D0D2D4CAE8}"/>
          </ac:spMkLst>
        </pc:spChg>
        <pc:spChg chg="mod">
          <ac:chgData name="Bára Hildur Jóhannsdóttir" userId="418bbdc2-a87c-4c4b-863d-86eeefff96ea" providerId="ADAL" clId="{6E2578E7-5B5E-4480-872C-97E0465AF0FF}" dt="2020-10-13T12:59:46.926" v="229" actId="20577"/>
          <ac:spMkLst>
            <pc:docMk/>
            <pc:sldMk cId="830677432" sldId="292"/>
            <ac:spMk id="26" creationId="{BCBC4144-B65C-4837-A278-6BB35A70210F}"/>
          </ac:spMkLst>
        </pc:spChg>
        <pc:spChg chg="mod">
          <ac:chgData name="Bára Hildur Jóhannsdóttir" userId="418bbdc2-a87c-4c4b-863d-86eeefff96ea" providerId="ADAL" clId="{6E2578E7-5B5E-4480-872C-97E0465AF0FF}" dt="2020-10-13T12:52:54.983" v="81" actId="20577"/>
          <ac:spMkLst>
            <pc:docMk/>
            <pc:sldMk cId="830677432" sldId="292"/>
            <ac:spMk id="31" creationId="{27D349C0-B951-4B7A-B5A4-415A5954013F}"/>
          </ac:spMkLst>
        </pc:spChg>
        <pc:spChg chg="mod">
          <ac:chgData name="Bára Hildur Jóhannsdóttir" userId="418bbdc2-a87c-4c4b-863d-86eeefff96ea" providerId="ADAL" clId="{6E2578E7-5B5E-4480-872C-97E0465AF0FF}" dt="2020-10-13T12:56:12.153" v="168" actId="20577"/>
          <ac:spMkLst>
            <pc:docMk/>
            <pc:sldMk cId="830677432" sldId="292"/>
            <ac:spMk id="33" creationId="{02EE7D65-39B2-4077-B245-FCF86AB41274}"/>
          </ac:spMkLst>
        </pc:spChg>
        <pc:spChg chg="mod">
          <ac:chgData name="Bára Hildur Jóhannsdóttir" userId="418bbdc2-a87c-4c4b-863d-86eeefff96ea" providerId="ADAL" clId="{6E2578E7-5B5E-4480-872C-97E0465AF0FF}" dt="2020-10-13T12:55:46.707" v="153" actId="20577"/>
          <ac:spMkLst>
            <pc:docMk/>
            <pc:sldMk cId="830677432" sldId="292"/>
            <ac:spMk id="37" creationId="{C9315E66-23F0-4F47-BA48-562E91CDF438}"/>
          </ac:spMkLst>
        </pc:spChg>
        <pc:spChg chg="mod">
          <ac:chgData name="Bára Hildur Jóhannsdóttir" userId="418bbdc2-a87c-4c4b-863d-86eeefff96ea" providerId="ADAL" clId="{6E2578E7-5B5E-4480-872C-97E0465AF0FF}" dt="2020-10-13T12:55:29.031" v="151" actId="20577"/>
          <ac:spMkLst>
            <pc:docMk/>
            <pc:sldMk cId="830677432" sldId="292"/>
            <ac:spMk id="38" creationId="{99603CA1-F575-43BE-B6BC-506CC9CEA4AC}"/>
          </ac:spMkLst>
        </pc:spChg>
        <pc:spChg chg="mod">
          <ac:chgData name="Bára Hildur Jóhannsdóttir" userId="418bbdc2-a87c-4c4b-863d-86eeefff96ea" providerId="ADAL" clId="{6E2578E7-5B5E-4480-872C-97E0465AF0FF}" dt="2020-10-13T12:54:25.574" v="125" actId="14100"/>
          <ac:spMkLst>
            <pc:docMk/>
            <pc:sldMk cId="830677432" sldId="292"/>
            <ac:spMk id="39" creationId="{53CC7648-235E-4733-970A-F6F7C9FAC81B}"/>
          </ac:spMkLst>
        </pc:spChg>
        <pc:spChg chg="mod">
          <ac:chgData name="Bára Hildur Jóhannsdóttir" userId="418bbdc2-a87c-4c4b-863d-86eeefff96ea" providerId="ADAL" clId="{6E2578E7-5B5E-4480-872C-97E0465AF0FF}" dt="2020-10-13T12:53:54.939" v="119" actId="14100"/>
          <ac:spMkLst>
            <pc:docMk/>
            <pc:sldMk cId="830677432" sldId="292"/>
            <ac:spMk id="40" creationId="{6DC7B97D-6F21-44B4-835D-22E73EF97190}"/>
          </ac:spMkLst>
        </pc:spChg>
        <pc:spChg chg="mod">
          <ac:chgData name="Bára Hildur Jóhannsdóttir" userId="418bbdc2-a87c-4c4b-863d-86eeefff96ea" providerId="ADAL" clId="{6E2578E7-5B5E-4480-872C-97E0465AF0FF}" dt="2020-10-13T12:54:45.767" v="132" actId="1035"/>
          <ac:spMkLst>
            <pc:docMk/>
            <pc:sldMk cId="830677432" sldId="292"/>
            <ac:spMk id="41" creationId="{3285E8BA-6E30-4C78-AD12-05B3F5CF55DC}"/>
          </ac:spMkLst>
        </pc:spChg>
        <pc:spChg chg="mod">
          <ac:chgData name="Bára Hildur Jóhannsdóttir" userId="418bbdc2-a87c-4c4b-863d-86eeefff96ea" providerId="ADAL" clId="{6E2578E7-5B5E-4480-872C-97E0465AF0FF}" dt="2020-10-13T12:55:04.632" v="133" actId="14100"/>
          <ac:spMkLst>
            <pc:docMk/>
            <pc:sldMk cId="830677432" sldId="292"/>
            <ac:spMk id="45" creationId="{F457A057-5059-4481-9018-BB11786A6365}"/>
          </ac:spMkLst>
        </pc:spChg>
        <pc:spChg chg="mod">
          <ac:chgData name="Bára Hildur Jóhannsdóttir" userId="418bbdc2-a87c-4c4b-863d-86eeefff96ea" providerId="ADAL" clId="{6E2578E7-5B5E-4480-872C-97E0465AF0FF}" dt="2020-10-13T12:55:24.472" v="149" actId="20577"/>
          <ac:spMkLst>
            <pc:docMk/>
            <pc:sldMk cId="830677432" sldId="292"/>
            <ac:spMk id="46" creationId="{90A8EB1F-1413-46E7-92E0-BECD39786F85}"/>
          </ac:spMkLst>
        </pc:spChg>
        <pc:spChg chg="mod">
          <ac:chgData name="Bára Hildur Jóhannsdóttir" userId="418bbdc2-a87c-4c4b-863d-86eeefff96ea" providerId="ADAL" clId="{6E2578E7-5B5E-4480-872C-97E0465AF0FF}" dt="2020-10-13T12:53:33.898" v="112" actId="14100"/>
          <ac:spMkLst>
            <pc:docMk/>
            <pc:sldMk cId="830677432" sldId="292"/>
            <ac:spMk id="49" creationId="{241F66B4-ED59-4A0E-8A18-44F040DB4F4F}"/>
          </ac:spMkLst>
        </pc:spChg>
        <pc:spChg chg="mod">
          <ac:chgData name="Bára Hildur Jóhannsdóttir" userId="418bbdc2-a87c-4c4b-863d-86eeefff96ea" providerId="ADAL" clId="{6E2578E7-5B5E-4480-872C-97E0465AF0FF}" dt="2020-10-13T12:53:21.958" v="108" actId="1076"/>
          <ac:spMkLst>
            <pc:docMk/>
            <pc:sldMk cId="830677432" sldId="292"/>
            <ac:spMk id="51" creationId="{50EC881F-0AA9-488B-BA24-3E3E378035D6}"/>
          </ac:spMkLst>
        </pc:spChg>
        <pc:spChg chg="mod">
          <ac:chgData name="Bára Hildur Jóhannsdóttir" userId="418bbdc2-a87c-4c4b-863d-86eeefff96ea" providerId="ADAL" clId="{6E2578E7-5B5E-4480-872C-97E0465AF0FF}" dt="2020-10-13T12:53:09.691" v="105" actId="1076"/>
          <ac:spMkLst>
            <pc:docMk/>
            <pc:sldMk cId="830677432" sldId="292"/>
            <ac:spMk id="53" creationId="{69EDE808-DC7E-4993-9C44-CF6E77057288}"/>
          </ac:spMkLst>
        </pc:spChg>
        <pc:spChg chg="mod">
          <ac:chgData name="Bára Hildur Jóhannsdóttir" userId="418bbdc2-a87c-4c4b-863d-86eeefff96ea" providerId="ADAL" clId="{6E2578E7-5B5E-4480-872C-97E0465AF0FF}" dt="2020-10-13T12:55:12.891" v="145" actId="1038"/>
          <ac:spMkLst>
            <pc:docMk/>
            <pc:sldMk cId="830677432" sldId="292"/>
            <ac:spMk id="54" creationId="{8D7A5B5E-E4C4-407E-816E-D597922B74EA}"/>
          </ac:spMkLst>
        </pc:spChg>
        <pc:picChg chg="del">
          <ac:chgData name="Bára Hildur Jóhannsdóttir" userId="418bbdc2-a87c-4c4b-863d-86eeefff96ea" providerId="ADAL" clId="{6E2578E7-5B5E-4480-872C-97E0465AF0FF}" dt="2020-10-13T12:51:46.618" v="42" actId="478"/>
          <ac:picMkLst>
            <pc:docMk/>
            <pc:sldMk cId="830677432" sldId="292"/>
            <ac:picMk id="6" creationId="{06AA05D2-98CD-426D-8168-807C92D7795B}"/>
          </ac:picMkLst>
        </pc:picChg>
        <pc:picChg chg="add mod ord">
          <ac:chgData name="Bára Hildur Jóhannsdóttir" userId="418bbdc2-a87c-4c4b-863d-86eeefff96ea" providerId="ADAL" clId="{6E2578E7-5B5E-4480-872C-97E0465AF0FF}" dt="2020-10-13T12:54:41.678" v="131" actId="1076"/>
          <ac:picMkLst>
            <pc:docMk/>
            <pc:sldMk cId="830677432" sldId="292"/>
            <ac:picMk id="10" creationId="{8005B9EF-03F3-459F-AA78-2AFBCA375BD0}"/>
          </ac:picMkLst>
        </pc:picChg>
        <pc:picChg chg="del">
          <ac:chgData name="Bára Hildur Jóhannsdóttir" userId="418bbdc2-a87c-4c4b-863d-86eeefff96ea" providerId="ADAL" clId="{6E2578E7-5B5E-4480-872C-97E0465AF0FF}" dt="2020-10-13T12:51:52.553" v="44" actId="478"/>
          <ac:picMkLst>
            <pc:docMk/>
            <pc:sldMk cId="830677432" sldId="292"/>
            <ac:picMk id="36" creationId="{3E39E4CE-E5BE-4FF9-BA46-9E2CC9ACF2F8}"/>
          </ac:picMkLst>
        </pc:picChg>
      </pc:sldChg>
      <pc:sldChg chg="addSp delSp modSp mod modNotesTx">
        <pc:chgData name="Bára Hildur Jóhannsdóttir" userId="418bbdc2-a87c-4c4b-863d-86eeefff96ea" providerId="ADAL" clId="{6E2578E7-5B5E-4480-872C-97E0465AF0FF}" dt="2020-10-21T14:45:33.787" v="1490" actId="20577"/>
        <pc:sldMkLst>
          <pc:docMk/>
          <pc:sldMk cId="1742373895" sldId="293"/>
        </pc:sldMkLst>
        <pc:spChg chg="mod">
          <ac:chgData name="Bára Hildur Jóhannsdóttir" userId="418bbdc2-a87c-4c4b-863d-86eeefff96ea" providerId="ADAL" clId="{6E2578E7-5B5E-4480-872C-97E0465AF0FF}" dt="2020-10-16T08:54:08.259" v="1188" actId="20577"/>
          <ac:spMkLst>
            <pc:docMk/>
            <pc:sldMk cId="1742373895" sldId="293"/>
            <ac:spMk id="2" creationId="{689FB084-F9FE-49E3-ABA3-932B94AC10AB}"/>
          </ac:spMkLst>
        </pc:spChg>
        <pc:spChg chg="mod">
          <ac:chgData name="Bára Hildur Jóhannsdóttir" userId="418bbdc2-a87c-4c4b-863d-86eeefff96ea" providerId="ADAL" clId="{6E2578E7-5B5E-4480-872C-97E0465AF0FF}" dt="2020-10-13T13:49:09.743" v="437" actId="1037"/>
          <ac:spMkLst>
            <pc:docMk/>
            <pc:sldMk cId="1742373895" sldId="293"/>
            <ac:spMk id="4" creationId="{46294077-EE2E-4AF2-AE72-32E839F1DE3E}"/>
          </ac:spMkLst>
        </pc:spChg>
        <pc:spChg chg="mod">
          <ac:chgData name="Bára Hildur Jóhannsdóttir" userId="418bbdc2-a87c-4c4b-863d-86eeefff96ea" providerId="ADAL" clId="{6E2578E7-5B5E-4480-872C-97E0465AF0FF}" dt="2020-10-16T08:53:58.975" v="1170" actId="20577"/>
          <ac:spMkLst>
            <pc:docMk/>
            <pc:sldMk cId="1742373895" sldId="293"/>
            <ac:spMk id="5" creationId="{6E638D72-1C43-4CE8-AA5A-1F04346B3219}"/>
          </ac:spMkLst>
        </pc:spChg>
        <pc:picChg chg="add mod">
          <ac:chgData name="Bára Hildur Jóhannsdóttir" userId="418bbdc2-a87c-4c4b-863d-86eeefff96ea" providerId="ADAL" clId="{6E2578E7-5B5E-4480-872C-97E0465AF0FF}" dt="2020-10-13T13:05:29.562" v="262" actId="14100"/>
          <ac:picMkLst>
            <pc:docMk/>
            <pc:sldMk cId="1742373895" sldId="293"/>
            <ac:picMk id="7" creationId="{7AD17818-E90A-4A4D-9683-E5988C85E070}"/>
          </ac:picMkLst>
        </pc:picChg>
        <pc:picChg chg="del">
          <ac:chgData name="Bára Hildur Jóhannsdóttir" userId="418bbdc2-a87c-4c4b-863d-86eeefff96ea" providerId="ADAL" clId="{6E2578E7-5B5E-4480-872C-97E0465AF0FF}" dt="2020-10-13T13:05:24.380" v="259" actId="478"/>
          <ac:picMkLst>
            <pc:docMk/>
            <pc:sldMk cId="1742373895" sldId="293"/>
            <ac:picMk id="10" creationId="{EE691B82-5B93-4A83-9A0D-104B4A834287}"/>
          </ac:picMkLst>
        </pc:picChg>
      </pc:sldChg>
      <pc:sldChg chg="addSp delSp modSp mod modNotesTx">
        <pc:chgData name="Bára Hildur Jóhannsdóttir" userId="418bbdc2-a87c-4c4b-863d-86eeefff96ea" providerId="ADAL" clId="{6E2578E7-5B5E-4480-872C-97E0465AF0FF}" dt="2020-10-16T09:06:16.883" v="1472" actId="20577"/>
        <pc:sldMkLst>
          <pc:docMk/>
          <pc:sldMk cId="419104248" sldId="294"/>
        </pc:sldMkLst>
        <pc:spChg chg="mod">
          <ac:chgData name="Bára Hildur Jóhannsdóttir" userId="418bbdc2-a87c-4c4b-863d-86eeefff96ea" providerId="ADAL" clId="{6E2578E7-5B5E-4480-872C-97E0465AF0FF}" dt="2020-10-13T13:59:25.416" v="579" actId="1035"/>
          <ac:spMkLst>
            <pc:docMk/>
            <pc:sldMk cId="419104248" sldId="294"/>
            <ac:spMk id="2" creationId="{AA784200-A2CF-444D-824D-1E71175F0875}"/>
          </ac:spMkLst>
        </pc:spChg>
        <pc:spChg chg="mod">
          <ac:chgData name="Bára Hildur Jóhannsdóttir" userId="418bbdc2-a87c-4c4b-863d-86eeefff96ea" providerId="ADAL" clId="{6E2578E7-5B5E-4480-872C-97E0465AF0FF}" dt="2020-10-13T14:00:17.397" v="590" actId="1038"/>
          <ac:spMkLst>
            <pc:docMk/>
            <pc:sldMk cId="419104248" sldId="294"/>
            <ac:spMk id="3" creationId="{B6AE01AA-30ED-49C8-9461-BFE648AF3716}"/>
          </ac:spMkLst>
        </pc:spChg>
        <pc:spChg chg="mod">
          <ac:chgData name="Bára Hildur Jóhannsdóttir" userId="418bbdc2-a87c-4c4b-863d-86eeefff96ea" providerId="ADAL" clId="{6E2578E7-5B5E-4480-872C-97E0465AF0FF}" dt="2020-10-16T08:56:50.180" v="1259" actId="20577"/>
          <ac:spMkLst>
            <pc:docMk/>
            <pc:sldMk cId="419104248" sldId="294"/>
            <ac:spMk id="4" creationId="{6BC1F136-AF49-46B2-B4E5-2D5D8BA2C3FC}"/>
          </ac:spMkLst>
        </pc:spChg>
        <pc:spChg chg="mod">
          <ac:chgData name="Bára Hildur Jóhannsdóttir" userId="418bbdc2-a87c-4c4b-863d-86eeefff96ea" providerId="ADAL" clId="{6E2578E7-5B5E-4480-872C-97E0465AF0FF}" dt="2020-10-13T13:52:26.722" v="548" actId="14100"/>
          <ac:spMkLst>
            <pc:docMk/>
            <pc:sldMk cId="419104248" sldId="294"/>
            <ac:spMk id="9" creationId="{85A864FE-9CA1-4EA6-83B7-DC6DA1A38D18}"/>
          </ac:spMkLst>
        </pc:spChg>
        <pc:spChg chg="mod">
          <ac:chgData name="Bára Hildur Jóhannsdóttir" userId="418bbdc2-a87c-4c4b-863d-86eeefff96ea" providerId="ADAL" clId="{6E2578E7-5B5E-4480-872C-97E0465AF0FF}" dt="2020-10-13T13:52:39.094" v="550" actId="14100"/>
          <ac:spMkLst>
            <pc:docMk/>
            <pc:sldMk cId="419104248" sldId="294"/>
            <ac:spMk id="11" creationId="{DDAEFDB1-EDF5-42D3-8E89-5E73D6F7EF0E}"/>
          </ac:spMkLst>
        </pc:spChg>
        <pc:spChg chg="mod">
          <ac:chgData name="Bára Hildur Jóhannsdóttir" userId="418bbdc2-a87c-4c4b-863d-86eeefff96ea" providerId="ADAL" clId="{6E2578E7-5B5E-4480-872C-97E0465AF0FF}" dt="2020-10-13T13:52:45.972" v="552" actId="14100"/>
          <ac:spMkLst>
            <pc:docMk/>
            <pc:sldMk cId="419104248" sldId="294"/>
            <ac:spMk id="13" creationId="{84AAB4DE-4E1B-4728-B454-77AFCB5861EE}"/>
          </ac:spMkLst>
        </pc:spChg>
        <pc:spChg chg="mod">
          <ac:chgData name="Bára Hildur Jóhannsdóttir" userId="418bbdc2-a87c-4c4b-863d-86eeefff96ea" providerId="ADAL" clId="{6E2578E7-5B5E-4480-872C-97E0465AF0FF}" dt="2020-10-13T13:52:57.183" v="553" actId="1076"/>
          <ac:spMkLst>
            <pc:docMk/>
            <pc:sldMk cId="419104248" sldId="294"/>
            <ac:spMk id="15" creationId="{1BB79CA1-5E41-4851-84FE-4D6E623C2EE4}"/>
          </ac:spMkLst>
        </pc:spChg>
        <pc:spChg chg="mod">
          <ac:chgData name="Bára Hildur Jóhannsdóttir" userId="418bbdc2-a87c-4c4b-863d-86eeefff96ea" providerId="ADAL" clId="{6E2578E7-5B5E-4480-872C-97E0465AF0FF}" dt="2020-10-13T14:00:09.991" v="584" actId="1035"/>
          <ac:spMkLst>
            <pc:docMk/>
            <pc:sldMk cId="419104248" sldId="294"/>
            <ac:spMk id="17" creationId="{9375D860-D008-4B48-BE8C-D482098161F6}"/>
          </ac:spMkLst>
        </pc:spChg>
        <pc:spChg chg="mod">
          <ac:chgData name="Bára Hildur Jóhannsdóttir" userId="418bbdc2-a87c-4c4b-863d-86eeefff96ea" providerId="ADAL" clId="{6E2578E7-5B5E-4480-872C-97E0465AF0FF}" dt="2020-10-16T08:54:55.034" v="1207" actId="1038"/>
          <ac:spMkLst>
            <pc:docMk/>
            <pc:sldMk cId="419104248" sldId="294"/>
            <ac:spMk id="19" creationId="{6FE6C90D-444B-43A5-9D19-39B96F0C1741}"/>
          </ac:spMkLst>
        </pc:spChg>
        <pc:spChg chg="mod">
          <ac:chgData name="Bára Hildur Jóhannsdóttir" userId="418bbdc2-a87c-4c4b-863d-86eeefff96ea" providerId="ADAL" clId="{6E2578E7-5B5E-4480-872C-97E0465AF0FF}" dt="2020-10-13T13:53:03.704" v="554" actId="1076"/>
          <ac:spMkLst>
            <pc:docMk/>
            <pc:sldMk cId="419104248" sldId="294"/>
            <ac:spMk id="21" creationId="{86A6889F-D161-4958-86F8-95ABCBA8898C}"/>
          </ac:spMkLst>
        </pc:spChg>
        <pc:spChg chg="mod">
          <ac:chgData name="Bára Hildur Jóhannsdóttir" userId="418bbdc2-a87c-4c4b-863d-86eeefff96ea" providerId="ADAL" clId="{6E2578E7-5B5E-4480-872C-97E0465AF0FF}" dt="2020-10-16T08:54:55.034" v="1207" actId="1038"/>
          <ac:spMkLst>
            <pc:docMk/>
            <pc:sldMk cId="419104248" sldId="294"/>
            <ac:spMk id="31" creationId="{D45EE29D-3066-4472-AE4C-B760128DDE21}"/>
          </ac:spMkLst>
        </pc:spChg>
        <pc:spChg chg="mod">
          <ac:chgData name="Bára Hildur Jóhannsdóttir" userId="418bbdc2-a87c-4c4b-863d-86eeefff96ea" providerId="ADAL" clId="{6E2578E7-5B5E-4480-872C-97E0465AF0FF}" dt="2020-10-16T08:55:06.647" v="1220" actId="1038"/>
          <ac:spMkLst>
            <pc:docMk/>
            <pc:sldMk cId="419104248" sldId="294"/>
            <ac:spMk id="33" creationId="{6A13D7E8-F355-4280-95D6-7F204DB82BEC}"/>
          </ac:spMkLst>
        </pc:spChg>
        <pc:spChg chg="mod">
          <ac:chgData name="Bára Hildur Jóhannsdóttir" userId="418bbdc2-a87c-4c4b-863d-86eeefff96ea" providerId="ADAL" clId="{6E2578E7-5B5E-4480-872C-97E0465AF0FF}" dt="2020-10-16T08:54:55.034" v="1207" actId="1038"/>
          <ac:spMkLst>
            <pc:docMk/>
            <pc:sldMk cId="419104248" sldId="294"/>
            <ac:spMk id="37" creationId="{08D11F1C-0E89-4756-8FF2-E82146F36B3A}"/>
          </ac:spMkLst>
        </pc:spChg>
        <pc:spChg chg="mod">
          <ac:chgData name="Bára Hildur Jóhannsdóttir" userId="418bbdc2-a87c-4c4b-863d-86eeefff96ea" providerId="ADAL" clId="{6E2578E7-5B5E-4480-872C-97E0465AF0FF}" dt="2020-10-16T08:55:06.647" v="1220" actId="1038"/>
          <ac:spMkLst>
            <pc:docMk/>
            <pc:sldMk cId="419104248" sldId="294"/>
            <ac:spMk id="39" creationId="{EC788537-2567-452A-BC2E-7071A2729207}"/>
          </ac:spMkLst>
        </pc:spChg>
        <pc:spChg chg="mod">
          <ac:chgData name="Bára Hildur Jóhannsdóttir" userId="418bbdc2-a87c-4c4b-863d-86eeefff96ea" providerId="ADAL" clId="{6E2578E7-5B5E-4480-872C-97E0465AF0FF}" dt="2020-10-16T08:54:40.579" v="1200" actId="1038"/>
          <ac:spMkLst>
            <pc:docMk/>
            <pc:sldMk cId="419104248" sldId="294"/>
            <ac:spMk id="40" creationId="{DBA25437-4465-4EA5-815E-C22AD6BB8ED1}"/>
          </ac:spMkLst>
        </pc:spChg>
        <pc:spChg chg="mod">
          <ac:chgData name="Bára Hildur Jóhannsdóttir" userId="418bbdc2-a87c-4c4b-863d-86eeefff96ea" providerId="ADAL" clId="{6E2578E7-5B5E-4480-872C-97E0465AF0FF}" dt="2020-10-16T08:55:17.724" v="1251" actId="1038"/>
          <ac:spMkLst>
            <pc:docMk/>
            <pc:sldMk cId="419104248" sldId="294"/>
            <ac:spMk id="42" creationId="{666DAB91-1DD5-47BD-A98F-0E3244593306}"/>
          </ac:spMkLst>
        </pc:spChg>
        <pc:spChg chg="mod">
          <ac:chgData name="Bára Hildur Jóhannsdóttir" userId="418bbdc2-a87c-4c4b-863d-86eeefff96ea" providerId="ADAL" clId="{6E2578E7-5B5E-4480-872C-97E0465AF0FF}" dt="2020-10-13T13:51:11.574" v="502" actId="1037"/>
          <ac:spMkLst>
            <pc:docMk/>
            <pc:sldMk cId="419104248" sldId="294"/>
            <ac:spMk id="44" creationId="{051CF572-571A-4FBA-924E-6062E6510C42}"/>
          </ac:spMkLst>
        </pc:spChg>
        <pc:spChg chg="mod">
          <ac:chgData name="Bára Hildur Jóhannsdóttir" userId="418bbdc2-a87c-4c4b-863d-86eeefff96ea" providerId="ADAL" clId="{6E2578E7-5B5E-4480-872C-97E0465AF0FF}" dt="2020-10-16T08:54:55.034" v="1207" actId="1038"/>
          <ac:spMkLst>
            <pc:docMk/>
            <pc:sldMk cId="419104248" sldId="294"/>
            <ac:spMk id="46" creationId="{960453F2-7902-4693-8535-30C17B535D70}"/>
          </ac:spMkLst>
        </pc:spChg>
        <pc:spChg chg="mod">
          <ac:chgData name="Bára Hildur Jóhannsdóttir" userId="418bbdc2-a87c-4c4b-863d-86eeefff96ea" providerId="ADAL" clId="{6E2578E7-5B5E-4480-872C-97E0465AF0FF}" dt="2020-10-16T08:55:12.985" v="1238" actId="1038"/>
          <ac:spMkLst>
            <pc:docMk/>
            <pc:sldMk cId="419104248" sldId="294"/>
            <ac:spMk id="48" creationId="{D8D15BA2-7FE1-4221-87CC-360CBF7BCD5A}"/>
          </ac:spMkLst>
        </pc:spChg>
        <pc:picChg chg="add mod ord">
          <ac:chgData name="Bára Hildur Jóhannsdóttir" userId="418bbdc2-a87c-4c4b-863d-86eeefff96ea" providerId="ADAL" clId="{6E2578E7-5B5E-4480-872C-97E0465AF0FF}" dt="2020-10-13T13:50:27.322" v="472" actId="1076"/>
          <ac:picMkLst>
            <pc:docMk/>
            <pc:sldMk cId="419104248" sldId="294"/>
            <ac:picMk id="6" creationId="{952BBF8F-92B6-4399-BC75-D7E14362BCDD}"/>
          </ac:picMkLst>
        </pc:picChg>
        <pc:picChg chg="del">
          <ac:chgData name="Bára Hildur Jóhannsdóttir" userId="418bbdc2-a87c-4c4b-863d-86eeefff96ea" providerId="ADAL" clId="{6E2578E7-5B5E-4480-872C-97E0465AF0FF}" dt="2020-10-13T13:05:54.870" v="263" actId="478"/>
          <ac:picMkLst>
            <pc:docMk/>
            <pc:sldMk cId="419104248" sldId="294"/>
            <ac:picMk id="10" creationId="{990A6AF5-E9A7-4652-9C63-788C5BA1A6AB}"/>
          </ac:picMkLst>
        </pc:picChg>
      </pc:sldChg>
      <pc:sldChg chg="addSp delSp modSp mod modNotesTx">
        <pc:chgData name="Bára Hildur Jóhannsdóttir" userId="418bbdc2-a87c-4c4b-863d-86eeefff96ea" providerId="ADAL" clId="{6E2578E7-5B5E-4480-872C-97E0465AF0FF}" dt="2020-10-21T14:45:39.852" v="1491"/>
        <pc:sldMkLst>
          <pc:docMk/>
          <pc:sldMk cId="3075625208" sldId="295"/>
        </pc:sldMkLst>
        <pc:picChg chg="add mod">
          <ac:chgData name="Bára Hildur Jóhannsdóttir" userId="418bbdc2-a87c-4c4b-863d-86eeefff96ea" providerId="ADAL" clId="{6E2578E7-5B5E-4480-872C-97E0465AF0FF}" dt="2020-10-13T13:06:55.041" v="272" actId="14100"/>
          <ac:picMkLst>
            <pc:docMk/>
            <pc:sldMk cId="3075625208" sldId="295"/>
            <ac:picMk id="7" creationId="{187D4738-8C03-4775-8C3F-8802B22F7059}"/>
          </ac:picMkLst>
        </pc:picChg>
        <pc:picChg chg="del">
          <ac:chgData name="Bára Hildur Jóhannsdóttir" userId="418bbdc2-a87c-4c4b-863d-86eeefff96ea" providerId="ADAL" clId="{6E2578E7-5B5E-4480-872C-97E0465AF0FF}" dt="2020-10-13T13:06:49.973" v="269" actId="478"/>
          <ac:picMkLst>
            <pc:docMk/>
            <pc:sldMk cId="3075625208" sldId="295"/>
            <ac:picMk id="11" creationId="{91B85E37-A6A0-4B1A-A403-AD3A9971E547}"/>
          </ac:picMkLst>
        </pc:picChg>
      </pc:sldChg>
      <pc:sldChg chg="addSp delSp modSp mod modNotesTx">
        <pc:chgData name="Bára Hildur Jóhannsdóttir" userId="418bbdc2-a87c-4c4b-863d-86eeefff96ea" providerId="ADAL" clId="{6E2578E7-5B5E-4480-872C-97E0465AF0FF}" dt="2020-10-21T14:49:12.941" v="1575" actId="20577"/>
        <pc:sldMkLst>
          <pc:docMk/>
          <pc:sldMk cId="3988603885" sldId="296"/>
        </pc:sldMkLst>
        <pc:picChg chg="del">
          <ac:chgData name="Bára Hildur Jóhannsdóttir" userId="418bbdc2-a87c-4c4b-863d-86eeefff96ea" providerId="ADAL" clId="{6E2578E7-5B5E-4480-872C-97E0465AF0FF}" dt="2020-10-13T13:07:19.618" v="273" actId="478"/>
          <ac:picMkLst>
            <pc:docMk/>
            <pc:sldMk cId="3988603885" sldId="296"/>
            <ac:picMk id="5" creationId="{A92BA610-AAD0-46AA-BFD0-305A64E43E13}"/>
          </ac:picMkLst>
        </pc:picChg>
        <pc:picChg chg="add mod ord">
          <ac:chgData name="Bára Hildur Jóhannsdóttir" userId="418bbdc2-a87c-4c4b-863d-86eeefff96ea" providerId="ADAL" clId="{6E2578E7-5B5E-4480-872C-97E0465AF0FF}" dt="2020-10-13T13:07:35.266" v="277" actId="167"/>
          <ac:picMkLst>
            <pc:docMk/>
            <pc:sldMk cId="3988603885" sldId="296"/>
            <ac:picMk id="7" creationId="{826E4346-2267-4A4C-ACF9-9918F23B1428}"/>
          </ac:picMkLst>
        </pc:picChg>
      </pc:sldChg>
      <pc:sldChg chg="modSp mod modNotesTx">
        <pc:chgData name="Bára Hildur Jóhannsdóttir" userId="418bbdc2-a87c-4c4b-863d-86eeefff96ea" providerId="ADAL" clId="{6E2578E7-5B5E-4480-872C-97E0465AF0FF}" dt="2020-10-16T08:52:06.834" v="1107" actId="20577"/>
        <pc:sldMkLst>
          <pc:docMk/>
          <pc:sldMk cId="2574426533" sldId="299"/>
        </pc:sldMkLst>
        <pc:spChg chg="mod">
          <ac:chgData name="Bára Hildur Jóhannsdóttir" userId="418bbdc2-a87c-4c4b-863d-86eeefff96ea" providerId="ADAL" clId="{6E2578E7-5B5E-4480-872C-97E0465AF0FF}" dt="2020-10-13T13:15:23.233" v="420" actId="20577"/>
          <ac:spMkLst>
            <pc:docMk/>
            <pc:sldMk cId="2574426533" sldId="299"/>
            <ac:spMk id="5" creationId="{78B2E950-AF5E-486C-B067-7E668D7E8E5C}"/>
          </ac:spMkLst>
        </pc:spChg>
      </pc:sldChg>
      <pc:sldChg chg="addSp delSp modSp mod modNotesTx">
        <pc:chgData name="Bára Hildur Jóhannsdóttir" userId="418bbdc2-a87c-4c4b-863d-86eeefff96ea" providerId="ADAL" clId="{6E2578E7-5B5E-4480-872C-97E0465AF0FF}" dt="2020-10-16T08:51:23.135" v="1069" actId="20577"/>
        <pc:sldMkLst>
          <pc:docMk/>
          <pc:sldMk cId="4090676875" sldId="306"/>
        </pc:sldMkLst>
        <pc:spChg chg="mod">
          <ac:chgData name="Bára Hildur Jóhannsdóttir" userId="418bbdc2-a87c-4c4b-863d-86eeefff96ea" providerId="ADAL" clId="{6E2578E7-5B5E-4480-872C-97E0465AF0FF}" dt="2020-10-13T13:15:01.824" v="400" actId="14100"/>
          <ac:spMkLst>
            <pc:docMk/>
            <pc:sldMk cId="4090676875" sldId="306"/>
            <ac:spMk id="2" creationId="{7F94F76D-16C7-40DD-9A36-1785AA49DDC7}"/>
          </ac:spMkLst>
        </pc:spChg>
        <pc:spChg chg="del">
          <ac:chgData name="Bára Hildur Jóhannsdóttir" userId="418bbdc2-a87c-4c4b-863d-86eeefff96ea" providerId="ADAL" clId="{6E2578E7-5B5E-4480-872C-97E0465AF0FF}" dt="2020-10-13T13:12:50.066" v="282" actId="478"/>
          <ac:spMkLst>
            <pc:docMk/>
            <pc:sldMk cId="4090676875" sldId="306"/>
            <ac:spMk id="3" creationId="{1E8741DE-951C-4EF9-AFDE-AAE3BC480DA4}"/>
          </ac:spMkLst>
        </pc:spChg>
        <pc:spChg chg="mod">
          <ac:chgData name="Bára Hildur Jóhannsdóttir" userId="418bbdc2-a87c-4c4b-863d-86eeefff96ea" providerId="ADAL" clId="{6E2578E7-5B5E-4480-872C-97E0465AF0FF}" dt="2020-10-13T13:13:45.171" v="362" actId="1037"/>
          <ac:spMkLst>
            <pc:docMk/>
            <pc:sldMk cId="4090676875" sldId="306"/>
            <ac:spMk id="5" creationId="{590D4B3F-6E1A-4610-B9C9-02AF55C271B9}"/>
          </ac:spMkLst>
        </pc:spChg>
        <pc:spChg chg="mod">
          <ac:chgData name="Bára Hildur Jóhannsdóttir" userId="418bbdc2-a87c-4c4b-863d-86eeefff96ea" providerId="ADAL" clId="{6E2578E7-5B5E-4480-872C-97E0465AF0FF}" dt="2020-10-13T13:13:22.388" v="289" actId="1076"/>
          <ac:spMkLst>
            <pc:docMk/>
            <pc:sldMk cId="4090676875" sldId="306"/>
            <ac:spMk id="7" creationId="{EFC2FAE0-75C0-4DD4-839D-41D94E89D8DE}"/>
          </ac:spMkLst>
        </pc:spChg>
        <pc:spChg chg="del">
          <ac:chgData name="Bára Hildur Jóhannsdóttir" userId="418bbdc2-a87c-4c4b-863d-86eeefff96ea" providerId="ADAL" clId="{6E2578E7-5B5E-4480-872C-97E0465AF0FF}" dt="2020-10-13T13:12:50.066" v="282" actId="478"/>
          <ac:spMkLst>
            <pc:docMk/>
            <pc:sldMk cId="4090676875" sldId="306"/>
            <ac:spMk id="8" creationId="{7101D59D-53F9-47D9-8289-6CD675A5244F}"/>
          </ac:spMkLst>
        </pc:spChg>
        <pc:spChg chg="add">
          <ac:chgData name="Bára Hildur Jóhannsdóttir" userId="418bbdc2-a87c-4c4b-863d-86eeefff96ea" providerId="ADAL" clId="{6E2578E7-5B5E-4480-872C-97E0465AF0FF}" dt="2020-10-13T13:12:51.336" v="283" actId="22"/>
          <ac:spMkLst>
            <pc:docMk/>
            <pc:sldMk cId="4090676875" sldId="306"/>
            <ac:spMk id="12" creationId="{5A9E4600-1D08-4E67-9F76-EE88440FBAD7}"/>
          </ac:spMkLst>
        </pc:spChg>
        <pc:spChg chg="add mod">
          <ac:chgData name="Bára Hildur Jóhannsdóttir" userId="418bbdc2-a87c-4c4b-863d-86eeefff96ea" providerId="ADAL" clId="{6E2578E7-5B5E-4480-872C-97E0465AF0FF}" dt="2020-10-13T13:14:42.799" v="381" actId="207"/>
          <ac:spMkLst>
            <pc:docMk/>
            <pc:sldMk cId="4090676875" sldId="306"/>
            <ac:spMk id="13" creationId="{9F94E647-2B41-4FDE-8A64-7F99447DA13B}"/>
          </ac:spMkLst>
        </pc:spChg>
        <pc:spChg chg="mod">
          <ac:chgData name="Bára Hildur Jóhannsdóttir" userId="418bbdc2-a87c-4c4b-863d-86eeefff96ea" providerId="ADAL" clId="{6E2578E7-5B5E-4480-872C-97E0465AF0FF}" dt="2020-10-13T13:13:54.724" v="368" actId="20577"/>
          <ac:spMkLst>
            <pc:docMk/>
            <pc:sldMk cId="4090676875" sldId="306"/>
            <ac:spMk id="15" creationId="{0CA68098-84E3-4881-A0A2-0459AEDB6F56}"/>
          </ac:spMkLst>
        </pc:spChg>
        <pc:spChg chg="mod">
          <ac:chgData name="Bára Hildur Jóhannsdóttir" userId="418bbdc2-a87c-4c4b-863d-86eeefff96ea" providerId="ADAL" clId="{6E2578E7-5B5E-4480-872C-97E0465AF0FF}" dt="2020-10-13T13:13:10.327" v="287" actId="1076"/>
          <ac:spMkLst>
            <pc:docMk/>
            <pc:sldMk cId="4090676875" sldId="306"/>
            <ac:spMk id="18" creationId="{96CD6516-3E6C-4F93-866D-0A9E0ECCD91A}"/>
          </ac:spMkLst>
        </pc:spChg>
        <pc:spChg chg="mod">
          <ac:chgData name="Bára Hildur Jóhannsdóttir" userId="418bbdc2-a87c-4c4b-863d-86eeefff96ea" providerId="ADAL" clId="{6E2578E7-5B5E-4480-872C-97E0465AF0FF}" dt="2020-10-13T13:13:14.508" v="288" actId="1076"/>
          <ac:spMkLst>
            <pc:docMk/>
            <pc:sldMk cId="4090676875" sldId="306"/>
            <ac:spMk id="21" creationId="{EFB1F08F-F62B-4B6B-BEE8-7E251CFA92F0}"/>
          </ac:spMkLst>
        </pc:spChg>
        <pc:picChg chg="del">
          <ac:chgData name="Bára Hildur Jóhannsdóttir" userId="418bbdc2-a87c-4c4b-863d-86eeefff96ea" providerId="ADAL" clId="{6E2578E7-5B5E-4480-872C-97E0465AF0FF}" dt="2020-10-13T13:12:05.030" v="279" actId="478"/>
          <ac:picMkLst>
            <pc:docMk/>
            <pc:sldMk cId="4090676875" sldId="306"/>
            <ac:picMk id="6" creationId="{BD4B411F-E4FB-4424-981B-CC73C59A771F}"/>
          </ac:picMkLst>
        </pc:picChg>
        <pc:picChg chg="add mod ord">
          <ac:chgData name="Bára Hildur Jóhannsdóttir" userId="418bbdc2-a87c-4c4b-863d-86eeefff96ea" providerId="ADAL" clId="{6E2578E7-5B5E-4480-872C-97E0465AF0FF}" dt="2020-10-13T13:13:30.608" v="293" actId="1076"/>
          <ac:picMkLst>
            <pc:docMk/>
            <pc:sldMk cId="4090676875" sldId="306"/>
            <ac:picMk id="11" creationId="{DDF4E98A-DD82-496A-8A6A-AE620C5A34E6}"/>
          </ac:picMkLst>
        </pc:picChg>
      </pc:sldChg>
    </pc:docChg>
  </pc:docChgLst>
  <pc:docChgLst>
    <pc:chgData name="Bára Hildur Jóhannsdóttir" userId="S::barahildur_rikissattasemjari.is#ext#@governmentis.onmicrosoft.com::29a14658-2aab-46bd-8c0b-9caea726cbb4" providerId="AD" clId="Web-{AAD34969-35FC-434F-9B5C-1EBE29B3301D}"/>
    <pc:docChg chg="modSld">
      <pc:chgData name="Bára Hildur Jóhannsdóttir" userId="S::barahildur_rikissattasemjari.is#ext#@governmentis.onmicrosoft.com::29a14658-2aab-46bd-8c0b-9caea726cbb4" providerId="AD" clId="Web-{AAD34969-35FC-434F-9B5C-1EBE29B3301D}" dt="2020-11-11T15:37:52.996" v="66" actId="1076"/>
      <pc:docMkLst>
        <pc:docMk/>
      </pc:docMkLst>
      <pc:sldChg chg="modSp">
        <pc:chgData name="Bára Hildur Jóhannsdóttir" userId="S::barahildur_rikissattasemjari.is#ext#@governmentis.onmicrosoft.com::29a14658-2aab-46bd-8c0b-9caea726cbb4" providerId="AD" clId="Web-{AAD34969-35FC-434F-9B5C-1EBE29B3301D}" dt="2020-11-11T15:31:48.830" v="10" actId="14100"/>
        <pc:sldMkLst>
          <pc:docMk/>
          <pc:sldMk cId="1742373895" sldId="293"/>
        </pc:sldMkLst>
        <pc:spChg chg="mod">
          <ac:chgData name="Bára Hildur Jóhannsdóttir" userId="S::barahildur_rikissattasemjari.is#ext#@governmentis.onmicrosoft.com::29a14658-2aab-46bd-8c0b-9caea726cbb4" providerId="AD" clId="Web-{AAD34969-35FC-434F-9B5C-1EBE29B3301D}" dt="2020-11-11T15:31:48.830" v="10" actId="14100"/>
          <ac:spMkLst>
            <pc:docMk/>
            <pc:sldMk cId="1742373895" sldId="293"/>
            <ac:spMk id="4" creationId="{46294077-EE2E-4AF2-AE72-32E839F1DE3E}"/>
          </ac:spMkLst>
        </pc:spChg>
      </pc:sldChg>
      <pc:sldChg chg="modNotes">
        <pc:chgData name="Bára Hildur Jóhannsdóttir" userId="S::barahildur_rikissattasemjari.is#ext#@governmentis.onmicrosoft.com::29a14658-2aab-46bd-8c0b-9caea726cbb4" providerId="AD" clId="Web-{AAD34969-35FC-434F-9B5C-1EBE29B3301D}" dt="2020-11-11T15:31:23.251" v="8"/>
        <pc:sldMkLst>
          <pc:docMk/>
          <pc:sldMk cId="419104248" sldId="294"/>
        </pc:sldMkLst>
      </pc:sldChg>
      <pc:sldChg chg="modSp modNotes">
        <pc:chgData name="Bára Hildur Jóhannsdóttir" userId="S::barahildur_rikissattasemjari.is#ext#@governmentis.onmicrosoft.com::29a14658-2aab-46bd-8c0b-9caea726cbb4" providerId="AD" clId="Web-{AAD34969-35FC-434F-9B5C-1EBE29B3301D}" dt="2020-11-11T15:32:59.597" v="26"/>
        <pc:sldMkLst>
          <pc:docMk/>
          <pc:sldMk cId="3075625208" sldId="295"/>
        </pc:sldMkLst>
        <pc:spChg chg="mod">
          <ac:chgData name="Bára Hildur Jóhannsdóttir" userId="S::barahildur_rikissattasemjari.is#ext#@governmentis.onmicrosoft.com::29a14658-2aab-46bd-8c0b-9caea726cbb4" providerId="AD" clId="Web-{AAD34969-35FC-434F-9B5C-1EBE29B3301D}" dt="2020-11-11T15:31:36.236" v="9" actId="14100"/>
          <ac:spMkLst>
            <pc:docMk/>
            <pc:sldMk cId="3075625208" sldId="295"/>
            <ac:spMk id="5" creationId="{0F3CDAD2-B7F5-4115-8A9A-15234E8184D3}"/>
          </ac:spMkLst>
        </pc:spChg>
        <pc:spChg chg="mod">
          <ac:chgData name="Bára Hildur Jóhannsdóttir" userId="S::barahildur_rikissattasemjari.is#ext#@governmentis.onmicrosoft.com::29a14658-2aab-46bd-8c0b-9caea726cbb4" providerId="AD" clId="Web-{AAD34969-35FC-434F-9B5C-1EBE29B3301D}" dt="2020-11-11T15:32:21.081" v="16" actId="1076"/>
          <ac:spMkLst>
            <pc:docMk/>
            <pc:sldMk cId="3075625208" sldId="295"/>
            <ac:spMk id="9" creationId="{C15FE853-4C81-49D1-A4FA-5216EC3732AD}"/>
          </ac:spMkLst>
        </pc:spChg>
      </pc:sldChg>
      <pc:sldChg chg="addSp delSp modSp addAnim delAnim">
        <pc:chgData name="Bára Hildur Jóhannsdóttir" userId="S::barahildur_rikissattasemjari.is#ext#@governmentis.onmicrosoft.com::29a14658-2aab-46bd-8c0b-9caea726cbb4" providerId="AD" clId="Web-{AAD34969-35FC-434F-9B5C-1EBE29B3301D}" dt="2020-11-11T15:37:52.996" v="66" actId="1076"/>
        <pc:sldMkLst>
          <pc:docMk/>
          <pc:sldMk cId="3988603885" sldId="296"/>
        </pc:sldMkLst>
        <pc:spChg chg="add del mod">
          <ac:chgData name="Bára Hildur Jóhannsdóttir" userId="S::barahildur_rikissattasemjari.is#ext#@governmentis.onmicrosoft.com::29a14658-2aab-46bd-8c0b-9caea726cbb4" providerId="AD" clId="Web-{AAD34969-35FC-434F-9B5C-1EBE29B3301D}" dt="2020-11-11T15:35:23.336" v="32"/>
          <ac:spMkLst>
            <pc:docMk/>
            <pc:sldMk cId="3988603885" sldId="296"/>
            <ac:spMk id="5" creationId="{F47E515C-6553-42ED-9C70-A4B110FAA4D6}"/>
          </ac:spMkLst>
        </pc:spChg>
        <pc:spChg chg="add del mod">
          <ac:chgData name="Bára Hildur Jóhannsdóttir" userId="S::barahildur_rikissattasemjari.is#ext#@governmentis.onmicrosoft.com::29a14658-2aab-46bd-8c0b-9caea726cbb4" providerId="AD" clId="Web-{AAD34969-35FC-434F-9B5C-1EBE29B3301D}" dt="2020-11-11T15:37:52.996" v="66" actId="1076"/>
          <ac:spMkLst>
            <pc:docMk/>
            <pc:sldMk cId="3988603885" sldId="296"/>
            <ac:spMk id="8" creationId="{453314F9-1F12-4CAE-8C9C-60E83348240C}"/>
          </ac:spMkLst>
        </pc:spChg>
        <pc:spChg chg="del mod">
          <ac:chgData name="Bára Hildur Jóhannsdóttir" userId="S::barahildur_rikissattasemjari.is#ext#@governmentis.onmicrosoft.com::29a14658-2aab-46bd-8c0b-9caea726cbb4" providerId="AD" clId="Web-{AAD34969-35FC-434F-9B5C-1EBE29B3301D}" dt="2020-11-11T15:35:08.570" v="30"/>
          <ac:spMkLst>
            <pc:docMk/>
            <pc:sldMk cId="3988603885" sldId="296"/>
            <ac:spMk id="38" creationId="{7917DBC8-93BB-48D5-8F87-719DBD8FAB6C}"/>
          </ac:spMkLst>
        </pc:spChg>
        <pc:picChg chg="mod">
          <ac:chgData name="Bára Hildur Jóhannsdóttir" userId="S::barahildur_rikissattasemjari.is#ext#@governmentis.onmicrosoft.com::29a14658-2aab-46bd-8c0b-9caea726cbb4" providerId="AD" clId="Web-{AAD34969-35FC-434F-9B5C-1EBE29B3301D}" dt="2020-11-11T15:36:57.448" v="55" actId="1076"/>
          <ac:picMkLst>
            <pc:docMk/>
            <pc:sldMk cId="3988603885" sldId="296"/>
            <ac:picMk id="7" creationId="{826E4346-2267-4A4C-ACF9-9918F23B142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íðuhaussstaðgengill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s-IS"/>
          </a:p>
        </p:txBody>
      </p:sp>
      <p:sp>
        <p:nvSpPr>
          <p:cNvPr id="3" name="Dagsetningarstaðgengill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51D33-CF18-4890-B889-D24B6088DAF6}" type="datetimeFigureOut">
              <a:rPr lang="is-IS" smtClean="0"/>
              <a:t>11.11.2020</a:t>
            </a:fld>
            <a:endParaRPr lang="is-IS"/>
          </a:p>
        </p:txBody>
      </p:sp>
      <p:sp>
        <p:nvSpPr>
          <p:cNvPr id="4" name="Skyggnumyndastaðgengill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s-IS"/>
          </a:p>
        </p:txBody>
      </p:sp>
      <p:sp>
        <p:nvSpPr>
          <p:cNvPr id="5" name="Minnispunktastaðgengill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s-IS"/>
              <a:t>Smelltu til að breyta textastílum frumgerðar</a:t>
            </a:r>
          </a:p>
          <a:p>
            <a:pPr lvl="1"/>
            <a:r>
              <a:rPr lang="is-IS"/>
              <a:t>Annað stig</a:t>
            </a:r>
          </a:p>
          <a:p>
            <a:pPr lvl="2"/>
            <a:r>
              <a:rPr lang="is-IS"/>
              <a:t>Þriðja stig</a:t>
            </a:r>
          </a:p>
          <a:p>
            <a:pPr lvl="3"/>
            <a:r>
              <a:rPr lang="is-IS"/>
              <a:t>Fjórða stig</a:t>
            </a:r>
          </a:p>
          <a:p>
            <a:pPr lvl="4"/>
            <a:r>
              <a:rPr lang="is-IS"/>
              <a:t>Fimmta stig</a:t>
            </a:r>
          </a:p>
        </p:txBody>
      </p:sp>
      <p:sp>
        <p:nvSpPr>
          <p:cNvPr id="6" name="Síðufótarstaðgengil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s-IS"/>
          </a:p>
        </p:txBody>
      </p:sp>
      <p:sp>
        <p:nvSpPr>
          <p:cNvPr id="7" name="Skyggnunúmersstaðgengill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FEBD1-A765-4722-A78F-156C031D8950}" type="slidenum">
              <a:rPr lang="is-IS" smtClean="0"/>
              <a:t>‹#›</a:t>
            </a:fld>
            <a:endParaRPr lang="is-IS"/>
          </a:p>
        </p:txBody>
      </p:sp>
    </p:spTree>
    <p:extLst>
      <p:ext uri="{BB962C8B-B14F-4D97-AF65-F5344CB8AC3E}">
        <p14:creationId xmlns:p14="http://schemas.microsoft.com/office/powerpoint/2010/main" val="99225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Í þessu myndbandi eru tekin dæmi um áhrif Betri vinnutíma í vaktavinnu á hjúkrunarfræðinga. Bæði er tekið dæmi um hjúkrunarfræðing sem er í 100% starfi og hjúkrunarfræðing í hlutastarfi, annars vegar í 80% starfi og hins vegar í 70% starfi.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pPr algn="l" rtl="0" fontAlgn="base"/>
            <a:r>
              <a:rPr lang="is-IS" sz="1800" b="0" i="1" u="none" strike="noStrike" dirty="0">
                <a:solidFill>
                  <a:srgbClr val="000000"/>
                </a:solidFill>
                <a:effectLst/>
                <a:latin typeface="Calibri" panose="020F0502020204030204" pitchFamily="34" charset="0"/>
              </a:rPr>
              <a:t>Dæmið er úr starfsemi þar sem unnið er á þrískiptum vaktir í sólahringsþjónustu. </a:t>
            </a:r>
            <a:endParaRPr lang="is-IS" b="0" i="0" dirty="0">
              <a:solidFill>
                <a:srgbClr val="444444"/>
              </a:solidFill>
              <a:effectLst/>
              <a:latin typeface="Calibri" panose="020F0502020204030204" pitchFamily="34" charset="0"/>
            </a:endParaRPr>
          </a:p>
        </p:txBody>
      </p:sp>
      <p:sp>
        <p:nvSpPr>
          <p:cNvPr id="4" name="Skyggnunúmersstaðgengill 3"/>
          <p:cNvSpPr>
            <a:spLocks noGrp="1"/>
          </p:cNvSpPr>
          <p:nvPr>
            <p:ph type="sldNum" sz="quarter" idx="5"/>
          </p:nvPr>
        </p:nvSpPr>
        <p:spPr/>
        <p:txBody>
          <a:bodyPr/>
          <a:lstStyle/>
          <a:p>
            <a:fld id="{DADFEBD1-A765-4722-A78F-156C031D8950}" type="slidenum">
              <a:rPr lang="is-IS" smtClean="0"/>
              <a:t>1</a:t>
            </a:fld>
            <a:endParaRPr lang="is-IS"/>
          </a:p>
        </p:txBody>
      </p:sp>
    </p:spTree>
    <p:extLst>
      <p:ext uri="{BB962C8B-B14F-4D97-AF65-F5344CB8AC3E}">
        <p14:creationId xmlns:p14="http://schemas.microsoft.com/office/powerpoint/2010/main" val="119674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Þetta vaktaplan er fyrir hjúkrunarfræðing sem vinnur þriðju hverja helgi í fullu starfi.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Vaktaplanið er þannig uppbyggt að það eru 1-2 tegundir vakta á hverri viku. Það samanstendur af 4 næturvöktum virka daga, 2 kvöldvöktum virka daga og 11 morgunvöktum virka daga. Hjúkrunarfræðingurinn vinnur 2 helgar þennan mánuðinn, aðra þeirra á kvöldvöktum og hina á morgunvöktum.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2</a:t>
            </a:fld>
            <a:endParaRPr lang="is-IS"/>
          </a:p>
        </p:txBody>
      </p:sp>
    </p:spTree>
    <p:extLst>
      <p:ext uri="{BB962C8B-B14F-4D97-AF65-F5344CB8AC3E}">
        <p14:creationId xmlns:p14="http://schemas.microsoft.com/office/powerpoint/2010/main" val="920195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Hvaða áhrif hefur betri vinnutími í vaktavinnu á laun hjúkrunarfræðingsins?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Hjúkrunarfræðingurinn er launasettur miðað við útborgaðan launaflokk 094. Mánaðarlaun hans eru 555.936 kr. Og verða þau sömu eftir kerfisbreytingarnar.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Hafa þarf í huga að álagsvöktum hefur verið fækkað í hlutföllum við fækkun vakta eða </a:t>
            </a:r>
            <a:r>
              <a:rPr lang="is-IS" sz="1800" b="0" i="0" u="none" strike="noStrike" dirty="0" err="1">
                <a:solidFill>
                  <a:srgbClr val="000000"/>
                </a:solidFill>
                <a:effectLst/>
                <a:latin typeface="Calibri" panose="020F0502020204030204" pitchFamily="34" charset="0"/>
              </a:rPr>
              <a:t>mætinga</a:t>
            </a:r>
            <a:r>
              <a:rPr lang="is-IS" sz="1800" b="0" i="0" u="none" strike="noStrike" dirty="0">
                <a:solidFill>
                  <a:srgbClr val="000000"/>
                </a:solidFill>
                <a:effectLst/>
                <a:latin typeface="Calibri" panose="020F0502020204030204" pitchFamily="34" charset="0"/>
              </a:rPr>
              <a:t> hjá 100% starfsfólki. Í meðfylgjandi dæmi hefur tímum á 33% álagi fækkað um 2 og tímum á núverandi 55% álagi um 9,5.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Heildarlaun hjúkrunarfræðingsins í dæminu munu hækka um sem nemur 15.883 kr.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Vinnuframlag hjúkrunarfræðingsins er nú 180 klst. miðað við áðurnefnt vaktaplan en verður eftir kerfisbreytingar 148. Frítími hjúkrunarfræðingsins mun því aukast um sem nemur 32 klst. á mánuði eða rétt tæplega eina vinnuviku.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Hjúkrunarfræðingurinn mun sömuleiðis mæta til starfa þrisvar sinnum sjaldnar eftir 1. maí 2021.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Virði unninnar klukkustundar er nú 4349 kr. en verður eftir kerfisbreytingarnar 5396 </a:t>
            </a:r>
            <a:r>
              <a:rPr lang="is-IS" sz="1800" b="0" i="0" u="none" strike="noStrike" dirty="0" err="1">
                <a:solidFill>
                  <a:srgbClr val="000000"/>
                </a:solidFill>
                <a:effectLst/>
                <a:latin typeface="Calibri" panose="020F0502020204030204" pitchFamily="34" charset="0"/>
              </a:rPr>
              <a:t>kr</a:t>
            </a:r>
            <a:r>
              <a:rPr lang="is-IS" sz="1800" b="0" i="0" u="none" strike="noStrike" dirty="0">
                <a:solidFill>
                  <a:srgbClr val="000000"/>
                </a:solidFill>
                <a:effectLst/>
                <a:latin typeface="Calibri" panose="020F0502020204030204" pitchFamily="34" charset="0"/>
              </a:rPr>
              <a:t> og mun hækka um sem nemur 24,1%.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Ef við drögum þetta saman þá mun hjúkrunarfræðingurinn með áðurnefnt vaktaplan auka frítíma sinn um að jafnaði 32 klst. á mánuði og fá á sama tíma 15.883 </a:t>
            </a:r>
            <a:r>
              <a:rPr lang="is-IS" sz="1800" b="0" i="0" u="none" strike="noStrike" dirty="0" err="1">
                <a:solidFill>
                  <a:srgbClr val="000000"/>
                </a:solidFill>
                <a:effectLst/>
                <a:latin typeface="Calibri" panose="020F0502020204030204" pitchFamily="34" charset="0"/>
              </a:rPr>
              <a:t>kr</a:t>
            </a:r>
            <a:r>
              <a:rPr lang="is-IS" sz="1800" b="0" i="0" u="none" strike="noStrike" dirty="0">
                <a:solidFill>
                  <a:srgbClr val="000000"/>
                </a:solidFill>
                <a:effectLst/>
                <a:latin typeface="Calibri" panose="020F0502020204030204" pitchFamily="34" charset="0"/>
              </a:rPr>
              <a:t> hærri laun eða 2% launahækkun.</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3</a:t>
            </a:fld>
            <a:endParaRPr lang="is-IS"/>
          </a:p>
        </p:txBody>
      </p:sp>
    </p:spTree>
    <p:extLst>
      <p:ext uri="{BB962C8B-B14F-4D97-AF65-F5344CB8AC3E}">
        <p14:creationId xmlns:p14="http://schemas.microsoft.com/office/powerpoint/2010/main" val="686015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Miðað við núverandi vaktaplan þarf að fækka unnum stundum um 32 klst.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Fyrir hjúkrunarfræðinginn í dæminu hér að framan þarf að fækka vöktum bæði álagsvöktum og dagvöktum virka daga. Í dæminu hefur verið fækkað um 1 næturvakt virka daga, 1 kvöldvakt á virkum degi og 2 morgunvaktir.</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Fækkað hefur verið þessum </a:t>
            </a:r>
            <a:r>
              <a:rPr lang="is-IS" sz="1800" b="0" i="0" u="none" strike="noStrike" dirty="0" err="1">
                <a:solidFill>
                  <a:srgbClr val="000000"/>
                </a:solidFill>
                <a:effectLst/>
                <a:latin typeface="Calibri" panose="020F0502020204030204" pitchFamily="34" charset="0"/>
              </a:rPr>
              <a:t>fjóru</a:t>
            </a:r>
            <a:r>
              <a:rPr lang="is-IS" sz="1800" b="0" i="0" u="none" strike="noStrike" dirty="0">
                <a:solidFill>
                  <a:srgbClr val="000000"/>
                </a:solidFill>
                <a:effectLst/>
                <a:latin typeface="Calibri" panose="020F0502020204030204" pitchFamily="34" charset="0"/>
              </a:rPr>
              <a:t> vöktum. </a:t>
            </a:r>
            <a:endParaRPr lang="en-U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4</a:t>
            </a:fld>
            <a:endParaRPr lang="is-IS"/>
          </a:p>
        </p:txBody>
      </p:sp>
    </p:spTree>
    <p:extLst>
      <p:ext uri="{BB962C8B-B14F-4D97-AF65-F5344CB8AC3E}">
        <p14:creationId xmlns:p14="http://schemas.microsoft.com/office/powerpoint/2010/main" val="3136350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r>
              <a:rPr lang="is-IS" b="0" i="0" dirty="0">
                <a:solidFill>
                  <a:srgbClr val="000000"/>
                </a:solidFill>
                <a:effectLst/>
                <a:latin typeface="Calibri" panose="020F0502020204030204" pitchFamily="34" charset="0"/>
              </a:rPr>
              <a:t>Tvö dæmi eru tekin um hjúkrunarfræðing í sólarhringsþjónustu sem eru í hlutastarfi. Annars vegar af hjúkrunarfræðing í 80% starfshlutfalli nú og hins vegar 70% starfshlutfalli. </a:t>
            </a:r>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5</a:t>
            </a:fld>
            <a:endParaRPr lang="is-IS"/>
          </a:p>
        </p:txBody>
      </p:sp>
    </p:spTree>
    <p:extLst>
      <p:ext uri="{BB962C8B-B14F-4D97-AF65-F5344CB8AC3E}">
        <p14:creationId xmlns:p14="http://schemas.microsoft.com/office/powerpoint/2010/main" val="610953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Þetta vaktaplan er fyrir hjúkrunarfræðing sem vinnur þriðju hverja helgi í 80% starfi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Vaktaplanið er þannig uppbyggt að það eru 1-2 tegundir vakta á hverri viku. Það samanstendur af 3 næturvöktum virka daga, 1 kvöldvakt virka daga og 8 morgunvöktum virka daga. Sjúkraliðinn vinnur 2 helgar þennan mánuðinn, aðra þeirra á kvöldvöktum og hina á morgunvöktum. </a:t>
            </a:r>
            <a:endParaRPr lang="en-U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6</a:t>
            </a:fld>
            <a:endParaRPr lang="is-IS"/>
          </a:p>
        </p:txBody>
      </p:sp>
    </p:spTree>
    <p:extLst>
      <p:ext uri="{BB962C8B-B14F-4D97-AF65-F5344CB8AC3E}">
        <p14:creationId xmlns:p14="http://schemas.microsoft.com/office/powerpoint/2010/main" val="3762607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Hvaða áhrif hefur betri vinnutími í vaktavinnu á laun hjúkrunarfræðings í 80% starfi?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Hjúkrunarfræðingurinn er launasettur miðað við útborgaðan launaflokk 094 eins og í fyrra dæminu. Mánaðarlaun hans eru 444.748 kr. Og verða þau sömu eftir kerfisbreytingarnar ef hann eykur ekki við sig starfshlutfall. Ef hann eykur hins vegar við sig starfshlutfall og vinnur jafnmargar klst. eftir 1. maí 2021 hækka mánaðarlaunin í 519.000 og til viðbótar fær hann vaktahvata upp á 7,5% af mánaðarlaunum.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Ein lykilforsenda kerfisbreytinganna er að starfsfólk í hlutastarfi hafi rétt á að hækka starfshlutfall sitt sem nemur að minnsta kosti styttingu vinnuviku. Með því njóta núverandi starfsmenn kerfisbreytingarinnar til fulls þar sem leiðarljósin öryggi, heilsa og jafnvægi er höfð að leiðarljósi. Ávinningur þess að hækka starfshlutfall sitt og vinna jafnan fjölda vinnustunda nú og eftir að kerfisbreytingin tekur gildi eru hækkun launa.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Í dæminu er gert ráð fyrir að hjúkrunarfræðingurinn vinni óbreyttar klst. á vaktaálagi 33% frá því sem nú er en 55% vaktaálagi mun ýmist verða áfram 55%, 65% eða 75%.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Vinnuframlag hjúkrunarfræðingsins er í dag 139 klst. miðað við áðurnefnt vaktaplan en verður eftir kerfisbreytingar 138,7 sbr. dálk hægra megin á mynd. Hjúkrunarfræðingurinn mætir því áfram 17 sinnum til vinnu í mánuði eins og áður. Við það hefur starfshlutfall hans hækkað um 13,5% eða frá því að vera 80% í 93,5%.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Virði unninnar klukkustundar og meðaltímakaup mun hækka um sem nemur meira en 14,5%.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Heildarlaun hjúkrunarfræðingsins í dæminu munu hækka um sem nemur 90.064 kr. Eftir sem áður vinnur hann um 140 klst. á mánuði.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fontAlgn="base"/>
            <a:r>
              <a:rPr lang="is-IS" sz="1800" b="0" i="0" u="none" strike="noStrike" dirty="0">
                <a:solidFill>
                  <a:srgbClr val="000000"/>
                </a:solidFill>
                <a:effectLst/>
                <a:latin typeface="Calibri"/>
                <a:cs typeface="Calibri"/>
              </a:rPr>
              <a:t>Ef við drögum þetta saman þá mun </a:t>
            </a:r>
            <a:r>
              <a:rPr lang="is-IS" sz="1800" dirty="0">
                <a:solidFill>
                  <a:srgbClr val="000000"/>
                </a:solidFill>
                <a:latin typeface="Calibri"/>
                <a:cs typeface="Calibri"/>
              </a:rPr>
              <a:t>hjúkrunarfræðingurinn</a:t>
            </a:r>
            <a:r>
              <a:rPr lang="is-IS" sz="1800" b="0" i="0" u="none" strike="noStrike" dirty="0">
                <a:solidFill>
                  <a:srgbClr val="000000"/>
                </a:solidFill>
                <a:effectLst/>
                <a:latin typeface="Calibri"/>
                <a:cs typeface="Calibri"/>
              </a:rPr>
              <a:t> með áðurnefnt vaktaplan vinna </a:t>
            </a:r>
            <a:r>
              <a:rPr lang="is-IS" sz="1800" dirty="0">
                <a:solidFill>
                  <a:srgbClr val="000000"/>
                </a:solidFill>
                <a:latin typeface="Calibri"/>
                <a:cs typeface="Calibri"/>
              </a:rPr>
              <a:t>138,7 </a:t>
            </a:r>
            <a:r>
              <a:rPr lang="is-IS" sz="1800" b="0" i="0" u="none" strike="noStrike" dirty="0">
                <a:solidFill>
                  <a:srgbClr val="000000"/>
                </a:solidFill>
                <a:effectLst/>
                <a:latin typeface="Calibri"/>
                <a:cs typeface="Calibri"/>
              </a:rPr>
              <a:t>klst. á mánuði. Hann mun auka starfshlutfall sitt um </a:t>
            </a:r>
            <a:r>
              <a:rPr lang="is-IS" sz="1800" dirty="0">
                <a:solidFill>
                  <a:srgbClr val="000000"/>
                </a:solidFill>
                <a:latin typeface="Calibri"/>
                <a:cs typeface="Calibri"/>
              </a:rPr>
              <a:t>13,5</a:t>
            </a:r>
            <a:r>
              <a:rPr lang="is-IS" sz="1800" b="0" i="0" u="none" strike="noStrike" dirty="0">
                <a:solidFill>
                  <a:srgbClr val="000000"/>
                </a:solidFill>
                <a:effectLst/>
                <a:latin typeface="Calibri"/>
                <a:cs typeface="Calibri"/>
              </a:rPr>
              <a:t>% og fá </a:t>
            </a:r>
            <a:r>
              <a:rPr lang="is-IS" sz="1800" dirty="0">
                <a:solidFill>
                  <a:srgbClr val="000000"/>
                </a:solidFill>
                <a:latin typeface="Calibri"/>
                <a:cs typeface="Calibri"/>
              </a:rPr>
              <a:t>12,5</a:t>
            </a:r>
            <a:r>
              <a:rPr lang="is-IS" sz="1800" b="0" i="0" u="none" strike="noStrike" dirty="0">
                <a:solidFill>
                  <a:srgbClr val="000000"/>
                </a:solidFill>
                <a:effectLst/>
                <a:latin typeface="Calibri"/>
                <a:cs typeface="Calibri"/>
              </a:rPr>
              <a:t>% hærri laun en hann hefur nú. </a:t>
            </a:r>
            <a:endParaRPr lang="en-US" b="0" i="0" dirty="0">
              <a:solidFill>
                <a:srgbClr val="444444"/>
              </a:solidFill>
              <a:effectLst/>
              <a:latin typeface="Calibri"/>
              <a:cs typeface="Calibri"/>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7</a:t>
            </a:fld>
            <a:endParaRPr lang="is-IS"/>
          </a:p>
        </p:txBody>
      </p:sp>
    </p:spTree>
    <p:extLst>
      <p:ext uri="{BB962C8B-B14F-4D97-AF65-F5344CB8AC3E}">
        <p14:creationId xmlns:p14="http://schemas.microsoft.com/office/powerpoint/2010/main" val="3485447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200" b="0" i="0" u="none" strike="noStrike" dirty="0">
                <a:solidFill>
                  <a:srgbClr val="000000"/>
                </a:solidFill>
                <a:effectLst/>
                <a:latin typeface="Calibri"/>
                <a:cs typeface="Calibri"/>
              </a:rPr>
              <a:t>Þetta vaktaplan er fyrir hjúkrunarfræðing sem vinnur þriðju hverja helgi í </a:t>
            </a:r>
            <a:r>
              <a:rPr lang="is-IS" dirty="0">
                <a:solidFill>
                  <a:srgbClr val="000000"/>
                </a:solidFill>
                <a:latin typeface="Calibri"/>
                <a:cs typeface="Calibri"/>
              </a:rPr>
              <a:t>70</a:t>
            </a:r>
            <a:r>
              <a:rPr lang="is-IS" sz="1200" b="0" i="0" u="none" strike="noStrike" dirty="0">
                <a:solidFill>
                  <a:srgbClr val="000000"/>
                </a:solidFill>
                <a:effectLst/>
                <a:latin typeface="Calibri"/>
                <a:cs typeface="Calibri"/>
              </a:rPr>
              <a:t>% starfi </a:t>
            </a:r>
            <a:r>
              <a:rPr lang="en-US" sz="1200" b="0" i="0" dirty="0">
                <a:solidFill>
                  <a:srgbClr val="444444"/>
                </a:solidFill>
                <a:effectLst/>
                <a:latin typeface="Calibri"/>
                <a:cs typeface="Calibri"/>
              </a:rPr>
              <a:t>​</a:t>
            </a:r>
            <a:endParaRPr lang="en-US" b="0" i="0" dirty="0">
              <a:solidFill>
                <a:srgbClr val="444444"/>
              </a:solidFill>
              <a:effectLst/>
              <a:latin typeface="Calibri"/>
              <a:cs typeface="Calibri"/>
            </a:endParaRPr>
          </a:p>
          <a:p>
            <a:pPr algn="l" rtl="0" fontAlgn="base"/>
            <a:r>
              <a:rPr lang="is-IS" sz="12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pPr fontAlgn="base"/>
            <a:r>
              <a:rPr lang="is-IS" sz="1200" b="0" i="0" u="none" strike="noStrike" dirty="0">
                <a:solidFill>
                  <a:srgbClr val="000000"/>
                </a:solidFill>
                <a:effectLst/>
                <a:latin typeface="Calibri"/>
                <a:cs typeface="Calibri"/>
              </a:rPr>
              <a:t>Vaktaplanið er þannig uppbyggt að það eru 1-2 tegundir vakta á hverri viku. Það samanstendur af </a:t>
            </a:r>
            <a:r>
              <a:rPr lang="is-IS" dirty="0">
                <a:solidFill>
                  <a:srgbClr val="000000"/>
                </a:solidFill>
                <a:latin typeface="Calibri"/>
                <a:cs typeface="Calibri"/>
              </a:rPr>
              <a:t>2 </a:t>
            </a:r>
            <a:r>
              <a:rPr lang="is-IS" sz="1200" b="0" i="0" u="none" strike="noStrike" dirty="0">
                <a:solidFill>
                  <a:srgbClr val="000000"/>
                </a:solidFill>
                <a:effectLst/>
                <a:latin typeface="Calibri"/>
                <a:cs typeface="Calibri"/>
              </a:rPr>
              <a:t>næturvöktum virka daga, </a:t>
            </a:r>
            <a:r>
              <a:rPr lang="is-IS" dirty="0">
                <a:solidFill>
                  <a:srgbClr val="000000"/>
                </a:solidFill>
                <a:latin typeface="Calibri"/>
                <a:cs typeface="Calibri"/>
              </a:rPr>
              <a:t>2</a:t>
            </a:r>
            <a:r>
              <a:rPr lang="is-IS" sz="1200" b="0" i="0" u="none" strike="noStrike" dirty="0">
                <a:solidFill>
                  <a:srgbClr val="000000"/>
                </a:solidFill>
                <a:effectLst/>
                <a:latin typeface="Calibri"/>
                <a:cs typeface="Calibri"/>
              </a:rPr>
              <a:t> kvöldvakt virka daga og </a:t>
            </a:r>
            <a:r>
              <a:rPr lang="is-IS" dirty="0">
                <a:solidFill>
                  <a:srgbClr val="000000"/>
                </a:solidFill>
                <a:latin typeface="Calibri"/>
                <a:cs typeface="Calibri"/>
              </a:rPr>
              <a:t>7</a:t>
            </a:r>
            <a:r>
              <a:rPr lang="is-IS" sz="1200" b="0" i="0" u="none" strike="noStrike" dirty="0">
                <a:solidFill>
                  <a:srgbClr val="000000"/>
                </a:solidFill>
                <a:effectLst/>
                <a:latin typeface="Calibri"/>
                <a:cs typeface="Calibri"/>
              </a:rPr>
              <a:t> morgunvöktum virka daga. </a:t>
            </a:r>
            <a:r>
              <a:rPr lang="is-IS" dirty="0">
                <a:solidFill>
                  <a:srgbClr val="000000"/>
                </a:solidFill>
                <a:latin typeface="Calibri"/>
                <a:cs typeface="Calibri"/>
              </a:rPr>
              <a:t>Hjúkrunarfræðingurinn vinnur</a:t>
            </a:r>
            <a:r>
              <a:rPr lang="is-IS" sz="1200" b="0" i="0" u="none" strike="noStrike" dirty="0">
                <a:solidFill>
                  <a:srgbClr val="000000"/>
                </a:solidFill>
                <a:effectLst/>
                <a:latin typeface="Calibri"/>
                <a:cs typeface="Calibri"/>
              </a:rPr>
              <a:t> 2 helgar þennan mánuðinn, aðra þeirra á kvöldvöktum og hina á morgunvöktum. </a:t>
            </a:r>
            <a:endParaRPr lang="en-US" b="0" i="0" dirty="0">
              <a:solidFill>
                <a:srgbClr val="444444"/>
              </a:solidFill>
              <a:effectLst/>
              <a:latin typeface="Calibri"/>
              <a:cs typeface="Calibri"/>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8</a:t>
            </a:fld>
            <a:endParaRPr lang="is-IS"/>
          </a:p>
        </p:txBody>
      </p:sp>
    </p:spTree>
    <p:extLst>
      <p:ext uri="{BB962C8B-B14F-4D97-AF65-F5344CB8AC3E}">
        <p14:creationId xmlns:p14="http://schemas.microsoft.com/office/powerpoint/2010/main" val="1507667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200" b="0" i="0" u="none" strike="noStrike" dirty="0">
                <a:solidFill>
                  <a:srgbClr val="000000"/>
                </a:solidFill>
                <a:effectLst/>
                <a:latin typeface="Calibri" panose="020F0502020204030204" pitchFamily="34" charset="0"/>
              </a:rPr>
              <a:t>Hvaða áhrif hefur betri vinnutími í vaktavinnu á laun hjúkrunarfræðings í 70% starfi?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Hjúkrunarfræðingurinn er launasettur miðað við útborgaðan launaflokk 094 eins og í fyrra dæminu. Mánaðarlaun hans eru 389.155 kr. Og verða þau sömu eftir kerfisbreytingarnar ef hann eykur ekki við sig starfshlutfall. Ef hann eykur hins vegar við sig starfshlutfall og vinnur jafnmargar klst. eftir 1. maí 2021 hækka mánaðarlaunin í 451.976 og til viðbótar fær hann vaktahvata upp á 2,5% af mánaðarlaunum.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Ein lykilforsenda kerfisbreytinganna er að starfsfólk í hlutastarfi hafi rétt á að hækka starfshlutfall sitt sem nemur að minnsta kosti styttingu vinnuviku. Með því njóta núverandi starfsmenn kerfisbreytingarinnar til fulls þar sem leiðarljósin öryggi, heilsa og jafnvægi er höfð að leiðarljósi. Ávinningur þess að hækka starfshlutfall sitt og vinna jafnan fjölda vinnustunda nú og eftir að kerfisbreytingin tekur gildi eru hækkun launa.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Í dæminu er gert ráð fyrir að hjúkrunarfræðingurinn vinni óbreyttar klst. á vaktaálagi 33% frá því sem nú er en 55% vaktaálagi mun ýmist verða áfram 55%, 65% eða 75%.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Vinnuframlag hjúkrunarfræðingsins er í dag 122 klst. miðað við áðurnefnt vaktaplan en verður eftir kerfisbreytingar 121,3 sbr. dálk hægra megin á mynd. Hjúkrunarfræðingurinn mætir því áfram 15 sinnum til vinnu í mánuði eins og áður. Við það hefur starfshlutfall hans hækkað um 11,3% eða frá því að vera 70% í 81,3%.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Virði unninnar klukkustundar og meðaltímakaup mun hækka um sem nemur meira en 9,3%.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Heildarlaun hjúkrunarfræðingsins í dæminu munu hækka um sem nemur 47.852 kr. Eftir sem áður vinnur hann um 122 klst. á mánuði.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Ef við drögum þetta saman þá mun sjúkraliðinn með áðurnefnt vaktaplan vinna 122 klst. á mánuði. Hann mun auka starfshlutfall sitt </a:t>
            </a:r>
            <a:r>
              <a:rPr lang="is-IS" sz="1200" b="0" i="0" u="none" strike="noStrike">
                <a:solidFill>
                  <a:srgbClr val="000000"/>
                </a:solidFill>
                <a:effectLst/>
                <a:latin typeface="Calibri" panose="020F0502020204030204" pitchFamily="34" charset="0"/>
              </a:rPr>
              <a:t>um 11,3% </a:t>
            </a:r>
            <a:r>
              <a:rPr lang="is-IS" sz="1200" b="0" i="0" u="none" strike="noStrike" dirty="0">
                <a:solidFill>
                  <a:srgbClr val="000000"/>
                </a:solidFill>
                <a:effectLst/>
                <a:latin typeface="Calibri" panose="020F0502020204030204" pitchFamily="34" charset="0"/>
              </a:rPr>
              <a:t>og </a:t>
            </a:r>
            <a:r>
              <a:rPr lang="is-IS" sz="1200" b="0" i="0" u="none" strike="noStrike">
                <a:solidFill>
                  <a:srgbClr val="000000"/>
                </a:solidFill>
                <a:effectLst/>
                <a:latin typeface="Calibri" panose="020F0502020204030204" pitchFamily="34" charset="0"/>
              </a:rPr>
              <a:t>fá 8,6% </a:t>
            </a:r>
            <a:r>
              <a:rPr lang="is-IS" sz="1200" b="0" i="0" u="none" strike="noStrike" dirty="0">
                <a:solidFill>
                  <a:srgbClr val="000000"/>
                </a:solidFill>
                <a:effectLst/>
                <a:latin typeface="Calibri" panose="020F0502020204030204" pitchFamily="34" charset="0"/>
              </a:rPr>
              <a:t>hærri laun en hann hefur nú. </a:t>
            </a:r>
            <a:endParaRPr lang="en-U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9</a:t>
            </a:fld>
            <a:endParaRPr lang="is-IS"/>
          </a:p>
        </p:txBody>
      </p:sp>
    </p:spTree>
    <p:extLst>
      <p:ext uri="{BB962C8B-B14F-4D97-AF65-F5344CB8AC3E}">
        <p14:creationId xmlns:p14="http://schemas.microsoft.com/office/powerpoint/2010/main" val="3538346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154770"/>
            <a:ext cx="3772579" cy="1304019"/>
          </a:xfrm>
          <a:prstGeom prst="rect">
            <a:avLst/>
          </a:prstGeom>
        </p:spPr>
        <p:txBody>
          <a:bodyPr/>
          <a:lstStyle>
            <a:lvl1pPr marL="0" indent="0">
              <a:lnSpc>
                <a:spcPct val="80000"/>
              </a:lnSpc>
              <a:buFontTx/>
              <a:buNone/>
              <a:defRPr sz="3800" b="1" i="0">
                <a:solidFill>
                  <a:schemeClr val="bg1"/>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r>
              <a:rPr lang="en-GB" dirty="0"/>
              <a:t> </a:t>
            </a:r>
          </a:p>
          <a:p>
            <a:pPr lvl="0"/>
            <a:r>
              <a:rPr lang="en-GB" dirty="0" err="1"/>
              <a:t>tveimur</a:t>
            </a:r>
            <a:r>
              <a:rPr lang="en-GB" dirty="0"/>
              <a:t> </a:t>
            </a:r>
            <a:r>
              <a:rPr lang="en-GB" dirty="0" err="1"/>
              <a:t>línum</a:t>
            </a:r>
            <a:endParaRPr lang="en-GB" dirty="0"/>
          </a:p>
        </p:txBody>
      </p:sp>
    </p:spTree>
    <p:extLst>
      <p:ext uri="{BB962C8B-B14F-4D97-AF65-F5344CB8AC3E}">
        <p14:creationId xmlns:p14="http://schemas.microsoft.com/office/powerpoint/2010/main" val="74396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lli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093810"/>
            <a:ext cx="5171980" cy="1729399"/>
          </a:xfrm>
          <a:prstGeom prst="rect">
            <a:avLst/>
          </a:prstGeom>
        </p:spPr>
        <p:txBody>
          <a:bodyPr/>
          <a:lstStyle>
            <a:lvl1pPr marL="0" indent="0">
              <a:lnSpc>
                <a:spcPct val="80000"/>
              </a:lnSpc>
              <a:buFontTx/>
              <a:buNone/>
              <a:defRPr sz="38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endParaRPr lang="en-GB" dirty="0"/>
          </a:p>
          <a:p>
            <a:pPr lvl="0"/>
            <a:r>
              <a:rPr lang="en-GB" dirty="0" err="1"/>
              <a:t>tveimur</a:t>
            </a:r>
            <a:r>
              <a:rPr lang="en-GB" dirty="0"/>
              <a:t> </a:t>
            </a:r>
            <a:r>
              <a:rPr lang="en-GB" dirty="0" err="1"/>
              <a:t>línum</a:t>
            </a:r>
            <a:endParaRPr lang="en-GB" dirty="0"/>
          </a:p>
        </p:txBody>
      </p:sp>
      <p:sp>
        <p:nvSpPr>
          <p:cNvPr id="10" name="Text Placeholder 9">
            <a:extLst>
              <a:ext uri="{FF2B5EF4-FFF2-40B4-BE49-F238E27FC236}">
                <a16:creationId xmlns:a16="http://schemas.microsoft.com/office/drawing/2014/main" id="{6DB5F931-388D-E84A-BE82-E8D7C4709E74}"/>
              </a:ext>
            </a:extLst>
          </p:cNvPr>
          <p:cNvSpPr>
            <a:spLocks noGrp="1"/>
          </p:cNvSpPr>
          <p:nvPr>
            <p:ph type="body" sz="quarter" idx="11" hasCustomPrompt="1"/>
          </p:nvPr>
        </p:nvSpPr>
        <p:spPr>
          <a:xfrm>
            <a:off x="1078095" y="2531889"/>
            <a:ext cx="3073400" cy="681037"/>
          </a:xfrm>
          <a:prstGeom prst="rect">
            <a:avLst/>
          </a:prstGeom>
        </p:spPr>
        <p:txBody>
          <a:bodyPr/>
          <a:lstStyle>
            <a:lvl1pPr marL="0" indent="0">
              <a:buFontTx/>
              <a:buNone/>
              <a:defRPr sz="2400" b="0" i="0">
                <a:solidFill>
                  <a:srgbClr val="F18921"/>
                </a:solidFill>
                <a:latin typeface="FiraGO Book" panose="020B0503050000020004" pitchFamily="34" charset="0"/>
                <a:cs typeface="FiraGO Book" panose="020B0503050000020004" pitchFamily="34" charset="0"/>
              </a:defRPr>
            </a:lvl1pPr>
          </a:lstStyle>
          <a:p>
            <a:pPr lvl="0"/>
            <a:r>
              <a:rPr lang="en-GB" dirty="0" err="1"/>
              <a:t>Dæmi</a:t>
            </a:r>
            <a:r>
              <a:rPr lang="en-GB" dirty="0"/>
              <a:t> 1</a:t>
            </a:r>
            <a:endParaRPr lang="en-IS" dirty="0"/>
          </a:p>
        </p:txBody>
      </p:sp>
    </p:spTree>
    <p:extLst>
      <p:ext uri="{BB962C8B-B14F-4D97-AF65-F5344CB8AC3E}">
        <p14:creationId xmlns:p14="http://schemas.microsoft.com/office/powerpoint/2010/main" val="921758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oflur">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Vertical Text Placeholder 16">
            <a:extLst>
              <a:ext uri="{FF2B5EF4-FFF2-40B4-BE49-F238E27FC236}">
                <a16:creationId xmlns:a16="http://schemas.microsoft.com/office/drawing/2014/main" id="{D2228170-6F7F-D142-92D2-C221A362C7A8}"/>
              </a:ext>
            </a:extLst>
          </p:cNvPr>
          <p:cNvSpPr>
            <a:spLocks noGrp="1"/>
          </p:cNvSpPr>
          <p:nvPr>
            <p:ph type="body" orient="vert" sz="quarter" idx="10" hasCustomPrompt="1"/>
          </p:nvPr>
        </p:nvSpPr>
        <p:spPr>
          <a:xfrm rot="10800000">
            <a:off x="504327" y="1151731"/>
            <a:ext cx="558119" cy="4554538"/>
          </a:xfrm>
          <a:prstGeom prst="rect">
            <a:avLst/>
          </a:prstGeom>
        </p:spPr>
        <p:txBody>
          <a:bodyPr vert="eaVert"/>
          <a:lstStyle>
            <a:lvl1pPr marL="0" indent="0" algn="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endParaRPr lang="en-IS" dirty="0"/>
          </a:p>
        </p:txBody>
      </p:sp>
      <p:cxnSp>
        <p:nvCxnSpPr>
          <p:cNvPr id="19" name="Straight Connector 18">
            <a:extLst>
              <a:ext uri="{FF2B5EF4-FFF2-40B4-BE49-F238E27FC236}">
                <a16:creationId xmlns:a16="http://schemas.microsoft.com/office/drawing/2014/main" id="{B93921FA-5355-B145-9C06-84D7CC6A9FF7}"/>
              </a:ext>
            </a:extLst>
          </p:cNvPr>
          <p:cNvCxnSpPr>
            <a:cxnSpLocks/>
          </p:cNvCxnSpPr>
          <p:nvPr userDrawn="1"/>
        </p:nvCxnSpPr>
        <p:spPr>
          <a:xfrm flipH="1">
            <a:off x="504327" y="1010194"/>
            <a:ext cx="557711" cy="0"/>
          </a:xfrm>
          <a:prstGeom prst="line">
            <a:avLst/>
          </a:prstGeom>
          <a:ln w="19050">
            <a:solidFill>
              <a:srgbClr val="092E1E"/>
            </a:solidFill>
          </a:ln>
        </p:spPr>
        <p:style>
          <a:lnRef idx="1">
            <a:schemeClr val="accent1"/>
          </a:lnRef>
          <a:fillRef idx="0">
            <a:schemeClr val="accent1"/>
          </a:fillRef>
          <a:effectRef idx="0">
            <a:schemeClr val="accent1"/>
          </a:effectRef>
          <a:fontRef idx="minor">
            <a:schemeClr val="tx1"/>
          </a:fontRef>
        </p:style>
      </p:cxnSp>
      <p:sp>
        <p:nvSpPr>
          <p:cNvPr id="21" name="Text Placeholder 20">
            <a:extLst>
              <a:ext uri="{FF2B5EF4-FFF2-40B4-BE49-F238E27FC236}">
                <a16:creationId xmlns:a16="http://schemas.microsoft.com/office/drawing/2014/main" id="{7535E584-2FF1-0A46-9542-248C304C3A78}"/>
              </a:ext>
            </a:extLst>
          </p:cNvPr>
          <p:cNvSpPr>
            <a:spLocks noGrp="1"/>
          </p:cNvSpPr>
          <p:nvPr>
            <p:ph type="body" sz="quarter" idx="11" hasCustomPrompt="1"/>
          </p:nvPr>
        </p:nvSpPr>
        <p:spPr>
          <a:xfrm>
            <a:off x="503917" y="512388"/>
            <a:ext cx="558121" cy="427038"/>
          </a:xfrm>
          <a:prstGeom prst="rect">
            <a:avLst/>
          </a:prstGeom>
        </p:spPr>
        <p:txBody>
          <a:bodyPr/>
          <a:lstStyle>
            <a:lvl1pPr marL="0" indent="0" algn="ct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a:t>1.1</a:t>
            </a:r>
            <a:endParaRPr lang="en-IS" dirty="0"/>
          </a:p>
        </p:txBody>
      </p:sp>
    </p:spTree>
    <p:extLst>
      <p:ext uri="{BB962C8B-B14F-4D97-AF65-F5344CB8AC3E}">
        <p14:creationId xmlns:p14="http://schemas.microsoft.com/office/powerpoint/2010/main" val="97594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flur">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Vertical Text Placeholder 16">
            <a:extLst>
              <a:ext uri="{FF2B5EF4-FFF2-40B4-BE49-F238E27FC236}">
                <a16:creationId xmlns:a16="http://schemas.microsoft.com/office/drawing/2014/main" id="{D2228170-6F7F-D142-92D2-C221A362C7A8}"/>
              </a:ext>
            </a:extLst>
          </p:cNvPr>
          <p:cNvSpPr>
            <a:spLocks noGrp="1"/>
          </p:cNvSpPr>
          <p:nvPr>
            <p:ph type="body" orient="vert" sz="quarter" idx="10" hasCustomPrompt="1"/>
          </p:nvPr>
        </p:nvSpPr>
        <p:spPr>
          <a:xfrm rot="10800000">
            <a:off x="504327" y="1151731"/>
            <a:ext cx="558119" cy="4554538"/>
          </a:xfrm>
          <a:prstGeom prst="rect">
            <a:avLst/>
          </a:prstGeom>
        </p:spPr>
        <p:txBody>
          <a:bodyPr vert="eaVert"/>
          <a:lstStyle>
            <a:lvl1pPr marL="0" indent="0" algn="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endParaRPr lang="en-IS" dirty="0"/>
          </a:p>
        </p:txBody>
      </p:sp>
      <p:cxnSp>
        <p:nvCxnSpPr>
          <p:cNvPr id="19" name="Straight Connector 18">
            <a:extLst>
              <a:ext uri="{FF2B5EF4-FFF2-40B4-BE49-F238E27FC236}">
                <a16:creationId xmlns:a16="http://schemas.microsoft.com/office/drawing/2014/main" id="{B93921FA-5355-B145-9C06-84D7CC6A9FF7}"/>
              </a:ext>
            </a:extLst>
          </p:cNvPr>
          <p:cNvCxnSpPr>
            <a:cxnSpLocks/>
          </p:cNvCxnSpPr>
          <p:nvPr userDrawn="1"/>
        </p:nvCxnSpPr>
        <p:spPr>
          <a:xfrm flipH="1">
            <a:off x="504327" y="1010194"/>
            <a:ext cx="557711" cy="0"/>
          </a:xfrm>
          <a:prstGeom prst="line">
            <a:avLst/>
          </a:prstGeom>
          <a:ln w="19050">
            <a:solidFill>
              <a:srgbClr val="092E1E"/>
            </a:solidFill>
          </a:ln>
        </p:spPr>
        <p:style>
          <a:lnRef idx="1">
            <a:schemeClr val="accent1"/>
          </a:lnRef>
          <a:fillRef idx="0">
            <a:schemeClr val="accent1"/>
          </a:fillRef>
          <a:effectRef idx="0">
            <a:schemeClr val="accent1"/>
          </a:effectRef>
          <a:fontRef idx="minor">
            <a:schemeClr val="tx1"/>
          </a:fontRef>
        </p:style>
      </p:cxnSp>
      <p:sp>
        <p:nvSpPr>
          <p:cNvPr id="21" name="Text Placeholder 20">
            <a:extLst>
              <a:ext uri="{FF2B5EF4-FFF2-40B4-BE49-F238E27FC236}">
                <a16:creationId xmlns:a16="http://schemas.microsoft.com/office/drawing/2014/main" id="{7535E584-2FF1-0A46-9542-248C304C3A78}"/>
              </a:ext>
            </a:extLst>
          </p:cNvPr>
          <p:cNvSpPr>
            <a:spLocks noGrp="1"/>
          </p:cNvSpPr>
          <p:nvPr>
            <p:ph type="body" sz="quarter" idx="11" hasCustomPrompt="1"/>
          </p:nvPr>
        </p:nvSpPr>
        <p:spPr>
          <a:xfrm>
            <a:off x="503917" y="512388"/>
            <a:ext cx="558121" cy="427038"/>
          </a:xfrm>
          <a:prstGeom prst="rect">
            <a:avLst/>
          </a:prstGeom>
        </p:spPr>
        <p:txBody>
          <a:bodyPr/>
          <a:lstStyle>
            <a:lvl1pPr marL="0" indent="0" algn="ct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a:t>1.1</a:t>
            </a:r>
            <a:endParaRPr lang="en-IS" dirty="0"/>
          </a:p>
        </p:txBody>
      </p:sp>
    </p:spTree>
    <p:extLst>
      <p:ext uri="{BB962C8B-B14F-4D97-AF65-F5344CB8AC3E}">
        <p14:creationId xmlns:p14="http://schemas.microsoft.com/office/powerpoint/2010/main" val="64518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ginmal">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BD189600-914D-D942-B5F9-3D7DCF2AE249}"/>
              </a:ext>
            </a:extLst>
          </p:cNvPr>
          <p:cNvSpPr>
            <a:spLocks noGrp="1"/>
          </p:cNvSpPr>
          <p:nvPr>
            <p:ph type="body" sz="quarter" idx="12"/>
          </p:nvPr>
        </p:nvSpPr>
        <p:spPr>
          <a:xfrm>
            <a:off x="1141590" y="888146"/>
            <a:ext cx="9901547" cy="789927"/>
          </a:xfrm>
          <a:prstGeom prst="rect">
            <a:avLst/>
          </a:prstGeom>
        </p:spPr>
        <p:txBody>
          <a:bodyPr/>
          <a:lstStyle>
            <a:lvl1pPr marL="0" indent="0">
              <a:buFontTx/>
              <a:buNone/>
              <a:defRPr sz="3300" b="1" i="0">
                <a:solidFill>
                  <a:srgbClr val="09501E"/>
                </a:solidFill>
                <a:latin typeface="FiraGO SemiBold" panose="020B0503050000020004" pitchFamily="34" charset="0"/>
                <a:cs typeface="FiraGO SemiBold" panose="020B0503050000020004" pitchFamily="34" charset="0"/>
              </a:defRPr>
            </a:lvl1pPr>
            <a:lvl2pPr>
              <a:defRPr b="1" i="0">
                <a:latin typeface="FiraGO SemiBold" panose="020B0503050000020004" pitchFamily="34" charset="0"/>
                <a:cs typeface="FiraGO SemiBold" panose="020B0503050000020004" pitchFamily="34" charset="0"/>
              </a:defRPr>
            </a:lvl2pPr>
            <a:lvl3pPr>
              <a:defRPr b="1" i="0">
                <a:latin typeface="FiraGO SemiBold" panose="020B0503050000020004" pitchFamily="34" charset="0"/>
                <a:cs typeface="FiraGO SemiBold" panose="020B0503050000020004" pitchFamily="34" charset="0"/>
              </a:defRPr>
            </a:lvl3pPr>
            <a:lvl4pPr>
              <a:defRPr b="1" i="0">
                <a:latin typeface="FiraGO SemiBold" panose="020B0503050000020004" pitchFamily="34" charset="0"/>
                <a:cs typeface="FiraGO SemiBold" panose="020B0503050000020004" pitchFamily="34" charset="0"/>
              </a:defRPr>
            </a:lvl4pPr>
            <a:lvl5pPr>
              <a:defRPr b="1" i="0">
                <a:latin typeface="FiraGO SemiBold" panose="020B0503050000020004" pitchFamily="34" charset="0"/>
                <a:cs typeface="FiraGO SemiBold" panose="020B0503050000020004" pitchFamily="34" charset="0"/>
              </a:defRPr>
            </a:lvl5pPr>
          </a:lstStyle>
          <a:p>
            <a:pPr lvl="0"/>
            <a:r>
              <a:rPr lang="en-GB" dirty="0"/>
              <a:t>Click to edit Master text style</a:t>
            </a:r>
          </a:p>
        </p:txBody>
      </p:sp>
      <p:sp>
        <p:nvSpPr>
          <p:cNvPr id="7" name="Text Placeholder 6">
            <a:extLst>
              <a:ext uri="{FF2B5EF4-FFF2-40B4-BE49-F238E27FC236}">
                <a16:creationId xmlns:a16="http://schemas.microsoft.com/office/drawing/2014/main" id="{85000A2C-81C2-ED4C-9871-E489B4AE0E6E}"/>
              </a:ext>
            </a:extLst>
          </p:cNvPr>
          <p:cNvSpPr>
            <a:spLocks noGrp="1"/>
          </p:cNvSpPr>
          <p:nvPr>
            <p:ph type="body" sz="quarter" idx="13"/>
          </p:nvPr>
        </p:nvSpPr>
        <p:spPr>
          <a:xfrm>
            <a:off x="1141413" y="1838325"/>
            <a:ext cx="5601031" cy="4592638"/>
          </a:xfrm>
          <a:prstGeom prst="rect">
            <a:avLst/>
          </a:prstGeom>
        </p:spPr>
        <p:txBody>
          <a:bodyPr/>
          <a:lstStyle>
            <a:lvl1pPr marL="0" indent="0">
              <a:lnSpc>
                <a:spcPts val="2400"/>
              </a:lnSpc>
              <a:buFontTx/>
              <a:buNone/>
              <a:defRPr sz="1600" b="0" i="0">
                <a:latin typeface="FiraGO Book" panose="020B0503050000020004" pitchFamily="34" charset="0"/>
                <a:cs typeface="FiraGO Book" panose="020B0503050000020004" pitchFamily="34" charset="0"/>
              </a:defRPr>
            </a:lvl1pPr>
            <a:lvl2pPr marL="457200" indent="0">
              <a:buFontTx/>
              <a:buNone/>
              <a:defRPr sz="1800" b="0" i="0">
                <a:latin typeface="FiraGO Book" panose="020B0503050000020004" pitchFamily="34" charset="0"/>
                <a:cs typeface="FiraGO Book" panose="020B0503050000020004" pitchFamily="34" charset="0"/>
              </a:defRPr>
            </a:lvl2pPr>
            <a:lvl3pPr marL="914400" indent="0">
              <a:buFontTx/>
              <a:buNone/>
              <a:defRPr sz="1800" b="0" i="0">
                <a:latin typeface="FiraGO Book" panose="020B0503050000020004" pitchFamily="34" charset="0"/>
                <a:cs typeface="FiraGO Book" panose="020B0503050000020004" pitchFamily="34" charset="0"/>
              </a:defRPr>
            </a:lvl3pPr>
            <a:lvl4pPr marL="1371600" indent="0">
              <a:buFontTx/>
              <a:buNone/>
              <a:defRPr sz="1800" b="0" i="0">
                <a:latin typeface="FiraGO Book" panose="020B0503050000020004" pitchFamily="34" charset="0"/>
                <a:cs typeface="FiraGO Book" panose="020B0503050000020004" pitchFamily="34" charset="0"/>
              </a:defRPr>
            </a:lvl4pPr>
            <a:lvl5pPr marL="1828800" indent="0">
              <a:buFontTx/>
              <a:buNone/>
              <a:defRPr sz="1800" b="0" i="0">
                <a:latin typeface="FiraGO Book" panose="020B0503050000020004" pitchFamily="34" charset="0"/>
                <a:cs typeface="FiraGO Book" panose="020B0503050000020004" pitchFamily="34" charset="0"/>
              </a:defRPr>
            </a:lvl5pPr>
          </a:lstStyle>
          <a:p>
            <a:pPr lvl="0"/>
            <a:r>
              <a:rPr lang="en-GB" dirty="0"/>
              <a:t>Click to edit Master text styles</a:t>
            </a:r>
          </a:p>
        </p:txBody>
      </p:sp>
    </p:spTree>
    <p:extLst>
      <p:ext uri="{BB962C8B-B14F-4D97-AF65-F5344CB8AC3E}">
        <p14:creationId xmlns:p14="http://schemas.microsoft.com/office/powerpoint/2010/main" val="279061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Milli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093810"/>
            <a:ext cx="5171980" cy="1729399"/>
          </a:xfrm>
          <a:prstGeom prst="rect">
            <a:avLst/>
          </a:prstGeom>
        </p:spPr>
        <p:txBody>
          <a:bodyPr/>
          <a:lstStyle>
            <a:lvl1pPr marL="0" indent="0">
              <a:lnSpc>
                <a:spcPct val="80000"/>
              </a:lnSpc>
              <a:buFontTx/>
              <a:buNone/>
              <a:defRPr sz="38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endParaRPr lang="en-GB" dirty="0"/>
          </a:p>
          <a:p>
            <a:pPr lvl="0"/>
            <a:r>
              <a:rPr lang="en-GB" dirty="0" err="1"/>
              <a:t>tveimur</a:t>
            </a:r>
            <a:r>
              <a:rPr lang="en-GB" dirty="0"/>
              <a:t> </a:t>
            </a:r>
            <a:r>
              <a:rPr lang="en-GB" dirty="0" err="1"/>
              <a:t>línum</a:t>
            </a:r>
            <a:endParaRPr lang="en-GB" dirty="0"/>
          </a:p>
        </p:txBody>
      </p:sp>
      <p:sp>
        <p:nvSpPr>
          <p:cNvPr id="10" name="Text Placeholder 9">
            <a:extLst>
              <a:ext uri="{FF2B5EF4-FFF2-40B4-BE49-F238E27FC236}">
                <a16:creationId xmlns:a16="http://schemas.microsoft.com/office/drawing/2014/main" id="{6DB5F931-388D-E84A-BE82-E8D7C4709E74}"/>
              </a:ext>
            </a:extLst>
          </p:cNvPr>
          <p:cNvSpPr>
            <a:spLocks noGrp="1"/>
          </p:cNvSpPr>
          <p:nvPr>
            <p:ph type="body" sz="quarter" idx="11" hasCustomPrompt="1"/>
          </p:nvPr>
        </p:nvSpPr>
        <p:spPr>
          <a:xfrm>
            <a:off x="1078095" y="2531889"/>
            <a:ext cx="3073400" cy="681037"/>
          </a:xfrm>
          <a:prstGeom prst="rect">
            <a:avLst/>
          </a:prstGeom>
        </p:spPr>
        <p:txBody>
          <a:bodyPr/>
          <a:lstStyle>
            <a:lvl1pPr marL="0" indent="0">
              <a:buFontTx/>
              <a:buNone/>
              <a:defRPr sz="2400" b="0" i="0">
                <a:solidFill>
                  <a:srgbClr val="F18921"/>
                </a:solidFill>
                <a:latin typeface="FiraGO Book" panose="020B0503050000020004" pitchFamily="34" charset="0"/>
                <a:cs typeface="FiraGO Book" panose="020B0503050000020004" pitchFamily="34" charset="0"/>
              </a:defRPr>
            </a:lvl1pPr>
          </a:lstStyle>
          <a:p>
            <a:pPr lvl="0"/>
            <a:r>
              <a:rPr lang="en-GB" dirty="0" err="1"/>
              <a:t>Dæmi</a:t>
            </a:r>
            <a:r>
              <a:rPr lang="en-GB" dirty="0"/>
              <a:t> 1</a:t>
            </a:r>
            <a:endParaRPr lang="en-IS" dirty="0"/>
          </a:p>
        </p:txBody>
      </p:sp>
    </p:spTree>
    <p:extLst>
      <p:ext uri="{BB962C8B-B14F-4D97-AF65-F5344CB8AC3E}">
        <p14:creationId xmlns:p14="http://schemas.microsoft.com/office/powerpoint/2010/main" val="14227710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0"/>
            <a:ext cx="11084938" cy="870509"/>
          </a:xfrm>
          <a:prstGeom prst="rect">
            <a:avLst/>
          </a:prstGeom>
          <a:solidFill>
            <a:srgbClr val="A9C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3" name="Rectangle 2">
            <a:extLst>
              <a:ext uri="{FF2B5EF4-FFF2-40B4-BE49-F238E27FC236}">
                <a16:creationId xmlns:a16="http://schemas.microsoft.com/office/drawing/2014/main" id="{DA4C8394-0C1B-434D-A40F-6E3464670AB2}"/>
              </a:ext>
            </a:extLst>
          </p:cNvPr>
          <p:cNvSpPr/>
          <p:nvPr userDrawn="1"/>
        </p:nvSpPr>
        <p:spPr>
          <a:xfrm>
            <a:off x="0" y="870509"/>
            <a:ext cx="12189533" cy="5987491"/>
          </a:xfrm>
          <a:prstGeom prst="rect">
            <a:avLst/>
          </a:prstGeom>
          <a:solidFill>
            <a:srgbClr val="093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4" name="TextBox 3">
            <a:extLst>
              <a:ext uri="{FF2B5EF4-FFF2-40B4-BE49-F238E27FC236}">
                <a16:creationId xmlns:a16="http://schemas.microsoft.com/office/drawing/2014/main" id="{EF08CC02-F212-5D47-988A-164B9E6C8623}"/>
              </a:ext>
            </a:extLst>
          </p:cNvPr>
          <p:cNvSpPr txBox="1"/>
          <p:nvPr userDrawn="1"/>
        </p:nvSpPr>
        <p:spPr>
          <a:xfrm>
            <a:off x="56729" y="289796"/>
            <a:ext cx="1017386" cy="353943"/>
          </a:xfrm>
          <a:prstGeom prst="rect">
            <a:avLst/>
          </a:prstGeom>
          <a:noFill/>
        </p:spPr>
        <p:txBody>
          <a:bodyPr wrap="square" rtlCol="0">
            <a:spAutoFit/>
          </a:bodyPr>
          <a:lstStyle/>
          <a:p>
            <a:r>
              <a:rPr lang="en-IS" sz="1700" b="1" i="0" dirty="0">
                <a:solidFill>
                  <a:srgbClr val="092E1E"/>
                </a:solidFill>
                <a:latin typeface="FiraGO SemiBold" panose="020B0503050000020004" pitchFamily="34" charset="0"/>
                <a:cs typeface="FiraGO SemiBold" panose="020B0503050000020004" pitchFamily="34" charset="0"/>
              </a:rPr>
              <a:t>01.05.21</a:t>
            </a:r>
          </a:p>
        </p:txBody>
      </p:sp>
      <p:sp>
        <p:nvSpPr>
          <p:cNvPr id="6" name="TextBox 5">
            <a:extLst>
              <a:ext uri="{FF2B5EF4-FFF2-40B4-BE49-F238E27FC236}">
                <a16:creationId xmlns:a16="http://schemas.microsoft.com/office/drawing/2014/main" id="{2C30AB85-6DF9-3D4F-A827-C2A20B09CB70}"/>
              </a:ext>
            </a:extLst>
          </p:cNvPr>
          <p:cNvSpPr txBox="1"/>
          <p:nvPr userDrawn="1"/>
        </p:nvSpPr>
        <p:spPr>
          <a:xfrm>
            <a:off x="10065085" y="289796"/>
            <a:ext cx="2039706" cy="353943"/>
          </a:xfrm>
          <a:prstGeom prst="rect">
            <a:avLst/>
          </a:prstGeom>
          <a:noFill/>
        </p:spPr>
        <p:txBody>
          <a:bodyPr wrap="square" rtlCol="0">
            <a:spAutoFit/>
          </a:bodyPr>
          <a:lstStyle/>
          <a:p>
            <a:r>
              <a:rPr lang="en-GB" sz="1700" b="1" i="0" dirty="0">
                <a:solidFill>
                  <a:srgbClr val="092E1E"/>
                </a:solidFill>
                <a:latin typeface="FiraGO SemiBold" panose="020B0503050000020004" pitchFamily="34" charset="0"/>
                <a:cs typeface="FiraGO SemiBold" panose="020B0503050000020004" pitchFamily="34" charset="0"/>
              </a:rPr>
              <a:t>b</a:t>
            </a:r>
            <a:r>
              <a:rPr lang="en-IS" sz="1700" b="1" i="0" dirty="0">
                <a:solidFill>
                  <a:srgbClr val="092E1E"/>
                </a:solidFill>
                <a:latin typeface="FiraGO SemiBold" panose="020B0503050000020004" pitchFamily="34" charset="0"/>
                <a:cs typeface="FiraGO SemiBold" panose="020B0503050000020004" pitchFamily="34" charset="0"/>
              </a:rPr>
              <a:t>etrivinnutimi.is</a:t>
            </a:r>
          </a:p>
        </p:txBody>
      </p:sp>
    </p:spTree>
    <p:extLst>
      <p:ext uri="{BB962C8B-B14F-4D97-AF65-F5344CB8AC3E}">
        <p14:creationId xmlns:p14="http://schemas.microsoft.com/office/powerpoint/2010/main" val="2798056941"/>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0"/>
            <a:ext cx="11084938" cy="870509"/>
          </a:xfrm>
          <a:prstGeom prst="rect">
            <a:avLst/>
          </a:prstGeom>
          <a:solidFill>
            <a:srgbClr val="094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3" name="Rectangle 2">
            <a:extLst>
              <a:ext uri="{FF2B5EF4-FFF2-40B4-BE49-F238E27FC236}">
                <a16:creationId xmlns:a16="http://schemas.microsoft.com/office/drawing/2014/main" id="{DA4C8394-0C1B-434D-A40F-6E3464670AB2}"/>
              </a:ext>
            </a:extLst>
          </p:cNvPr>
          <p:cNvSpPr/>
          <p:nvPr userDrawn="1"/>
        </p:nvSpPr>
        <p:spPr>
          <a:xfrm>
            <a:off x="0" y="870509"/>
            <a:ext cx="12189533" cy="5987491"/>
          </a:xfrm>
          <a:prstGeom prst="rect">
            <a:avLst/>
          </a:prstGeom>
          <a:solidFill>
            <a:srgbClr val="CBE4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4" name="TextBox 3">
            <a:extLst>
              <a:ext uri="{FF2B5EF4-FFF2-40B4-BE49-F238E27FC236}">
                <a16:creationId xmlns:a16="http://schemas.microsoft.com/office/drawing/2014/main" id="{EF08CC02-F212-5D47-988A-164B9E6C8623}"/>
              </a:ext>
            </a:extLst>
          </p:cNvPr>
          <p:cNvSpPr txBox="1"/>
          <p:nvPr userDrawn="1"/>
        </p:nvSpPr>
        <p:spPr>
          <a:xfrm>
            <a:off x="249951" y="289796"/>
            <a:ext cx="724205" cy="353943"/>
          </a:xfrm>
          <a:prstGeom prst="rect">
            <a:avLst/>
          </a:prstGeom>
          <a:noFill/>
        </p:spPr>
        <p:txBody>
          <a:bodyPr wrap="square" rtlCol="0">
            <a:spAutoFit/>
          </a:bodyPr>
          <a:lstStyle/>
          <a:p>
            <a:r>
              <a:rPr lang="en-IS" sz="1700" b="1" i="0" dirty="0">
                <a:solidFill>
                  <a:srgbClr val="092E1E"/>
                </a:solidFill>
                <a:latin typeface="FiraGO SemiBold" panose="020B0503050000020004" pitchFamily="34" charset="0"/>
                <a:cs typeface="FiraGO SemiBold" panose="020B0503050000020004" pitchFamily="34" charset="0"/>
              </a:rPr>
              <a:t>2020</a:t>
            </a:r>
          </a:p>
        </p:txBody>
      </p:sp>
      <p:sp>
        <p:nvSpPr>
          <p:cNvPr id="6" name="TextBox 5">
            <a:extLst>
              <a:ext uri="{FF2B5EF4-FFF2-40B4-BE49-F238E27FC236}">
                <a16:creationId xmlns:a16="http://schemas.microsoft.com/office/drawing/2014/main" id="{2C30AB85-6DF9-3D4F-A827-C2A20B09CB70}"/>
              </a:ext>
            </a:extLst>
          </p:cNvPr>
          <p:cNvSpPr txBox="1"/>
          <p:nvPr userDrawn="1"/>
        </p:nvSpPr>
        <p:spPr>
          <a:xfrm>
            <a:off x="10065085" y="289796"/>
            <a:ext cx="2039706" cy="353943"/>
          </a:xfrm>
          <a:prstGeom prst="rect">
            <a:avLst/>
          </a:prstGeom>
          <a:noFill/>
        </p:spPr>
        <p:txBody>
          <a:bodyPr wrap="square" rtlCol="0">
            <a:spAutoFit/>
          </a:bodyPr>
          <a:lstStyle/>
          <a:p>
            <a:r>
              <a:rPr lang="en-GB" sz="1700" b="1" i="0" dirty="0">
                <a:solidFill>
                  <a:schemeClr val="bg1"/>
                </a:solidFill>
                <a:latin typeface="FiraGO SemiBold" panose="020B0503050000020004" pitchFamily="34" charset="0"/>
                <a:cs typeface="FiraGO SemiBold" panose="020B0503050000020004" pitchFamily="34" charset="0"/>
              </a:rPr>
              <a:t>b</a:t>
            </a:r>
            <a:r>
              <a:rPr lang="en-IS" sz="1700" b="1" i="0" dirty="0">
                <a:solidFill>
                  <a:schemeClr val="bg1"/>
                </a:solidFill>
                <a:latin typeface="FiraGO SemiBold" panose="020B0503050000020004" pitchFamily="34" charset="0"/>
                <a:cs typeface="FiraGO SemiBold" panose="020B0503050000020004" pitchFamily="34" charset="0"/>
              </a:rPr>
              <a:t>etrivinnutimi.is</a:t>
            </a:r>
          </a:p>
        </p:txBody>
      </p:sp>
    </p:spTree>
    <p:extLst>
      <p:ext uri="{BB962C8B-B14F-4D97-AF65-F5344CB8AC3E}">
        <p14:creationId xmlns:p14="http://schemas.microsoft.com/office/powerpoint/2010/main" val="3953160712"/>
      </p:ext>
    </p:extLst>
  </p:cSld>
  <p:clrMap bg1="lt1" tx1="dk1" bg2="lt2" tx2="dk2" accent1="accent1" accent2="accent2" accent3="accent3" accent4="accent4" accent5="accent5" accent6="accent6" hlink="hlink" folHlink="folHlink"/>
  <p:sldLayoutIdLst>
    <p:sldLayoutId id="2147483665"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1"/>
            <a:ext cx="11084938" cy="243839"/>
          </a:xfrm>
          <a:prstGeom prst="rect">
            <a:avLst/>
          </a:prstGeom>
          <a:solidFill>
            <a:srgbClr val="094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9" name="Rectangle 8">
            <a:extLst>
              <a:ext uri="{FF2B5EF4-FFF2-40B4-BE49-F238E27FC236}">
                <a16:creationId xmlns:a16="http://schemas.microsoft.com/office/drawing/2014/main" id="{8615EA64-0CC3-0D42-BA21-3327A7DF9861}"/>
              </a:ext>
            </a:extLst>
          </p:cNvPr>
          <p:cNvSpPr/>
          <p:nvPr userDrawn="1"/>
        </p:nvSpPr>
        <p:spPr>
          <a:xfrm>
            <a:off x="1073" y="1"/>
            <a:ext cx="1105989" cy="243839"/>
          </a:xfrm>
          <a:prstGeom prst="rect">
            <a:avLst/>
          </a:prstGeom>
          <a:solidFill>
            <a:srgbClr val="A9C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2965237722"/>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clock&#10;&#10;Description automatically generated">
            <a:extLst>
              <a:ext uri="{FF2B5EF4-FFF2-40B4-BE49-F238E27FC236}">
                <a16:creationId xmlns:a16="http://schemas.microsoft.com/office/drawing/2014/main" id="{711CB419-CE8A-434C-AD6E-677B1E00FC87}"/>
              </a:ext>
            </a:extLst>
          </p:cNvPr>
          <p:cNvPicPr>
            <a:picLocks noChangeAspect="1"/>
          </p:cNvPicPr>
          <p:nvPr/>
        </p:nvPicPr>
        <p:blipFill rotWithShape="1">
          <a:blip r:embed="rId3"/>
          <a:srcRect l="42363" t="17291" r="6192"/>
          <a:stretch/>
        </p:blipFill>
        <p:spPr>
          <a:xfrm>
            <a:off x="5579268" y="1050130"/>
            <a:ext cx="6272213" cy="5672137"/>
          </a:xfrm>
          <a:prstGeom prst="rect">
            <a:avLst/>
          </a:prstGeom>
        </p:spPr>
      </p:pic>
      <p:sp>
        <p:nvSpPr>
          <p:cNvPr id="5" name="Text Placeholder 4">
            <a:extLst>
              <a:ext uri="{FF2B5EF4-FFF2-40B4-BE49-F238E27FC236}">
                <a16:creationId xmlns:a16="http://schemas.microsoft.com/office/drawing/2014/main" id="{2A7A135A-C741-4542-8664-141FB8F21C29}"/>
              </a:ext>
            </a:extLst>
          </p:cNvPr>
          <p:cNvSpPr>
            <a:spLocks noGrp="1"/>
          </p:cNvSpPr>
          <p:nvPr>
            <p:ph type="body" sz="quarter" idx="10"/>
          </p:nvPr>
        </p:nvSpPr>
        <p:spPr>
          <a:xfrm>
            <a:off x="384178" y="2263625"/>
            <a:ext cx="5595203" cy="2578539"/>
          </a:xfrm>
        </p:spPr>
        <p:txBody>
          <a:bodyPr/>
          <a:lstStyle/>
          <a:p>
            <a:r>
              <a:rPr lang="is-IS" sz="4400" noProof="1"/>
              <a:t>Betri vinnutími í vaktavinnu</a:t>
            </a:r>
          </a:p>
          <a:p>
            <a:endParaRPr lang="is-IS" sz="3200" noProof="1"/>
          </a:p>
          <a:p>
            <a:r>
              <a:rPr lang="is-IS" sz="3200" noProof="1"/>
              <a:t>Dæmi: </a:t>
            </a:r>
            <a:r>
              <a:rPr lang="en-GB" sz="3200" noProof="1"/>
              <a:t>Hjúkrunarfræðingur</a:t>
            </a:r>
            <a:endParaRPr lang="en-GB" dirty="0"/>
          </a:p>
          <a:p>
            <a:endParaRPr lang="en-GB" dirty="0"/>
          </a:p>
          <a:p>
            <a:endParaRPr lang="en-GB" dirty="0"/>
          </a:p>
        </p:txBody>
      </p:sp>
    </p:spTree>
    <p:extLst>
      <p:ext uri="{BB962C8B-B14F-4D97-AF65-F5344CB8AC3E}">
        <p14:creationId xmlns:p14="http://schemas.microsoft.com/office/powerpoint/2010/main" val="2241934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astaðgengill 3">
            <a:extLst>
              <a:ext uri="{FF2B5EF4-FFF2-40B4-BE49-F238E27FC236}">
                <a16:creationId xmlns:a16="http://schemas.microsoft.com/office/drawing/2014/main" id="{CD746A02-5E29-48CB-A321-236E28F54160}"/>
              </a:ext>
            </a:extLst>
          </p:cNvPr>
          <p:cNvSpPr>
            <a:spLocks noGrp="1"/>
          </p:cNvSpPr>
          <p:nvPr>
            <p:ph type="body" sz="quarter" idx="10"/>
          </p:nvPr>
        </p:nvSpPr>
        <p:spPr/>
        <p:txBody>
          <a:bodyPr/>
          <a:lstStyle/>
          <a:p>
            <a:r>
              <a:rPr lang="is-IS" dirty="0"/>
              <a:t>TAKK FYRIR </a:t>
            </a:r>
          </a:p>
        </p:txBody>
      </p:sp>
    </p:spTree>
    <p:extLst>
      <p:ext uri="{BB962C8B-B14F-4D97-AF65-F5344CB8AC3E}">
        <p14:creationId xmlns:p14="http://schemas.microsoft.com/office/powerpoint/2010/main" val="296565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arammi 1">
            <a:extLst>
              <a:ext uri="{FF2B5EF4-FFF2-40B4-BE49-F238E27FC236}">
                <a16:creationId xmlns:a16="http://schemas.microsoft.com/office/drawing/2014/main" id="{7F94F76D-16C7-40DD-9A36-1785AA49DDC7}"/>
              </a:ext>
            </a:extLst>
          </p:cNvPr>
          <p:cNvSpPr txBox="1"/>
          <p:nvPr/>
        </p:nvSpPr>
        <p:spPr>
          <a:xfrm>
            <a:off x="3718642" y="476096"/>
            <a:ext cx="7238255" cy="523220"/>
          </a:xfrm>
          <a:prstGeom prst="rect">
            <a:avLst/>
          </a:prstGeom>
          <a:noFill/>
        </p:spPr>
        <p:txBody>
          <a:bodyPr wrap="square" rtlCol="0">
            <a:spAutoFit/>
          </a:bodyPr>
          <a:lstStyle/>
          <a:p>
            <a:r>
              <a:rPr lang="is-IS" sz="2800" b="1" dirty="0">
                <a:solidFill>
                  <a:srgbClr val="09501E"/>
                </a:solidFill>
              </a:rPr>
              <a:t>Hjúkrunarfræðingur sem vinnur 3. hverja helgi</a:t>
            </a:r>
          </a:p>
        </p:txBody>
      </p:sp>
      <p:sp>
        <p:nvSpPr>
          <p:cNvPr id="4" name="Textarammi 3">
            <a:extLst>
              <a:ext uri="{FF2B5EF4-FFF2-40B4-BE49-F238E27FC236}">
                <a16:creationId xmlns:a16="http://schemas.microsoft.com/office/drawing/2014/main" id="{F227C9C9-3927-48DD-AD24-E0BD20BA44FA}"/>
              </a:ext>
            </a:extLst>
          </p:cNvPr>
          <p:cNvSpPr txBox="1"/>
          <p:nvPr/>
        </p:nvSpPr>
        <p:spPr>
          <a:xfrm>
            <a:off x="430687" y="590805"/>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100% starf</a:t>
            </a:r>
          </a:p>
        </p:txBody>
      </p:sp>
      <p:sp>
        <p:nvSpPr>
          <p:cNvPr id="7" name="Sporaskja 6">
            <a:extLst>
              <a:ext uri="{FF2B5EF4-FFF2-40B4-BE49-F238E27FC236}">
                <a16:creationId xmlns:a16="http://schemas.microsoft.com/office/drawing/2014/main" id="{9B5F1950-B057-4DB7-AA4B-8D90602F7BE9}"/>
              </a:ext>
            </a:extLst>
          </p:cNvPr>
          <p:cNvSpPr/>
          <p:nvPr/>
        </p:nvSpPr>
        <p:spPr>
          <a:xfrm>
            <a:off x="70440" y="1303865"/>
            <a:ext cx="2939460" cy="2657104"/>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5" name="Textarammi 4">
            <a:extLst>
              <a:ext uri="{FF2B5EF4-FFF2-40B4-BE49-F238E27FC236}">
                <a16:creationId xmlns:a16="http://schemas.microsoft.com/office/drawing/2014/main" id="{4741725E-6A74-4FB0-A82B-B8F6ACBF785C}"/>
              </a:ext>
            </a:extLst>
          </p:cNvPr>
          <p:cNvSpPr txBox="1"/>
          <p:nvPr/>
        </p:nvSpPr>
        <p:spPr>
          <a:xfrm>
            <a:off x="292395" y="1951672"/>
            <a:ext cx="2495550" cy="1477328"/>
          </a:xfrm>
          <a:prstGeom prst="rect">
            <a:avLst/>
          </a:prstGeom>
          <a:noFill/>
        </p:spPr>
        <p:txBody>
          <a:bodyPr wrap="square" rtlCol="0">
            <a:spAutoFit/>
          </a:bodyPr>
          <a:lstStyle/>
          <a:p>
            <a:r>
              <a:rPr lang="is-IS" dirty="0"/>
              <a:t>4 næturvaktir virka daga</a:t>
            </a:r>
          </a:p>
          <a:p>
            <a:r>
              <a:rPr lang="is-IS" dirty="0"/>
              <a:t>2 kvöldvaktir virka daga</a:t>
            </a:r>
          </a:p>
          <a:p>
            <a:r>
              <a:rPr lang="is-IS" dirty="0"/>
              <a:t>3. Hver helgi</a:t>
            </a:r>
          </a:p>
          <a:p>
            <a:r>
              <a:rPr lang="is-IS" dirty="0"/>
              <a:t>     Kvöldvaktarhelgi </a:t>
            </a:r>
          </a:p>
          <a:p>
            <a:r>
              <a:rPr lang="is-IS" dirty="0"/>
              <a:t>     Morgunvaktarhelgi</a:t>
            </a:r>
          </a:p>
        </p:txBody>
      </p:sp>
      <p:pic>
        <p:nvPicPr>
          <p:cNvPr id="8" name="Mynd 7">
            <a:extLst>
              <a:ext uri="{FF2B5EF4-FFF2-40B4-BE49-F238E27FC236}">
                <a16:creationId xmlns:a16="http://schemas.microsoft.com/office/drawing/2014/main" id="{DB05CA34-FEA4-472C-92F0-08B625277974}"/>
              </a:ext>
            </a:extLst>
          </p:cNvPr>
          <p:cNvPicPr>
            <a:picLocks noChangeAspect="1"/>
          </p:cNvPicPr>
          <p:nvPr/>
        </p:nvPicPr>
        <p:blipFill rotWithShape="1">
          <a:blip r:embed="rId3"/>
          <a:srcRect b="3681"/>
          <a:stretch/>
        </p:blipFill>
        <p:spPr>
          <a:xfrm>
            <a:off x="3391316" y="1192000"/>
            <a:ext cx="8289150" cy="5320118"/>
          </a:xfrm>
          <a:prstGeom prst="rect">
            <a:avLst/>
          </a:prstGeom>
        </p:spPr>
      </p:pic>
    </p:spTree>
    <p:extLst>
      <p:ext uri="{BB962C8B-B14F-4D97-AF65-F5344CB8AC3E}">
        <p14:creationId xmlns:p14="http://schemas.microsoft.com/office/powerpoint/2010/main" val="3051857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Mynd 9">
            <a:extLst>
              <a:ext uri="{FF2B5EF4-FFF2-40B4-BE49-F238E27FC236}">
                <a16:creationId xmlns:a16="http://schemas.microsoft.com/office/drawing/2014/main" id="{8005B9EF-03F3-459F-AA78-2AFBCA375BD0}"/>
              </a:ext>
            </a:extLst>
          </p:cNvPr>
          <p:cNvPicPr>
            <a:picLocks noChangeAspect="1"/>
          </p:cNvPicPr>
          <p:nvPr/>
        </p:nvPicPr>
        <p:blipFill>
          <a:blip r:embed="rId3"/>
          <a:stretch>
            <a:fillRect/>
          </a:stretch>
        </p:blipFill>
        <p:spPr>
          <a:xfrm>
            <a:off x="2225555" y="565983"/>
            <a:ext cx="7553364" cy="5271798"/>
          </a:xfrm>
          <a:prstGeom prst="rect">
            <a:avLst/>
          </a:prstGeom>
        </p:spPr>
      </p:pic>
      <p:sp>
        <p:nvSpPr>
          <p:cNvPr id="4" name="Staðgengill lóðrétts texta 3">
            <a:extLst>
              <a:ext uri="{FF2B5EF4-FFF2-40B4-BE49-F238E27FC236}">
                <a16:creationId xmlns:a16="http://schemas.microsoft.com/office/drawing/2014/main" id="{88224E9D-1A3B-4FB7-9649-AC3795D283D9}"/>
              </a:ext>
            </a:extLst>
          </p:cNvPr>
          <p:cNvSpPr>
            <a:spLocks noGrp="1"/>
          </p:cNvSpPr>
          <p:nvPr>
            <p:ph type="body" orient="vert" sz="quarter" idx="10"/>
          </p:nvPr>
        </p:nvSpPr>
        <p:spPr>
          <a:xfrm rot="16200000">
            <a:off x="925156" y="763838"/>
            <a:ext cx="558119" cy="1796348"/>
          </a:xfrm>
        </p:spPr>
        <p:txBody>
          <a:bodyPr/>
          <a:lstStyle/>
          <a:p>
            <a:pPr algn="l"/>
            <a:r>
              <a:rPr lang="is-IS" dirty="0"/>
              <a:t>Laun voru </a:t>
            </a:r>
          </a:p>
        </p:txBody>
      </p:sp>
      <p:sp>
        <p:nvSpPr>
          <p:cNvPr id="11" name="Staðgengill lóðrétts texta 3">
            <a:extLst>
              <a:ext uri="{FF2B5EF4-FFF2-40B4-BE49-F238E27FC236}">
                <a16:creationId xmlns:a16="http://schemas.microsoft.com/office/drawing/2014/main" id="{5C5631EE-D65E-4221-A473-B54F05915D15}"/>
              </a:ext>
            </a:extLst>
          </p:cNvPr>
          <p:cNvSpPr txBox="1">
            <a:spLocks/>
          </p:cNvSpPr>
          <p:nvPr/>
        </p:nvSpPr>
        <p:spPr>
          <a:xfrm rot="16200000">
            <a:off x="10530386" y="517812"/>
            <a:ext cx="558119" cy="2288400"/>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t>Laun verða </a:t>
            </a:r>
          </a:p>
        </p:txBody>
      </p:sp>
      <p:sp>
        <p:nvSpPr>
          <p:cNvPr id="12" name="Textarammi 11">
            <a:extLst>
              <a:ext uri="{FF2B5EF4-FFF2-40B4-BE49-F238E27FC236}">
                <a16:creationId xmlns:a16="http://schemas.microsoft.com/office/drawing/2014/main" id="{4BDA5033-8588-4F09-B877-BA0DA137C1D7}"/>
              </a:ext>
            </a:extLst>
          </p:cNvPr>
          <p:cNvSpPr txBox="1"/>
          <p:nvPr/>
        </p:nvSpPr>
        <p:spPr>
          <a:xfrm>
            <a:off x="98650" y="2683053"/>
            <a:ext cx="1796346" cy="369332"/>
          </a:xfrm>
          <a:prstGeom prst="rect">
            <a:avLst/>
          </a:prstGeom>
          <a:noFill/>
        </p:spPr>
        <p:txBody>
          <a:bodyPr wrap="square" rtlCol="0">
            <a:spAutoFit/>
          </a:bodyPr>
          <a:lstStyle/>
          <a:p>
            <a:r>
              <a:rPr lang="is-IS" dirty="0"/>
              <a:t>Laun 782.824</a:t>
            </a:r>
          </a:p>
        </p:txBody>
      </p:sp>
      <p:sp>
        <p:nvSpPr>
          <p:cNvPr id="16" name="Textarammi 15">
            <a:extLst>
              <a:ext uri="{FF2B5EF4-FFF2-40B4-BE49-F238E27FC236}">
                <a16:creationId xmlns:a16="http://schemas.microsoft.com/office/drawing/2014/main" id="{917681EA-3BAC-46B6-83D4-B788178EFDC1}"/>
              </a:ext>
            </a:extLst>
          </p:cNvPr>
          <p:cNvSpPr txBox="1"/>
          <p:nvPr/>
        </p:nvSpPr>
        <p:spPr>
          <a:xfrm>
            <a:off x="78395" y="3864960"/>
            <a:ext cx="2328252" cy="369332"/>
          </a:xfrm>
          <a:prstGeom prst="rect">
            <a:avLst/>
          </a:prstGeom>
          <a:noFill/>
        </p:spPr>
        <p:txBody>
          <a:bodyPr wrap="square" rtlCol="0">
            <a:spAutoFit/>
          </a:bodyPr>
          <a:lstStyle/>
          <a:p>
            <a:r>
              <a:rPr lang="is-IS" dirty="0"/>
              <a:t>Fjöldi mætinga 22</a:t>
            </a:r>
          </a:p>
        </p:txBody>
      </p:sp>
      <p:sp>
        <p:nvSpPr>
          <p:cNvPr id="18" name="Textarammi 17">
            <a:extLst>
              <a:ext uri="{FF2B5EF4-FFF2-40B4-BE49-F238E27FC236}">
                <a16:creationId xmlns:a16="http://schemas.microsoft.com/office/drawing/2014/main" id="{3E5C722F-AB63-4F37-9C71-47ED25FA3F5D}"/>
              </a:ext>
            </a:extLst>
          </p:cNvPr>
          <p:cNvSpPr txBox="1"/>
          <p:nvPr/>
        </p:nvSpPr>
        <p:spPr>
          <a:xfrm>
            <a:off x="78395" y="4410085"/>
            <a:ext cx="2650982" cy="369332"/>
          </a:xfrm>
          <a:prstGeom prst="rect">
            <a:avLst/>
          </a:prstGeom>
          <a:noFill/>
        </p:spPr>
        <p:txBody>
          <a:bodyPr wrap="square" rtlCol="0">
            <a:spAutoFit/>
          </a:bodyPr>
          <a:lstStyle/>
          <a:p>
            <a:r>
              <a:rPr lang="is-IS" dirty="0"/>
              <a:t>Virði klst. 4.349 kr. </a:t>
            </a:r>
          </a:p>
        </p:txBody>
      </p:sp>
      <p:sp>
        <p:nvSpPr>
          <p:cNvPr id="20" name="Textarammi 19">
            <a:extLst>
              <a:ext uri="{FF2B5EF4-FFF2-40B4-BE49-F238E27FC236}">
                <a16:creationId xmlns:a16="http://schemas.microsoft.com/office/drawing/2014/main" id="{777FE9F0-CF00-44E7-8C67-F7F016CCC201}"/>
              </a:ext>
            </a:extLst>
          </p:cNvPr>
          <p:cNvSpPr txBox="1"/>
          <p:nvPr/>
        </p:nvSpPr>
        <p:spPr>
          <a:xfrm>
            <a:off x="474660" y="5999778"/>
            <a:ext cx="1627730" cy="707886"/>
          </a:xfrm>
          <a:prstGeom prst="rect">
            <a:avLst/>
          </a:prstGeom>
          <a:noFill/>
        </p:spPr>
        <p:txBody>
          <a:bodyPr wrap="square" rtlCol="0">
            <a:spAutoFit/>
          </a:bodyPr>
          <a:lstStyle/>
          <a:p>
            <a:r>
              <a:rPr lang="is-IS" sz="2000" b="1" dirty="0">
                <a:solidFill>
                  <a:schemeClr val="accent6"/>
                </a:solidFill>
              </a:rPr>
              <a:t>Laun hækka um 15.883 kr.</a:t>
            </a:r>
          </a:p>
        </p:txBody>
      </p:sp>
      <p:sp>
        <p:nvSpPr>
          <p:cNvPr id="22" name="Textarammi 21">
            <a:extLst>
              <a:ext uri="{FF2B5EF4-FFF2-40B4-BE49-F238E27FC236}">
                <a16:creationId xmlns:a16="http://schemas.microsoft.com/office/drawing/2014/main" id="{DEE66FC5-6D81-4449-946C-F814E1FE5DE2}"/>
              </a:ext>
            </a:extLst>
          </p:cNvPr>
          <p:cNvSpPr txBox="1"/>
          <p:nvPr/>
        </p:nvSpPr>
        <p:spPr>
          <a:xfrm>
            <a:off x="2514421" y="5999778"/>
            <a:ext cx="1914020" cy="707886"/>
          </a:xfrm>
          <a:prstGeom prst="rect">
            <a:avLst/>
          </a:prstGeom>
          <a:noFill/>
        </p:spPr>
        <p:txBody>
          <a:bodyPr wrap="square" rtlCol="0">
            <a:spAutoFit/>
          </a:bodyPr>
          <a:lstStyle/>
          <a:p>
            <a:r>
              <a:rPr lang="is-IS" sz="2000" b="1" dirty="0">
                <a:solidFill>
                  <a:schemeClr val="accent6"/>
                </a:solidFill>
              </a:rPr>
              <a:t>Frítími eykst um 32 klst.</a:t>
            </a:r>
          </a:p>
        </p:txBody>
      </p:sp>
      <p:sp>
        <p:nvSpPr>
          <p:cNvPr id="24" name="Textarammi 23">
            <a:extLst>
              <a:ext uri="{FF2B5EF4-FFF2-40B4-BE49-F238E27FC236}">
                <a16:creationId xmlns:a16="http://schemas.microsoft.com/office/drawing/2014/main" id="{86290FF1-C569-457F-ABD5-24D0D2D4CAE8}"/>
              </a:ext>
            </a:extLst>
          </p:cNvPr>
          <p:cNvSpPr txBox="1"/>
          <p:nvPr/>
        </p:nvSpPr>
        <p:spPr>
          <a:xfrm>
            <a:off x="7277942" y="6001858"/>
            <a:ext cx="1836336" cy="707886"/>
          </a:xfrm>
          <a:prstGeom prst="rect">
            <a:avLst/>
          </a:prstGeom>
          <a:noFill/>
        </p:spPr>
        <p:txBody>
          <a:bodyPr wrap="square" rtlCol="0">
            <a:spAutoFit/>
          </a:bodyPr>
          <a:lstStyle/>
          <a:p>
            <a:r>
              <a:rPr lang="is-IS" sz="2000" b="1" dirty="0">
                <a:solidFill>
                  <a:schemeClr val="accent6"/>
                </a:solidFill>
              </a:rPr>
              <a:t>Fjöldi </a:t>
            </a:r>
            <a:r>
              <a:rPr lang="is-IS" sz="2000" b="1" dirty="0" err="1">
                <a:solidFill>
                  <a:schemeClr val="accent6"/>
                </a:solidFill>
              </a:rPr>
              <a:t>mætinga</a:t>
            </a:r>
            <a:r>
              <a:rPr lang="is-IS" sz="2000" b="1" dirty="0">
                <a:solidFill>
                  <a:schemeClr val="accent6"/>
                </a:solidFill>
              </a:rPr>
              <a:t> fækkar um 3,1</a:t>
            </a:r>
          </a:p>
        </p:txBody>
      </p:sp>
      <p:sp>
        <p:nvSpPr>
          <p:cNvPr id="26" name="Textarammi 25">
            <a:extLst>
              <a:ext uri="{FF2B5EF4-FFF2-40B4-BE49-F238E27FC236}">
                <a16:creationId xmlns:a16="http://schemas.microsoft.com/office/drawing/2014/main" id="{BCBC4144-B65C-4837-A278-6BB35A70210F}"/>
              </a:ext>
            </a:extLst>
          </p:cNvPr>
          <p:cNvSpPr txBox="1"/>
          <p:nvPr/>
        </p:nvSpPr>
        <p:spPr>
          <a:xfrm>
            <a:off x="9544406" y="5977711"/>
            <a:ext cx="2038024" cy="707886"/>
          </a:xfrm>
          <a:prstGeom prst="rect">
            <a:avLst/>
          </a:prstGeom>
          <a:noFill/>
        </p:spPr>
        <p:txBody>
          <a:bodyPr wrap="square" rtlCol="0">
            <a:spAutoFit/>
          </a:bodyPr>
          <a:lstStyle/>
          <a:p>
            <a:r>
              <a:rPr lang="is-IS" sz="2000" b="1" dirty="0">
                <a:solidFill>
                  <a:schemeClr val="accent6"/>
                </a:solidFill>
              </a:rPr>
              <a:t>Virði klst. eykst um 24,1%</a:t>
            </a:r>
          </a:p>
        </p:txBody>
      </p:sp>
      <p:sp>
        <p:nvSpPr>
          <p:cNvPr id="39" name="Rétthyrningur: Ávöl horn 38">
            <a:extLst>
              <a:ext uri="{FF2B5EF4-FFF2-40B4-BE49-F238E27FC236}">
                <a16:creationId xmlns:a16="http://schemas.microsoft.com/office/drawing/2014/main" id="{53CC7648-235E-4733-970A-F6F7C9FAC81B}"/>
              </a:ext>
            </a:extLst>
          </p:cNvPr>
          <p:cNvSpPr/>
          <p:nvPr/>
        </p:nvSpPr>
        <p:spPr>
          <a:xfrm>
            <a:off x="2276888" y="1919000"/>
            <a:ext cx="3626897" cy="268851"/>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1" name="Rétthyrningur: Ávöl horn 40">
            <a:extLst>
              <a:ext uri="{FF2B5EF4-FFF2-40B4-BE49-F238E27FC236}">
                <a16:creationId xmlns:a16="http://schemas.microsoft.com/office/drawing/2014/main" id="{3285E8BA-6E30-4C78-AD12-05B3F5CF55DC}"/>
              </a:ext>
            </a:extLst>
          </p:cNvPr>
          <p:cNvSpPr/>
          <p:nvPr/>
        </p:nvSpPr>
        <p:spPr>
          <a:xfrm>
            <a:off x="6021685" y="1944063"/>
            <a:ext cx="3643560" cy="234512"/>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5" name="Rétthyrningur: Ávöl horn 44">
            <a:extLst>
              <a:ext uri="{FF2B5EF4-FFF2-40B4-BE49-F238E27FC236}">
                <a16:creationId xmlns:a16="http://schemas.microsoft.com/office/drawing/2014/main" id="{F457A057-5059-4481-9018-BB11786A6365}"/>
              </a:ext>
            </a:extLst>
          </p:cNvPr>
          <p:cNvSpPr/>
          <p:nvPr/>
        </p:nvSpPr>
        <p:spPr>
          <a:xfrm>
            <a:off x="2285238" y="4337275"/>
            <a:ext cx="2591299" cy="268851"/>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9" name="Rétthyrningur: Ávöl horn 48">
            <a:extLst>
              <a:ext uri="{FF2B5EF4-FFF2-40B4-BE49-F238E27FC236}">
                <a16:creationId xmlns:a16="http://schemas.microsoft.com/office/drawing/2014/main" id="{241F66B4-ED59-4A0E-8A18-44F040DB4F4F}"/>
              </a:ext>
            </a:extLst>
          </p:cNvPr>
          <p:cNvSpPr/>
          <p:nvPr/>
        </p:nvSpPr>
        <p:spPr>
          <a:xfrm>
            <a:off x="6021140" y="4350523"/>
            <a:ext cx="2493978" cy="25560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1" name="Rétthyrningur: Ávöl horn 50">
            <a:extLst>
              <a:ext uri="{FF2B5EF4-FFF2-40B4-BE49-F238E27FC236}">
                <a16:creationId xmlns:a16="http://schemas.microsoft.com/office/drawing/2014/main" id="{50EC881F-0AA9-488B-BA24-3E3E378035D6}"/>
              </a:ext>
            </a:extLst>
          </p:cNvPr>
          <p:cNvSpPr/>
          <p:nvPr/>
        </p:nvSpPr>
        <p:spPr>
          <a:xfrm>
            <a:off x="6029821" y="4595977"/>
            <a:ext cx="2493978" cy="25560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3" name="Rétthyrningur: Ávöl horn 52">
            <a:extLst>
              <a:ext uri="{FF2B5EF4-FFF2-40B4-BE49-F238E27FC236}">
                <a16:creationId xmlns:a16="http://schemas.microsoft.com/office/drawing/2014/main" id="{69EDE808-DC7E-4993-9C44-CF6E77057288}"/>
              </a:ext>
            </a:extLst>
          </p:cNvPr>
          <p:cNvSpPr/>
          <p:nvPr/>
        </p:nvSpPr>
        <p:spPr>
          <a:xfrm>
            <a:off x="6021139" y="5555415"/>
            <a:ext cx="2461722" cy="25560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4" name="Sporaskja 53">
            <a:extLst>
              <a:ext uri="{FF2B5EF4-FFF2-40B4-BE49-F238E27FC236}">
                <a16:creationId xmlns:a16="http://schemas.microsoft.com/office/drawing/2014/main" id="{8D7A5B5E-E4C4-407E-816E-D597922B74EA}"/>
              </a:ext>
            </a:extLst>
          </p:cNvPr>
          <p:cNvSpPr/>
          <p:nvPr/>
        </p:nvSpPr>
        <p:spPr>
          <a:xfrm>
            <a:off x="5415470" y="5485475"/>
            <a:ext cx="528070" cy="39416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31" name="Textarammi 30">
            <a:extLst>
              <a:ext uri="{FF2B5EF4-FFF2-40B4-BE49-F238E27FC236}">
                <a16:creationId xmlns:a16="http://schemas.microsoft.com/office/drawing/2014/main" id="{27D349C0-B951-4B7A-B5A4-415A5954013F}"/>
              </a:ext>
            </a:extLst>
          </p:cNvPr>
          <p:cNvSpPr txBox="1"/>
          <p:nvPr/>
        </p:nvSpPr>
        <p:spPr>
          <a:xfrm>
            <a:off x="9665245" y="2683053"/>
            <a:ext cx="1796346" cy="369332"/>
          </a:xfrm>
          <a:prstGeom prst="rect">
            <a:avLst/>
          </a:prstGeom>
          <a:noFill/>
        </p:spPr>
        <p:txBody>
          <a:bodyPr wrap="square" rtlCol="0">
            <a:spAutoFit/>
          </a:bodyPr>
          <a:lstStyle/>
          <a:p>
            <a:r>
              <a:rPr lang="is-IS" dirty="0"/>
              <a:t>Laun 798.707</a:t>
            </a:r>
          </a:p>
        </p:txBody>
      </p:sp>
      <p:sp>
        <p:nvSpPr>
          <p:cNvPr id="33" name="Textarammi 32">
            <a:extLst>
              <a:ext uri="{FF2B5EF4-FFF2-40B4-BE49-F238E27FC236}">
                <a16:creationId xmlns:a16="http://schemas.microsoft.com/office/drawing/2014/main" id="{02EE7D65-39B2-4077-B245-FCF86AB41274}"/>
              </a:ext>
            </a:extLst>
          </p:cNvPr>
          <p:cNvSpPr txBox="1"/>
          <p:nvPr/>
        </p:nvSpPr>
        <p:spPr>
          <a:xfrm>
            <a:off x="9595588" y="4410085"/>
            <a:ext cx="2650982" cy="369332"/>
          </a:xfrm>
          <a:prstGeom prst="rect">
            <a:avLst/>
          </a:prstGeom>
          <a:noFill/>
        </p:spPr>
        <p:txBody>
          <a:bodyPr wrap="square" rtlCol="0">
            <a:spAutoFit/>
          </a:bodyPr>
          <a:lstStyle/>
          <a:p>
            <a:r>
              <a:rPr lang="is-IS" dirty="0"/>
              <a:t>Virði klst. 5.396 kr. </a:t>
            </a:r>
          </a:p>
        </p:txBody>
      </p:sp>
      <p:sp>
        <p:nvSpPr>
          <p:cNvPr id="37" name="Textarammi 36">
            <a:extLst>
              <a:ext uri="{FF2B5EF4-FFF2-40B4-BE49-F238E27FC236}">
                <a16:creationId xmlns:a16="http://schemas.microsoft.com/office/drawing/2014/main" id="{C9315E66-23F0-4F47-BA48-562E91CDF438}"/>
              </a:ext>
            </a:extLst>
          </p:cNvPr>
          <p:cNvSpPr txBox="1"/>
          <p:nvPr/>
        </p:nvSpPr>
        <p:spPr>
          <a:xfrm>
            <a:off x="9586580" y="3864844"/>
            <a:ext cx="3199114" cy="369332"/>
          </a:xfrm>
          <a:prstGeom prst="rect">
            <a:avLst/>
          </a:prstGeom>
          <a:noFill/>
        </p:spPr>
        <p:txBody>
          <a:bodyPr wrap="square" rtlCol="0">
            <a:spAutoFit/>
          </a:bodyPr>
          <a:lstStyle/>
          <a:p>
            <a:r>
              <a:rPr lang="is-IS" dirty="0"/>
              <a:t>Fjöldi </a:t>
            </a:r>
            <a:r>
              <a:rPr lang="is-IS" dirty="0" err="1"/>
              <a:t>mætinga</a:t>
            </a:r>
            <a:r>
              <a:rPr lang="is-IS" dirty="0"/>
              <a:t> 18,9</a:t>
            </a:r>
          </a:p>
        </p:txBody>
      </p:sp>
      <p:sp>
        <p:nvSpPr>
          <p:cNvPr id="2" name="Staðgengill lóðrétts texta 3">
            <a:extLst>
              <a:ext uri="{FF2B5EF4-FFF2-40B4-BE49-F238E27FC236}">
                <a16:creationId xmlns:a16="http://schemas.microsoft.com/office/drawing/2014/main" id="{302CAE4E-14D6-46DC-935C-F3448FCD4E64}"/>
              </a:ext>
            </a:extLst>
          </p:cNvPr>
          <p:cNvSpPr txBox="1">
            <a:spLocks/>
          </p:cNvSpPr>
          <p:nvPr/>
        </p:nvSpPr>
        <p:spPr>
          <a:xfrm rot="16200000">
            <a:off x="6287670" y="4495038"/>
            <a:ext cx="558119" cy="3498978"/>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solidFill>
                  <a:srgbClr val="F18921"/>
                </a:solidFill>
              </a:rPr>
              <a:t>Samanburður</a:t>
            </a:r>
          </a:p>
        </p:txBody>
      </p:sp>
      <p:sp>
        <p:nvSpPr>
          <p:cNvPr id="3" name="Rétthyrningur 2">
            <a:extLst>
              <a:ext uri="{FF2B5EF4-FFF2-40B4-BE49-F238E27FC236}">
                <a16:creationId xmlns:a16="http://schemas.microsoft.com/office/drawing/2014/main" id="{FB1CCE69-9E27-416C-9D4C-31EB4C8D5F5D}"/>
              </a:ext>
            </a:extLst>
          </p:cNvPr>
          <p:cNvSpPr/>
          <p:nvPr/>
        </p:nvSpPr>
        <p:spPr>
          <a:xfrm>
            <a:off x="306041" y="697117"/>
            <a:ext cx="1588955" cy="558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5" name="Sporaskja 4">
            <a:extLst>
              <a:ext uri="{FF2B5EF4-FFF2-40B4-BE49-F238E27FC236}">
                <a16:creationId xmlns:a16="http://schemas.microsoft.com/office/drawing/2014/main" id="{043E19D9-D1ED-475A-A1B3-7D8A6198D881}"/>
              </a:ext>
            </a:extLst>
          </p:cNvPr>
          <p:cNvSpPr/>
          <p:nvPr/>
        </p:nvSpPr>
        <p:spPr>
          <a:xfrm>
            <a:off x="9163473" y="5474977"/>
            <a:ext cx="528070" cy="39416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38" name="Textarammi 37">
            <a:extLst>
              <a:ext uri="{FF2B5EF4-FFF2-40B4-BE49-F238E27FC236}">
                <a16:creationId xmlns:a16="http://schemas.microsoft.com/office/drawing/2014/main" id="{99603CA1-F575-43BE-B6BC-506CC9CEA4AC}"/>
              </a:ext>
            </a:extLst>
          </p:cNvPr>
          <p:cNvSpPr txBox="1"/>
          <p:nvPr/>
        </p:nvSpPr>
        <p:spPr>
          <a:xfrm>
            <a:off x="98650" y="3262959"/>
            <a:ext cx="2328252" cy="369332"/>
          </a:xfrm>
          <a:prstGeom prst="rect">
            <a:avLst/>
          </a:prstGeom>
          <a:noFill/>
        </p:spPr>
        <p:txBody>
          <a:bodyPr wrap="square" rtlCol="0">
            <a:spAutoFit/>
          </a:bodyPr>
          <a:lstStyle/>
          <a:p>
            <a:r>
              <a:rPr lang="is-IS" dirty="0"/>
              <a:t>Vinnuframlag 180 klst.</a:t>
            </a:r>
          </a:p>
        </p:txBody>
      </p:sp>
      <p:sp>
        <p:nvSpPr>
          <p:cNvPr id="40" name="Rétthyrningur: Ávöl horn 39">
            <a:extLst>
              <a:ext uri="{FF2B5EF4-FFF2-40B4-BE49-F238E27FC236}">
                <a16:creationId xmlns:a16="http://schemas.microsoft.com/office/drawing/2014/main" id="{6DC7B97D-6F21-44B4-835D-22E73EF97190}"/>
              </a:ext>
            </a:extLst>
          </p:cNvPr>
          <p:cNvSpPr/>
          <p:nvPr/>
        </p:nvSpPr>
        <p:spPr>
          <a:xfrm>
            <a:off x="2285238" y="4582730"/>
            <a:ext cx="2591299" cy="268851"/>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6" name="Textarammi 45">
            <a:extLst>
              <a:ext uri="{FF2B5EF4-FFF2-40B4-BE49-F238E27FC236}">
                <a16:creationId xmlns:a16="http://schemas.microsoft.com/office/drawing/2014/main" id="{90A8EB1F-1413-46E7-92E0-BECD39786F85}"/>
              </a:ext>
            </a:extLst>
          </p:cNvPr>
          <p:cNvSpPr txBox="1"/>
          <p:nvPr/>
        </p:nvSpPr>
        <p:spPr>
          <a:xfrm>
            <a:off x="9595588" y="3273948"/>
            <a:ext cx="3199114" cy="369332"/>
          </a:xfrm>
          <a:prstGeom prst="rect">
            <a:avLst/>
          </a:prstGeom>
          <a:noFill/>
        </p:spPr>
        <p:txBody>
          <a:bodyPr wrap="square" rtlCol="0">
            <a:spAutoFit/>
          </a:bodyPr>
          <a:lstStyle/>
          <a:p>
            <a:r>
              <a:rPr lang="is-IS" dirty="0"/>
              <a:t>Vinnuframlag 148 klst.</a:t>
            </a:r>
          </a:p>
        </p:txBody>
      </p:sp>
      <p:sp>
        <p:nvSpPr>
          <p:cNvPr id="9" name="Rétthyrningur: Ávöl horn 8">
            <a:extLst>
              <a:ext uri="{FF2B5EF4-FFF2-40B4-BE49-F238E27FC236}">
                <a16:creationId xmlns:a16="http://schemas.microsoft.com/office/drawing/2014/main" id="{830889D7-0FDE-4A8E-ACAA-B50A5497F288}"/>
              </a:ext>
            </a:extLst>
          </p:cNvPr>
          <p:cNvSpPr/>
          <p:nvPr/>
        </p:nvSpPr>
        <p:spPr>
          <a:xfrm>
            <a:off x="3335738" y="590904"/>
            <a:ext cx="5267574" cy="443112"/>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8" name="Textarammi 7">
            <a:extLst>
              <a:ext uri="{FF2B5EF4-FFF2-40B4-BE49-F238E27FC236}">
                <a16:creationId xmlns:a16="http://schemas.microsoft.com/office/drawing/2014/main" id="{2BF58556-A4F3-4538-BC39-D71F0E642D2B}"/>
              </a:ext>
            </a:extLst>
          </p:cNvPr>
          <p:cNvSpPr txBox="1"/>
          <p:nvPr/>
        </p:nvSpPr>
        <p:spPr>
          <a:xfrm>
            <a:off x="1614166" y="552880"/>
            <a:ext cx="9195279" cy="461665"/>
          </a:xfrm>
          <a:prstGeom prst="rect">
            <a:avLst/>
          </a:prstGeom>
          <a:solidFill>
            <a:srgbClr val="CBE4CE"/>
          </a:solidFill>
        </p:spPr>
        <p:txBody>
          <a:bodyPr wrap="square" rtlCol="0">
            <a:spAutoFit/>
          </a:bodyPr>
          <a:lstStyle/>
          <a:p>
            <a:r>
              <a:rPr lang="is-IS" sz="2400" b="1" dirty="0">
                <a:solidFill>
                  <a:srgbClr val="09501E"/>
                </a:solidFill>
              </a:rPr>
              <a:t>Aukinn frítími um 32 klst. = 15.883 kr. hærri laun (2% hækkun launa)</a:t>
            </a:r>
          </a:p>
        </p:txBody>
      </p:sp>
    </p:spTree>
    <p:extLst>
      <p:ext uri="{BB962C8B-B14F-4D97-AF65-F5344CB8AC3E}">
        <p14:creationId xmlns:p14="http://schemas.microsoft.com/office/powerpoint/2010/main" val="83067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18" grpId="0"/>
      <p:bldP spid="20" grpId="0"/>
      <p:bldP spid="22" grpId="0"/>
      <p:bldP spid="24" grpId="0"/>
      <p:bldP spid="26" grpId="0"/>
      <p:bldP spid="45" grpId="0" animBg="1"/>
      <p:bldP spid="49" grpId="0" animBg="1"/>
      <p:bldP spid="51" grpId="0" animBg="1"/>
      <p:bldP spid="53" grpId="0" animBg="1"/>
      <p:bldP spid="54" grpId="0" animBg="1"/>
      <p:bldP spid="31" grpId="0"/>
      <p:bldP spid="33" grpId="0"/>
      <p:bldP spid="37" grpId="0"/>
      <p:bldP spid="5" grpId="0" animBg="1"/>
      <p:bldP spid="38" grpId="0"/>
      <p:bldP spid="40" grpId="0" animBg="1"/>
      <p:bldP spid="46"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Mynd 10">
            <a:extLst>
              <a:ext uri="{FF2B5EF4-FFF2-40B4-BE49-F238E27FC236}">
                <a16:creationId xmlns:a16="http://schemas.microsoft.com/office/drawing/2014/main" id="{DDF4E98A-DD82-496A-8A6A-AE620C5A34E6}"/>
              </a:ext>
            </a:extLst>
          </p:cNvPr>
          <p:cNvPicPr>
            <a:picLocks noChangeAspect="1"/>
          </p:cNvPicPr>
          <p:nvPr/>
        </p:nvPicPr>
        <p:blipFill rotWithShape="1">
          <a:blip r:embed="rId3"/>
          <a:srcRect b="3681"/>
          <a:stretch/>
        </p:blipFill>
        <p:spPr>
          <a:xfrm>
            <a:off x="3391316" y="1230606"/>
            <a:ext cx="8289150" cy="5320118"/>
          </a:xfrm>
          <a:prstGeom prst="rect">
            <a:avLst/>
          </a:prstGeom>
        </p:spPr>
      </p:pic>
      <p:sp>
        <p:nvSpPr>
          <p:cNvPr id="2" name="Textarammi 1">
            <a:extLst>
              <a:ext uri="{FF2B5EF4-FFF2-40B4-BE49-F238E27FC236}">
                <a16:creationId xmlns:a16="http://schemas.microsoft.com/office/drawing/2014/main" id="{7F94F76D-16C7-40DD-9A36-1785AA49DDC7}"/>
              </a:ext>
            </a:extLst>
          </p:cNvPr>
          <p:cNvSpPr txBox="1"/>
          <p:nvPr/>
        </p:nvSpPr>
        <p:spPr>
          <a:xfrm>
            <a:off x="3757321" y="376735"/>
            <a:ext cx="7406309" cy="523220"/>
          </a:xfrm>
          <a:prstGeom prst="rect">
            <a:avLst/>
          </a:prstGeom>
          <a:noFill/>
        </p:spPr>
        <p:txBody>
          <a:bodyPr wrap="square" rtlCol="0">
            <a:spAutoFit/>
          </a:bodyPr>
          <a:lstStyle/>
          <a:p>
            <a:r>
              <a:rPr lang="is-IS" sz="2800" b="1" dirty="0">
                <a:solidFill>
                  <a:srgbClr val="09501E"/>
                </a:solidFill>
              </a:rPr>
              <a:t>Hjúkrunarfræðingur sem vinnur 3. hverja helgi</a:t>
            </a:r>
          </a:p>
        </p:txBody>
      </p:sp>
      <p:sp>
        <p:nvSpPr>
          <p:cNvPr id="5" name="Rétthyrningur: Ávöl horn 4">
            <a:extLst>
              <a:ext uri="{FF2B5EF4-FFF2-40B4-BE49-F238E27FC236}">
                <a16:creationId xmlns:a16="http://schemas.microsoft.com/office/drawing/2014/main" id="{590D4B3F-6E1A-4610-B9C9-02AF55C271B9}"/>
              </a:ext>
            </a:extLst>
          </p:cNvPr>
          <p:cNvSpPr/>
          <p:nvPr/>
        </p:nvSpPr>
        <p:spPr>
          <a:xfrm>
            <a:off x="7250252" y="4602645"/>
            <a:ext cx="1057275" cy="461665"/>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7" name="Rétthyrningur: Ávöl horn 6">
            <a:extLst>
              <a:ext uri="{FF2B5EF4-FFF2-40B4-BE49-F238E27FC236}">
                <a16:creationId xmlns:a16="http://schemas.microsoft.com/office/drawing/2014/main" id="{EFC2FAE0-75C0-4DD4-839D-41D94E89D8DE}"/>
              </a:ext>
            </a:extLst>
          </p:cNvPr>
          <p:cNvSpPr/>
          <p:nvPr/>
        </p:nvSpPr>
        <p:spPr>
          <a:xfrm>
            <a:off x="3901438" y="3580075"/>
            <a:ext cx="1057275" cy="461665"/>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1" name="Rétthyrningur: Ávöl horn 20">
            <a:extLst>
              <a:ext uri="{FF2B5EF4-FFF2-40B4-BE49-F238E27FC236}">
                <a16:creationId xmlns:a16="http://schemas.microsoft.com/office/drawing/2014/main" id="{EFB1F08F-F62B-4B6B-BEE8-7E251CFA92F0}"/>
              </a:ext>
            </a:extLst>
          </p:cNvPr>
          <p:cNvSpPr/>
          <p:nvPr/>
        </p:nvSpPr>
        <p:spPr>
          <a:xfrm>
            <a:off x="5038725" y="5627394"/>
            <a:ext cx="1057275" cy="461665"/>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9" name="Rétthyrningur 8">
            <a:extLst>
              <a:ext uri="{FF2B5EF4-FFF2-40B4-BE49-F238E27FC236}">
                <a16:creationId xmlns:a16="http://schemas.microsoft.com/office/drawing/2014/main" id="{50A228CE-DC3F-42B6-B84A-7DC8DB915D86}"/>
              </a:ext>
            </a:extLst>
          </p:cNvPr>
          <p:cNvSpPr/>
          <p:nvPr/>
        </p:nvSpPr>
        <p:spPr>
          <a:xfrm>
            <a:off x="389614" y="691763"/>
            <a:ext cx="1121134" cy="4616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 name="Textarammi 3">
            <a:extLst>
              <a:ext uri="{FF2B5EF4-FFF2-40B4-BE49-F238E27FC236}">
                <a16:creationId xmlns:a16="http://schemas.microsoft.com/office/drawing/2014/main" id="{F227C9C9-3927-48DD-AD24-E0BD20BA44FA}"/>
              </a:ext>
            </a:extLst>
          </p:cNvPr>
          <p:cNvSpPr txBox="1"/>
          <p:nvPr/>
        </p:nvSpPr>
        <p:spPr>
          <a:xfrm>
            <a:off x="537604" y="408248"/>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100% starf</a:t>
            </a:r>
          </a:p>
        </p:txBody>
      </p:sp>
      <p:sp>
        <p:nvSpPr>
          <p:cNvPr id="10" name="Deilingarmerki 9">
            <a:extLst>
              <a:ext uri="{FF2B5EF4-FFF2-40B4-BE49-F238E27FC236}">
                <a16:creationId xmlns:a16="http://schemas.microsoft.com/office/drawing/2014/main" id="{6E7493E7-465A-4CE8-8E32-6F2C311D1978}"/>
              </a:ext>
            </a:extLst>
          </p:cNvPr>
          <p:cNvSpPr/>
          <p:nvPr/>
        </p:nvSpPr>
        <p:spPr>
          <a:xfrm>
            <a:off x="389614" y="4111406"/>
            <a:ext cx="938254" cy="897916"/>
          </a:xfrm>
          <a:prstGeom prst="mathDivide">
            <a:avLst/>
          </a:prstGeom>
          <a:solidFill>
            <a:srgbClr val="0950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Textarammi 14">
            <a:extLst>
              <a:ext uri="{FF2B5EF4-FFF2-40B4-BE49-F238E27FC236}">
                <a16:creationId xmlns:a16="http://schemas.microsoft.com/office/drawing/2014/main" id="{0CA68098-84E3-4881-A0A2-0459AEDB6F56}"/>
              </a:ext>
            </a:extLst>
          </p:cNvPr>
          <p:cNvSpPr txBox="1"/>
          <p:nvPr/>
        </p:nvSpPr>
        <p:spPr>
          <a:xfrm>
            <a:off x="1575427" y="4201954"/>
            <a:ext cx="1165879" cy="707886"/>
          </a:xfrm>
          <a:prstGeom prst="rect">
            <a:avLst/>
          </a:prstGeom>
          <a:noFill/>
        </p:spPr>
        <p:txBody>
          <a:bodyPr wrap="square" rtlCol="0">
            <a:spAutoFit/>
          </a:bodyPr>
          <a:lstStyle/>
          <a:p>
            <a:r>
              <a:rPr lang="is-IS" sz="4000" b="1" dirty="0">
                <a:solidFill>
                  <a:srgbClr val="09501E"/>
                </a:solidFill>
              </a:rPr>
              <a:t>32 </a:t>
            </a:r>
          </a:p>
        </p:txBody>
      </p:sp>
      <p:sp>
        <p:nvSpPr>
          <p:cNvPr id="18" name="Rétthyrningur: Ávöl horn 17">
            <a:extLst>
              <a:ext uri="{FF2B5EF4-FFF2-40B4-BE49-F238E27FC236}">
                <a16:creationId xmlns:a16="http://schemas.microsoft.com/office/drawing/2014/main" id="{96CD6516-3E6C-4F93-866D-0A9E0ECCD91A}"/>
              </a:ext>
            </a:extLst>
          </p:cNvPr>
          <p:cNvSpPr/>
          <p:nvPr/>
        </p:nvSpPr>
        <p:spPr>
          <a:xfrm>
            <a:off x="6096000" y="1497554"/>
            <a:ext cx="1057275" cy="461665"/>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2" name="Sporaskja 11">
            <a:extLst>
              <a:ext uri="{FF2B5EF4-FFF2-40B4-BE49-F238E27FC236}">
                <a16:creationId xmlns:a16="http://schemas.microsoft.com/office/drawing/2014/main" id="{5A9E4600-1D08-4E67-9F76-EE88440FBAD7}"/>
              </a:ext>
            </a:extLst>
          </p:cNvPr>
          <p:cNvSpPr/>
          <p:nvPr/>
        </p:nvSpPr>
        <p:spPr>
          <a:xfrm>
            <a:off x="70440" y="1303865"/>
            <a:ext cx="2939460" cy="2657104"/>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3" name="Textarammi 12">
            <a:extLst>
              <a:ext uri="{FF2B5EF4-FFF2-40B4-BE49-F238E27FC236}">
                <a16:creationId xmlns:a16="http://schemas.microsoft.com/office/drawing/2014/main" id="{9F94E647-2B41-4FDE-8A64-7F99447DA13B}"/>
              </a:ext>
            </a:extLst>
          </p:cNvPr>
          <p:cNvSpPr txBox="1"/>
          <p:nvPr/>
        </p:nvSpPr>
        <p:spPr>
          <a:xfrm>
            <a:off x="292394" y="1951672"/>
            <a:ext cx="2717505" cy="1477328"/>
          </a:xfrm>
          <a:prstGeom prst="rect">
            <a:avLst/>
          </a:prstGeom>
          <a:noFill/>
        </p:spPr>
        <p:txBody>
          <a:bodyPr wrap="square" rtlCol="0">
            <a:spAutoFit/>
          </a:bodyPr>
          <a:lstStyle/>
          <a:p>
            <a:r>
              <a:rPr lang="is-IS" strike="sngStrike" dirty="0">
                <a:solidFill>
                  <a:srgbClr val="FF0000"/>
                </a:solidFill>
              </a:rPr>
              <a:t>4</a:t>
            </a:r>
            <a:r>
              <a:rPr lang="is-IS" dirty="0">
                <a:solidFill>
                  <a:srgbClr val="FF0000"/>
                </a:solidFill>
              </a:rPr>
              <a:t> 3</a:t>
            </a:r>
            <a:r>
              <a:rPr lang="is-IS" dirty="0"/>
              <a:t> næturvaktir virka daga</a:t>
            </a:r>
          </a:p>
          <a:p>
            <a:r>
              <a:rPr lang="is-IS" strike="sngStrike" dirty="0">
                <a:solidFill>
                  <a:srgbClr val="FF0000"/>
                </a:solidFill>
              </a:rPr>
              <a:t>2</a:t>
            </a:r>
            <a:r>
              <a:rPr lang="is-IS" dirty="0">
                <a:solidFill>
                  <a:srgbClr val="FF0000"/>
                </a:solidFill>
              </a:rPr>
              <a:t> 1 </a:t>
            </a:r>
            <a:r>
              <a:rPr lang="is-IS" dirty="0"/>
              <a:t>kvöldvaktir virka daga</a:t>
            </a:r>
          </a:p>
          <a:p>
            <a:r>
              <a:rPr lang="is-IS" dirty="0"/>
              <a:t>3. Hver helgi</a:t>
            </a:r>
          </a:p>
          <a:p>
            <a:r>
              <a:rPr lang="is-IS" dirty="0"/>
              <a:t>     Kvöldvaktarhelgi </a:t>
            </a:r>
          </a:p>
          <a:p>
            <a:r>
              <a:rPr lang="is-IS" dirty="0"/>
              <a:t>     Morgunvaktarhelgi</a:t>
            </a:r>
          </a:p>
        </p:txBody>
      </p:sp>
    </p:spTree>
    <p:extLst>
      <p:ext uri="{BB962C8B-B14F-4D97-AF65-F5344CB8AC3E}">
        <p14:creationId xmlns:p14="http://schemas.microsoft.com/office/powerpoint/2010/main" val="409067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21"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astaðgengill 3">
            <a:extLst>
              <a:ext uri="{FF2B5EF4-FFF2-40B4-BE49-F238E27FC236}">
                <a16:creationId xmlns:a16="http://schemas.microsoft.com/office/drawing/2014/main" id="{CD746A02-5E29-48CB-A321-236E28F54160}"/>
              </a:ext>
            </a:extLst>
          </p:cNvPr>
          <p:cNvSpPr>
            <a:spLocks noGrp="1"/>
          </p:cNvSpPr>
          <p:nvPr>
            <p:ph type="body" sz="quarter" idx="10"/>
          </p:nvPr>
        </p:nvSpPr>
        <p:spPr>
          <a:xfrm>
            <a:off x="1041015" y="3244182"/>
            <a:ext cx="9306230" cy="1729399"/>
          </a:xfrm>
        </p:spPr>
        <p:txBody>
          <a:bodyPr/>
          <a:lstStyle/>
          <a:p>
            <a:r>
              <a:rPr lang="is-IS" dirty="0"/>
              <a:t>Hlutastarf </a:t>
            </a:r>
          </a:p>
        </p:txBody>
      </p:sp>
      <p:sp>
        <p:nvSpPr>
          <p:cNvPr id="5" name="Textastaðgengill 4">
            <a:extLst>
              <a:ext uri="{FF2B5EF4-FFF2-40B4-BE49-F238E27FC236}">
                <a16:creationId xmlns:a16="http://schemas.microsoft.com/office/drawing/2014/main" id="{78B2E950-AF5E-486C-B067-7E668D7E8E5C}"/>
              </a:ext>
            </a:extLst>
          </p:cNvPr>
          <p:cNvSpPr>
            <a:spLocks noGrp="1"/>
          </p:cNvSpPr>
          <p:nvPr>
            <p:ph type="body" sz="quarter" idx="11"/>
          </p:nvPr>
        </p:nvSpPr>
        <p:spPr>
          <a:xfrm>
            <a:off x="969453" y="1988569"/>
            <a:ext cx="6309534" cy="681037"/>
          </a:xfrm>
        </p:spPr>
        <p:txBody>
          <a:bodyPr/>
          <a:lstStyle/>
          <a:p>
            <a:r>
              <a:rPr lang="is-IS" dirty="0"/>
              <a:t>Hjúkrunarfræðingur í sólarhringsþjónustu</a:t>
            </a:r>
          </a:p>
        </p:txBody>
      </p:sp>
    </p:spTree>
    <p:extLst>
      <p:ext uri="{BB962C8B-B14F-4D97-AF65-F5344CB8AC3E}">
        <p14:creationId xmlns:p14="http://schemas.microsoft.com/office/powerpoint/2010/main" val="2574426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oraskja 3">
            <a:extLst>
              <a:ext uri="{FF2B5EF4-FFF2-40B4-BE49-F238E27FC236}">
                <a16:creationId xmlns:a16="http://schemas.microsoft.com/office/drawing/2014/main" id="{46294077-EE2E-4AF2-AE72-32E839F1DE3E}"/>
              </a:ext>
            </a:extLst>
          </p:cNvPr>
          <p:cNvSpPr/>
          <p:nvPr/>
        </p:nvSpPr>
        <p:spPr>
          <a:xfrm>
            <a:off x="262395" y="1285874"/>
            <a:ext cx="3107155" cy="2807369"/>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solidFill>
                <a:schemeClr val="bg1"/>
              </a:solidFill>
            </a:endParaRPr>
          </a:p>
        </p:txBody>
      </p:sp>
      <p:sp>
        <p:nvSpPr>
          <p:cNvPr id="2" name="Textastaðgengill 1">
            <a:extLst>
              <a:ext uri="{FF2B5EF4-FFF2-40B4-BE49-F238E27FC236}">
                <a16:creationId xmlns:a16="http://schemas.microsoft.com/office/drawing/2014/main" id="{689FB084-F9FE-49E3-ABA3-932B94AC10AB}"/>
              </a:ext>
            </a:extLst>
          </p:cNvPr>
          <p:cNvSpPr>
            <a:spLocks noGrp="1"/>
          </p:cNvSpPr>
          <p:nvPr>
            <p:ph type="body" sz="quarter" idx="12"/>
          </p:nvPr>
        </p:nvSpPr>
        <p:spPr>
          <a:xfrm>
            <a:off x="3536181" y="447971"/>
            <a:ext cx="9901547" cy="789927"/>
          </a:xfrm>
        </p:spPr>
        <p:txBody>
          <a:bodyPr/>
          <a:lstStyle/>
          <a:p>
            <a:r>
              <a:rPr lang="is-IS" dirty="0"/>
              <a:t>Hjúkrunarfræðingur sem vinnur 3. hverja helgi</a:t>
            </a:r>
          </a:p>
        </p:txBody>
      </p:sp>
      <p:sp>
        <p:nvSpPr>
          <p:cNvPr id="3" name="Textarammi 2">
            <a:extLst>
              <a:ext uri="{FF2B5EF4-FFF2-40B4-BE49-F238E27FC236}">
                <a16:creationId xmlns:a16="http://schemas.microsoft.com/office/drawing/2014/main" id="{8E33898A-8748-4002-99CE-E79C7F809A26}"/>
              </a:ext>
            </a:extLst>
          </p:cNvPr>
          <p:cNvSpPr txBox="1"/>
          <p:nvPr/>
        </p:nvSpPr>
        <p:spPr>
          <a:xfrm>
            <a:off x="382031" y="523811"/>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80% starf</a:t>
            </a:r>
          </a:p>
        </p:txBody>
      </p:sp>
      <p:sp>
        <p:nvSpPr>
          <p:cNvPr id="5" name="Textastaðgengill 1">
            <a:extLst>
              <a:ext uri="{FF2B5EF4-FFF2-40B4-BE49-F238E27FC236}">
                <a16:creationId xmlns:a16="http://schemas.microsoft.com/office/drawing/2014/main" id="{6E638D72-1C43-4CE8-AA5A-1F04346B3219}"/>
              </a:ext>
            </a:extLst>
          </p:cNvPr>
          <p:cNvSpPr txBox="1">
            <a:spLocks/>
          </p:cNvSpPr>
          <p:nvPr/>
        </p:nvSpPr>
        <p:spPr>
          <a:xfrm>
            <a:off x="511538" y="1892537"/>
            <a:ext cx="2750319" cy="1563445"/>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s-IS" sz="1800" b="0" dirty="0"/>
              <a:t>3 næturvaktir virka daga</a:t>
            </a:r>
          </a:p>
          <a:p>
            <a:r>
              <a:rPr lang="is-IS" sz="1800" b="0" dirty="0"/>
              <a:t>2 kvöldvaktir virka daga </a:t>
            </a:r>
          </a:p>
          <a:p>
            <a:r>
              <a:rPr lang="is-IS" sz="1800" b="0" dirty="0"/>
              <a:t>3. hver helgi</a:t>
            </a:r>
          </a:p>
          <a:p>
            <a:r>
              <a:rPr lang="is-IS" sz="1800" b="0" dirty="0"/>
              <a:t>     3 kvöldvaktir</a:t>
            </a:r>
          </a:p>
          <a:p>
            <a:r>
              <a:rPr lang="is-IS" sz="1800" b="0" dirty="0"/>
              <a:t>     2 morgunvaktir</a:t>
            </a:r>
          </a:p>
          <a:p>
            <a:pPr algn="ctr"/>
            <a:endParaRPr lang="is-IS" sz="1800" b="0" dirty="0"/>
          </a:p>
        </p:txBody>
      </p:sp>
      <p:pic>
        <p:nvPicPr>
          <p:cNvPr id="7" name="Mynd 6">
            <a:extLst>
              <a:ext uri="{FF2B5EF4-FFF2-40B4-BE49-F238E27FC236}">
                <a16:creationId xmlns:a16="http://schemas.microsoft.com/office/drawing/2014/main" id="{7AD17818-E90A-4A4D-9683-E5988C85E070}"/>
              </a:ext>
            </a:extLst>
          </p:cNvPr>
          <p:cNvPicPr>
            <a:picLocks noChangeAspect="1"/>
          </p:cNvPicPr>
          <p:nvPr/>
        </p:nvPicPr>
        <p:blipFill>
          <a:blip r:embed="rId3"/>
          <a:stretch>
            <a:fillRect/>
          </a:stretch>
        </p:blipFill>
        <p:spPr>
          <a:xfrm>
            <a:off x="3478962" y="1285873"/>
            <a:ext cx="7590046" cy="4971803"/>
          </a:xfrm>
          <a:prstGeom prst="rect">
            <a:avLst/>
          </a:prstGeom>
        </p:spPr>
      </p:pic>
    </p:spTree>
    <p:extLst>
      <p:ext uri="{BB962C8B-B14F-4D97-AF65-F5344CB8AC3E}">
        <p14:creationId xmlns:p14="http://schemas.microsoft.com/office/powerpoint/2010/main" val="1742373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ynd 5">
            <a:extLst>
              <a:ext uri="{FF2B5EF4-FFF2-40B4-BE49-F238E27FC236}">
                <a16:creationId xmlns:a16="http://schemas.microsoft.com/office/drawing/2014/main" id="{952BBF8F-92B6-4399-BC75-D7E14362BCDD}"/>
              </a:ext>
            </a:extLst>
          </p:cNvPr>
          <p:cNvPicPr>
            <a:picLocks noChangeAspect="1"/>
          </p:cNvPicPr>
          <p:nvPr/>
        </p:nvPicPr>
        <p:blipFill>
          <a:blip r:embed="rId3"/>
          <a:stretch>
            <a:fillRect/>
          </a:stretch>
        </p:blipFill>
        <p:spPr>
          <a:xfrm>
            <a:off x="101811" y="897075"/>
            <a:ext cx="12054646" cy="5487608"/>
          </a:xfrm>
          <a:prstGeom prst="rect">
            <a:avLst/>
          </a:prstGeom>
        </p:spPr>
      </p:pic>
      <p:sp>
        <p:nvSpPr>
          <p:cNvPr id="4" name="Staðgengill lóðrétts texta 3">
            <a:extLst>
              <a:ext uri="{FF2B5EF4-FFF2-40B4-BE49-F238E27FC236}">
                <a16:creationId xmlns:a16="http://schemas.microsoft.com/office/drawing/2014/main" id="{6BC1F136-AF49-46B2-B4E5-2D5D8BA2C3FC}"/>
              </a:ext>
            </a:extLst>
          </p:cNvPr>
          <p:cNvSpPr>
            <a:spLocks noGrp="1"/>
          </p:cNvSpPr>
          <p:nvPr>
            <p:ph type="body" orient="vert" sz="quarter" idx="10"/>
          </p:nvPr>
        </p:nvSpPr>
        <p:spPr>
          <a:xfrm rot="16200000">
            <a:off x="5876359" y="-4786415"/>
            <a:ext cx="558119" cy="10786461"/>
          </a:xfrm>
          <a:noFill/>
          <a:ln>
            <a:noFill/>
          </a:ln>
        </p:spPr>
        <p:txBody>
          <a:bodyPr/>
          <a:lstStyle/>
          <a:p>
            <a:pPr algn="l"/>
            <a:r>
              <a:rPr lang="is-IS" dirty="0"/>
              <a:t>139 klst. var 80% starf en verður 93,5% starf = 90.064 kr. hærri laun (12,5% hækkun)</a:t>
            </a:r>
          </a:p>
        </p:txBody>
      </p:sp>
      <p:sp>
        <p:nvSpPr>
          <p:cNvPr id="2" name="Rétthyrningur: Ávöl horn 1">
            <a:extLst>
              <a:ext uri="{FF2B5EF4-FFF2-40B4-BE49-F238E27FC236}">
                <a16:creationId xmlns:a16="http://schemas.microsoft.com/office/drawing/2014/main" id="{AA784200-A2CF-444D-824D-1E71175F0875}"/>
              </a:ext>
            </a:extLst>
          </p:cNvPr>
          <p:cNvSpPr/>
          <p:nvPr/>
        </p:nvSpPr>
        <p:spPr>
          <a:xfrm>
            <a:off x="6245308" y="895609"/>
            <a:ext cx="796705" cy="47463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Rétthyrningur: Ávöl horn 2">
            <a:extLst>
              <a:ext uri="{FF2B5EF4-FFF2-40B4-BE49-F238E27FC236}">
                <a16:creationId xmlns:a16="http://schemas.microsoft.com/office/drawing/2014/main" id="{B6AE01AA-30ED-49C8-9461-BFE648AF3716}"/>
              </a:ext>
            </a:extLst>
          </p:cNvPr>
          <p:cNvSpPr/>
          <p:nvPr/>
        </p:nvSpPr>
        <p:spPr>
          <a:xfrm>
            <a:off x="149517" y="2313543"/>
            <a:ext cx="3935274" cy="30453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9" name="Rétthyrningur: Ávöl horn 8">
            <a:extLst>
              <a:ext uri="{FF2B5EF4-FFF2-40B4-BE49-F238E27FC236}">
                <a16:creationId xmlns:a16="http://schemas.microsoft.com/office/drawing/2014/main" id="{85A864FE-9CA1-4EA6-83B7-DC6DA1A38D18}"/>
              </a:ext>
            </a:extLst>
          </p:cNvPr>
          <p:cNvSpPr/>
          <p:nvPr/>
        </p:nvSpPr>
        <p:spPr>
          <a:xfrm>
            <a:off x="8182930" y="2353943"/>
            <a:ext cx="3920895" cy="2381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1" name="Rétthyrningur: Ávöl horn 10">
            <a:extLst>
              <a:ext uri="{FF2B5EF4-FFF2-40B4-BE49-F238E27FC236}">
                <a16:creationId xmlns:a16="http://schemas.microsoft.com/office/drawing/2014/main" id="{DDAEFDB1-EDF5-42D3-8E89-5E73D6F7EF0E}"/>
              </a:ext>
            </a:extLst>
          </p:cNvPr>
          <p:cNvSpPr/>
          <p:nvPr/>
        </p:nvSpPr>
        <p:spPr>
          <a:xfrm>
            <a:off x="4134965" y="2313544"/>
            <a:ext cx="3843952" cy="27858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3" name="Rétthyrningur: Ávöl horn 12">
            <a:extLst>
              <a:ext uri="{FF2B5EF4-FFF2-40B4-BE49-F238E27FC236}">
                <a16:creationId xmlns:a16="http://schemas.microsoft.com/office/drawing/2014/main" id="{84AAB4DE-4E1B-4728-B454-77AFCB5861EE}"/>
              </a:ext>
            </a:extLst>
          </p:cNvPr>
          <p:cNvSpPr/>
          <p:nvPr/>
        </p:nvSpPr>
        <p:spPr>
          <a:xfrm>
            <a:off x="4134965" y="2592487"/>
            <a:ext cx="3843952" cy="21003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Rétthyrningur: Ávöl horn 14">
            <a:extLst>
              <a:ext uri="{FF2B5EF4-FFF2-40B4-BE49-F238E27FC236}">
                <a16:creationId xmlns:a16="http://schemas.microsoft.com/office/drawing/2014/main" id="{1BB79CA1-5E41-4851-84FE-4D6E623C2EE4}"/>
              </a:ext>
            </a:extLst>
          </p:cNvPr>
          <p:cNvSpPr/>
          <p:nvPr/>
        </p:nvSpPr>
        <p:spPr>
          <a:xfrm>
            <a:off x="8191900" y="2592125"/>
            <a:ext cx="3927142" cy="2717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7" name="Rétthyrningur: Ávöl horn 16">
            <a:extLst>
              <a:ext uri="{FF2B5EF4-FFF2-40B4-BE49-F238E27FC236}">
                <a16:creationId xmlns:a16="http://schemas.microsoft.com/office/drawing/2014/main" id="{9375D860-D008-4B48-BE8C-D482098161F6}"/>
              </a:ext>
            </a:extLst>
          </p:cNvPr>
          <p:cNvSpPr/>
          <p:nvPr/>
        </p:nvSpPr>
        <p:spPr>
          <a:xfrm>
            <a:off x="157678" y="2855887"/>
            <a:ext cx="2644696" cy="49233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9" name="Rétthyrningur: Ávöl horn 18">
            <a:extLst>
              <a:ext uri="{FF2B5EF4-FFF2-40B4-BE49-F238E27FC236}">
                <a16:creationId xmlns:a16="http://schemas.microsoft.com/office/drawing/2014/main" id="{6FE6C90D-444B-43A5-9D19-39B96F0C1741}"/>
              </a:ext>
            </a:extLst>
          </p:cNvPr>
          <p:cNvSpPr/>
          <p:nvPr/>
        </p:nvSpPr>
        <p:spPr>
          <a:xfrm>
            <a:off x="4177018" y="2847555"/>
            <a:ext cx="2725527" cy="9835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1" name="Rétthyrningur: Ávöl horn 20">
            <a:extLst>
              <a:ext uri="{FF2B5EF4-FFF2-40B4-BE49-F238E27FC236}">
                <a16:creationId xmlns:a16="http://schemas.microsoft.com/office/drawing/2014/main" id="{86A6889F-D161-4958-86F8-95ABCBA8898C}"/>
              </a:ext>
            </a:extLst>
          </p:cNvPr>
          <p:cNvSpPr/>
          <p:nvPr/>
        </p:nvSpPr>
        <p:spPr>
          <a:xfrm>
            <a:off x="8178360" y="2868858"/>
            <a:ext cx="2725528" cy="105667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9" name="Rétthyrningur: Ávöl horn 28">
            <a:extLst>
              <a:ext uri="{FF2B5EF4-FFF2-40B4-BE49-F238E27FC236}">
                <a16:creationId xmlns:a16="http://schemas.microsoft.com/office/drawing/2014/main" id="{94188D6C-E00D-4B39-BDF2-8FACAB47E922}"/>
              </a:ext>
            </a:extLst>
          </p:cNvPr>
          <p:cNvSpPr/>
          <p:nvPr/>
        </p:nvSpPr>
        <p:spPr>
          <a:xfrm>
            <a:off x="86594" y="4900192"/>
            <a:ext cx="2659913" cy="23134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1" name="Rétthyrningur: Ávöl horn 30">
            <a:extLst>
              <a:ext uri="{FF2B5EF4-FFF2-40B4-BE49-F238E27FC236}">
                <a16:creationId xmlns:a16="http://schemas.microsoft.com/office/drawing/2014/main" id="{D45EE29D-3066-4472-AE4C-B760128DDE21}"/>
              </a:ext>
            </a:extLst>
          </p:cNvPr>
          <p:cNvSpPr/>
          <p:nvPr/>
        </p:nvSpPr>
        <p:spPr>
          <a:xfrm>
            <a:off x="4124669" y="4904920"/>
            <a:ext cx="2725527" cy="22662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3" name="Rétthyrningur: Ávöl horn 32">
            <a:extLst>
              <a:ext uri="{FF2B5EF4-FFF2-40B4-BE49-F238E27FC236}">
                <a16:creationId xmlns:a16="http://schemas.microsoft.com/office/drawing/2014/main" id="{6A13D7E8-F355-4280-95D6-7F204DB82BEC}"/>
              </a:ext>
            </a:extLst>
          </p:cNvPr>
          <p:cNvSpPr/>
          <p:nvPr/>
        </p:nvSpPr>
        <p:spPr>
          <a:xfrm>
            <a:off x="8169417" y="4900192"/>
            <a:ext cx="2733068" cy="22662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5" name="Rétthyrningur: Ávöl horn 34">
            <a:extLst>
              <a:ext uri="{FF2B5EF4-FFF2-40B4-BE49-F238E27FC236}">
                <a16:creationId xmlns:a16="http://schemas.microsoft.com/office/drawing/2014/main" id="{1D9B73B4-6D1E-4BFC-89DE-C94A8DC031F1}"/>
              </a:ext>
            </a:extLst>
          </p:cNvPr>
          <p:cNvSpPr/>
          <p:nvPr/>
        </p:nvSpPr>
        <p:spPr>
          <a:xfrm>
            <a:off x="86010" y="5131541"/>
            <a:ext cx="2660497" cy="23134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7" name="Rétthyrningur: Ávöl horn 36">
            <a:extLst>
              <a:ext uri="{FF2B5EF4-FFF2-40B4-BE49-F238E27FC236}">
                <a16:creationId xmlns:a16="http://schemas.microsoft.com/office/drawing/2014/main" id="{08D11F1C-0E89-4756-8FF2-E82146F36B3A}"/>
              </a:ext>
            </a:extLst>
          </p:cNvPr>
          <p:cNvSpPr/>
          <p:nvPr/>
        </p:nvSpPr>
        <p:spPr>
          <a:xfrm>
            <a:off x="4127737" y="5162240"/>
            <a:ext cx="2722460" cy="20065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9" name="Rétthyrningur: Ávöl horn 38">
            <a:extLst>
              <a:ext uri="{FF2B5EF4-FFF2-40B4-BE49-F238E27FC236}">
                <a16:creationId xmlns:a16="http://schemas.microsoft.com/office/drawing/2014/main" id="{EC788537-2567-452A-BC2E-7071A2729207}"/>
              </a:ext>
            </a:extLst>
          </p:cNvPr>
          <p:cNvSpPr/>
          <p:nvPr/>
        </p:nvSpPr>
        <p:spPr>
          <a:xfrm>
            <a:off x="8176955" y="5159808"/>
            <a:ext cx="2733069" cy="22368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0" name="Sporaskja 39">
            <a:extLst>
              <a:ext uri="{FF2B5EF4-FFF2-40B4-BE49-F238E27FC236}">
                <a16:creationId xmlns:a16="http://schemas.microsoft.com/office/drawing/2014/main" id="{DBA25437-4465-4EA5-815E-C22AD6BB8ED1}"/>
              </a:ext>
            </a:extLst>
          </p:cNvPr>
          <p:cNvSpPr/>
          <p:nvPr/>
        </p:nvSpPr>
        <p:spPr>
          <a:xfrm>
            <a:off x="3451534" y="6022361"/>
            <a:ext cx="585467" cy="5009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2" name="Sporaskja 41">
            <a:extLst>
              <a:ext uri="{FF2B5EF4-FFF2-40B4-BE49-F238E27FC236}">
                <a16:creationId xmlns:a16="http://schemas.microsoft.com/office/drawing/2014/main" id="{666DAB91-1DD5-47BD-A98F-0E3244593306}"/>
              </a:ext>
            </a:extLst>
          </p:cNvPr>
          <p:cNvSpPr/>
          <p:nvPr/>
        </p:nvSpPr>
        <p:spPr>
          <a:xfrm>
            <a:off x="7525320" y="6022667"/>
            <a:ext cx="585467" cy="5009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4" name="Sporaskja 43">
            <a:extLst>
              <a:ext uri="{FF2B5EF4-FFF2-40B4-BE49-F238E27FC236}">
                <a16:creationId xmlns:a16="http://schemas.microsoft.com/office/drawing/2014/main" id="{051CF572-571A-4FBA-924E-6062E6510C42}"/>
              </a:ext>
            </a:extLst>
          </p:cNvPr>
          <p:cNvSpPr/>
          <p:nvPr/>
        </p:nvSpPr>
        <p:spPr>
          <a:xfrm>
            <a:off x="11548649" y="6015944"/>
            <a:ext cx="585467" cy="5009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6" name="Rétthyrningur: Ávöl horn 45">
            <a:extLst>
              <a:ext uri="{FF2B5EF4-FFF2-40B4-BE49-F238E27FC236}">
                <a16:creationId xmlns:a16="http://schemas.microsoft.com/office/drawing/2014/main" id="{960453F2-7902-4693-8535-30C17B535D70}"/>
              </a:ext>
            </a:extLst>
          </p:cNvPr>
          <p:cNvSpPr/>
          <p:nvPr/>
        </p:nvSpPr>
        <p:spPr>
          <a:xfrm>
            <a:off x="4118391" y="6160983"/>
            <a:ext cx="2720421" cy="20065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8" name="Rétthyrningur: Ávöl horn 47">
            <a:extLst>
              <a:ext uri="{FF2B5EF4-FFF2-40B4-BE49-F238E27FC236}">
                <a16:creationId xmlns:a16="http://schemas.microsoft.com/office/drawing/2014/main" id="{D8D15BA2-7FE1-4221-87CC-360CBF7BCD5A}"/>
              </a:ext>
            </a:extLst>
          </p:cNvPr>
          <p:cNvSpPr/>
          <p:nvPr/>
        </p:nvSpPr>
        <p:spPr>
          <a:xfrm>
            <a:off x="8197991" y="6154567"/>
            <a:ext cx="2733069" cy="22368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Tree>
    <p:extLst>
      <p:ext uri="{BB962C8B-B14F-4D97-AF65-F5344CB8AC3E}">
        <p14:creationId xmlns:p14="http://schemas.microsoft.com/office/powerpoint/2010/main" val="41910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13" grpId="0" animBg="1"/>
      <p:bldP spid="15" grpId="0" animBg="1"/>
      <p:bldP spid="17" grpId="0" animBg="1"/>
      <p:bldP spid="19" grpId="0" animBg="1"/>
      <p:bldP spid="21" grpId="0" animBg="1"/>
      <p:bldP spid="29" grpId="0" animBg="1"/>
      <p:bldP spid="31" grpId="0" animBg="1"/>
      <p:bldP spid="33" grpId="0" animBg="1"/>
      <p:bldP spid="35" grpId="0" animBg="1"/>
      <p:bldP spid="37" grpId="0" animBg="1"/>
      <p:bldP spid="39" grpId="0" animBg="1"/>
      <p:bldP spid="40" grpId="0" animBg="1"/>
      <p:bldP spid="42" grpId="0" animBg="1"/>
      <p:bldP spid="44" grpId="0" animBg="1"/>
      <p:bldP spid="46" grpId="0" animBg="1"/>
      <p:bldP spid="4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aðgengill lóðrétts texta 3">
            <a:extLst>
              <a:ext uri="{FF2B5EF4-FFF2-40B4-BE49-F238E27FC236}">
                <a16:creationId xmlns:a16="http://schemas.microsoft.com/office/drawing/2014/main" id="{B69E49EC-3051-41E2-83D7-D819C09517C4}"/>
              </a:ext>
            </a:extLst>
          </p:cNvPr>
          <p:cNvSpPr>
            <a:spLocks noGrp="1"/>
          </p:cNvSpPr>
          <p:nvPr>
            <p:ph type="body" orient="vert" sz="quarter" idx="10"/>
          </p:nvPr>
        </p:nvSpPr>
        <p:spPr>
          <a:xfrm rot="16200000">
            <a:off x="6372661" y="-2950598"/>
            <a:ext cx="558119" cy="7360528"/>
          </a:xfrm>
        </p:spPr>
        <p:txBody>
          <a:bodyPr/>
          <a:lstStyle/>
          <a:p>
            <a:pPr algn="ctr"/>
            <a:r>
              <a:rPr lang="is-IS" sz="3200" dirty="0"/>
              <a:t>Sjúkraliði sem vinnur 3. hverja helgi</a:t>
            </a:r>
          </a:p>
          <a:p>
            <a:pPr algn="ctr"/>
            <a:endParaRPr lang="is-IS" sz="3200" dirty="0"/>
          </a:p>
        </p:txBody>
      </p:sp>
      <p:sp>
        <p:nvSpPr>
          <p:cNvPr id="2" name="Rétthyrningur 1">
            <a:extLst>
              <a:ext uri="{FF2B5EF4-FFF2-40B4-BE49-F238E27FC236}">
                <a16:creationId xmlns:a16="http://schemas.microsoft.com/office/drawing/2014/main" id="{CC7E2286-AF3C-45BE-B5FA-B5BD4434AFFD}"/>
              </a:ext>
            </a:extLst>
          </p:cNvPr>
          <p:cNvSpPr/>
          <p:nvPr/>
        </p:nvSpPr>
        <p:spPr>
          <a:xfrm>
            <a:off x="271604" y="615636"/>
            <a:ext cx="1439501" cy="6518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Textarammi 2">
            <a:extLst>
              <a:ext uri="{FF2B5EF4-FFF2-40B4-BE49-F238E27FC236}">
                <a16:creationId xmlns:a16="http://schemas.microsoft.com/office/drawing/2014/main" id="{654D700A-D730-4E9B-B3D9-293B7EEA8C64}"/>
              </a:ext>
            </a:extLst>
          </p:cNvPr>
          <p:cNvSpPr txBox="1"/>
          <p:nvPr/>
        </p:nvSpPr>
        <p:spPr>
          <a:xfrm>
            <a:off x="199843" y="573499"/>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70% starf</a:t>
            </a:r>
          </a:p>
        </p:txBody>
      </p:sp>
      <p:sp>
        <p:nvSpPr>
          <p:cNvPr id="5" name="Sporaskja 4">
            <a:extLst>
              <a:ext uri="{FF2B5EF4-FFF2-40B4-BE49-F238E27FC236}">
                <a16:creationId xmlns:a16="http://schemas.microsoft.com/office/drawing/2014/main" id="{0F3CDAD2-B7F5-4115-8A9A-15234E8184D3}"/>
              </a:ext>
            </a:extLst>
          </p:cNvPr>
          <p:cNvSpPr/>
          <p:nvPr/>
        </p:nvSpPr>
        <p:spPr>
          <a:xfrm>
            <a:off x="95416" y="1269832"/>
            <a:ext cx="2790906" cy="2648953"/>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solidFill>
                <a:schemeClr val="bg1"/>
              </a:solidFill>
            </a:endParaRPr>
          </a:p>
        </p:txBody>
      </p:sp>
      <p:sp>
        <p:nvSpPr>
          <p:cNvPr id="9" name="Textastaðgengill 1">
            <a:extLst>
              <a:ext uri="{FF2B5EF4-FFF2-40B4-BE49-F238E27FC236}">
                <a16:creationId xmlns:a16="http://schemas.microsoft.com/office/drawing/2014/main" id="{C15FE853-4C81-49D1-A4FA-5216EC3732AD}"/>
              </a:ext>
            </a:extLst>
          </p:cNvPr>
          <p:cNvSpPr txBox="1">
            <a:spLocks/>
          </p:cNvSpPr>
          <p:nvPr/>
        </p:nvSpPr>
        <p:spPr>
          <a:xfrm>
            <a:off x="95416" y="2071253"/>
            <a:ext cx="2790906" cy="1571466"/>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s-IS" sz="1800" b="0" dirty="0"/>
              <a:t>2 næturvaktir virka daga</a:t>
            </a:r>
          </a:p>
          <a:p>
            <a:pPr algn="ctr"/>
            <a:r>
              <a:rPr lang="is-IS" sz="1800" b="0" dirty="0"/>
              <a:t>2 kvöldvaktir virka daga</a:t>
            </a:r>
          </a:p>
          <a:p>
            <a:pPr algn="ctr"/>
            <a:r>
              <a:rPr lang="is-IS" sz="1800" b="0" dirty="0"/>
              <a:t>3. hver helgi </a:t>
            </a:r>
          </a:p>
        </p:txBody>
      </p:sp>
      <p:pic>
        <p:nvPicPr>
          <p:cNvPr id="7" name="Mynd 6">
            <a:extLst>
              <a:ext uri="{FF2B5EF4-FFF2-40B4-BE49-F238E27FC236}">
                <a16:creationId xmlns:a16="http://schemas.microsoft.com/office/drawing/2014/main" id="{187D4738-8C03-4775-8C3F-8802B22F7059}"/>
              </a:ext>
            </a:extLst>
          </p:cNvPr>
          <p:cNvPicPr>
            <a:picLocks noChangeAspect="1"/>
          </p:cNvPicPr>
          <p:nvPr/>
        </p:nvPicPr>
        <p:blipFill>
          <a:blip r:embed="rId3"/>
          <a:stretch>
            <a:fillRect/>
          </a:stretch>
        </p:blipFill>
        <p:spPr>
          <a:xfrm>
            <a:off x="3245810" y="1385978"/>
            <a:ext cx="7703135" cy="5069397"/>
          </a:xfrm>
          <a:prstGeom prst="rect">
            <a:avLst/>
          </a:prstGeom>
        </p:spPr>
      </p:pic>
    </p:spTree>
    <p:extLst>
      <p:ext uri="{BB962C8B-B14F-4D97-AF65-F5344CB8AC3E}">
        <p14:creationId xmlns:p14="http://schemas.microsoft.com/office/powerpoint/2010/main" val="307562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ynd 6">
            <a:extLst>
              <a:ext uri="{FF2B5EF4-FFF2-40B4-BE49-F238E27FC236}">
                <a16:creationId xmlns:a16="http://schemas.microsoft.com/office/drawing/2014/main" id="{826E4346-2267-4A4C-ACF9-9918F23B1428}"/>
              </a:ext>
            </a:extLst>
          </p:cNvPr>
          <p:cNvPicPr>
            <a:picLocks noChangeAspect="1"/>
          </p:cNvPicPr>
          <p:nvPr/>
        </p:nvPicPr>
        <p:blipFill>
          <a:blip r:embed="rId3"/>
          <a:stretch>
            <a:fillRect/>
          </a:stretch>
        </p:blipFill>
        <p:spPr>
          <a:xfrm>
            <a:off x="50549" y="895994"/>
            <a:ext cx="11951318" cy="5625908"/>
          </a:xfrm>
          <a:prstGeom prst="rect">
            <a:avLst/>
          </a:prstGeom>
        </p:spPr>
      </p:pic>
      <p:sp>
        <p:nvSpPr>
          <p:cNvPr id="2" name="Rétthyrningur: Ávöl horn 1">
            <a:extLst>
              <a:ext uri="{FF2B5EF4-FFF2-40B4-BE49-F238E27FC236}">
                <a16:creationId xmlns:a16="http://schemas.microsoft.com/office/drawing/2014/main" id="{F071C990-2A4A-4D74-A1C1-A670AFAE8ED5}"/>
              </a:ext>
            </a:extLst>
          </p:cNvPr>
          <p:cNvSpPr/>
          <p:nvPr/>
        </p:nvSpPr>
        <p:spPr>
          <a:xfrm>
            <a:off x="6042027" y="908530"/>
            <a:ext cx="787652" cy="55812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Rétthyrningur: Ávöl horn 2">
            <a:extLst>
              <a:ext uri="{FF2B5EF4-FFF2-40B4-BE49-F238E27FC236}">
                <a16:creationId xmlns:a16="http://schemas.microsoft.com/office/drawing/2014/main" id="{0C3C5355-62D7-4052-AD2E-793B8086F8D8}"/>
              </a:ext>
            </a:extLst>
          </p:cNvPr>
          <p:cNvSpPr/>
          <p:nvPr/>
        </p:nvSpPr>
        <p:spPr>
          <a:xfrm>
            <a:off x="50549" y="2363642"/>
            <a:ext cx="3937539" cy="26086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6" name="Rétthyrningur: Ávöl horn 5">
            <a:extLst>
              <a:ext uri="{FF2B5EF4-FFF2-40B4-BE49-F238E27FC236}">
                <a16:creationId xmlns:a16="http://schemas.microsoft.com/office/drawing/2014/main" id="{9E5A9055-ACCE-42D6-BE0B-1D888B371A47}"/>
              </a:ext>
            </a:extLst>
          </p:cNvPr>
          <p:cNvSpPr/>
          <p:nvPr/>
        </p:nvSpPr>
        <p:spPr>
          <a:xfrm>
            <a:off x="4073259" y="2357197"/>
            <a:ext cx="3937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0" name="Rétthyrningur: Ávöl horn 9">
            <a:extLst>
              <a:ext uri="{FF2B5EF4-FFF2-40B4-BE49-F238E27FC236}">
                <a16:creationId xmlns:a16="http://schemas.microsoft.com/office/drawing/2014/main" id="{3961DC86-D65E-42EA-AB5D-24C52D5E42AE}"/>
              </a:ext>
            </a:extLst>
          </p:cNvPr>
          <p:cNvSpPr/>
          <p:nvPr/>
        </p:nvSpPr>
        <p:spPr>
          <a:xfrm>
            <a:off x="8064328" y="2355691"/>
            <a:ext cx="3937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2" name="Rétthyrningur: Ávöl horn 11">
            <a:extLst>
              <a:ext uri="{FF2B5EF4-FFF2-40B4-BE49-F238E27FC236}">
                <a16:creationId xmlns:a16="http://schemas.microsoft.com/office/drawing/2014/main" id="{F3773794-054F-418F-808C-130F8FEE7383}"/>
              </a:ext>
            </a:extLst>
          </p:cNvPr>
          <p:cNvSpPr/>
          <p:nvPr/>
        </p:nvSpPr>
        <p:spPr>
          <a:xfrm>
            <a:off x="69410" y="2865430"/>
            <a:ext cx="2800539" cy="56356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4" name="Rétthyrningur: Ávöl horn 13">
            <a:extLst>
              <a:ext uri="{FF2B5EF4-FFF2-40B4-BE49-F238E27FC236}">
                <a16:creationId xmlns:a16="http://schemas.microsoft.com/office/drawing/2014/main" id="{75C3B4C1-E962-48A5-BCC8-24AAD7DAE48A}"/>
              </a:ext>
            </a:extLst>
          </p:cNvPr>
          <p:cNvSpPr/>
          <p:nvPr/>
        </p:nvSpPr>
        <p:spPr>
          <a:xfrm>
            <a:off x="4058151" y="2878647"/>
            <a:ext cx="2800539" cy="101283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6" name="Rétthyrningur: Ávöl horn 15">
            <a:extLst>
              <a:ext uri="{FF2B5EF4-FFF2-40B4-BE49-F238E27FC236}">
                <a16:creationId xmlns:a16="http://schemas.microsoft.com/office/drawing/2014/main" id="{A68F915E-CF1C-4D51-A277-1063404EFD82}"/>
              </a:ext>
            </a:extLst>
          </p:cNvPr>
          <p:cNvSpPr/>
          <p:nvPr/>
        </p:nvSpPr>
        <p:spPr>
          <a:xfrm>
            <a:off x="8064328" y="2918044"/>
            <a:ext cx="2800539" cy="97343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8" name="Rétthyrningur: Ávöl horn 17">
            <a:extLst>
              <a:ext uri="{FF2B5EF4-FFF2-40B4-BE49-F238E27FC236}">
                <a16:creationId xmlns:a16="http://schemas.microsoft.com/office/drawing/2014/main" id="{6B0B6F66-BD70-4A99-9152-AF1771B9FA0E}"/>
              </a:ext>
            </a:extLst>
          </p:cNvPr>
          <p:cNvSpPr/>
          <p:nvPr/>
        </p:nvSpPr>
        <p:spPr>
          <a:xfrm>
            <a:off x="107831" y="4856405"/>
            <a:ext cx="2768853"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0" name="Rétthyrningur: Ávöl horn 19">
            <a:extLst>
              <a:ext uri="{FF2B5EF4-FFF2-40B4-BE49-F238E27FC236}">
                <a16:creationId xmlns:a16="http://schemas.microsoft.com/office/drawing/2014/main" id="{DC581FFF-0A80-4289-B9B6-1AC7BEBDEB21}"/>
              </a:ext>
            </a:extLst>
          </p:cNvPr>
          <p:cNvSpPr/>
          <p:nvPr/>
        </p:nvSpPr>
        <p:spPr>
          <a:xfrm>
            <a:off x="4058151" y="4856404"/>
            <a:ext cx="2800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2" name="Rétthyrningur: Ávöl horn 21">
            <a:extLst>
              <a:ext uri="{FF2B5EF4-FFF2-40B4-BE49-F238E27FC236}">
                <a16:creationId xmlns:a16="http://schemas.microsoft.com/office/drawing/2014/main" id="{A667C94C-1C75-4730-9779-55D959DE3D16}"/>
              </a:ext>
            </a:extLst>
          </p:cNvPr>
          <p:cNvSpPr/>
          <p:nvPr/>
        </p:nvSpPr>
        <p:spPr>
          <a:xfrm>
            <a:off x="8055266" y="4866206"/>
            <a:ext cx="2809602" cy="26925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4" name="Rétthyrningur: Ávöl horn 23">
            <a:extLst>
              <a:ext uri="{FF2B5EF4-FFF2-40B4-BE49-F238E27FC236}">
                <a16:creationId xmlns:a16="http://schemas.microsoft.com/office/drawing/2014/main" id="{C88520A4-28EC-4013-899D-B1BFFDF6590B}"/>
              </a:ext>
            </a:extLst>
          </p:cNvPr>
          <p:cNvSpPr/>
          <p:nvPr/>
        </p:nvSpPr>
        <p:spPr>
          <a:xfrm>
            <a:off x="103307" y="5118212"/>
            <a:ext cx="2773377" cy="26925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6" name="Rétthyrningur: Ávöl horn 25">
            <a:extLst>
              <a:ext uri="{FF2B5EF4-FFF2-40B4-BE49-F238E27FC236}">
                <a16:creationId xmlns:a16="http://schemas.microsoft.com/office/drawing/2014/main" id="{977FF305-E0DC-40CF-AF11-C63C246F5541}"/>
              </a:ext>
            </a:extLst>
          </p:cNvPr>
          <p:cNvSpPr/>
          <p:nvPr/>
        </p:nvSpPr>
        <p:spPr>
          <a:xfrm>
            <a:off x="4058151" y="5125533"/>
            <a:ext cx="2815647"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8" name="Rétthyrningur: Ávöl horn 27">
            <a:extLst>
              <a:ext uri="{FF2B5EF4-FFF2-40B4-BE49-F238E27FC236}">
                <a16:creationId xmlns:a16="http://schemas.microsoft.com/office/drawing/2014/main" id="{FD4F44D9-F719-47B9-8C31-D7BE891E0067}"/>
              </a:ext>
            </a:extLst>
          </p:cNvPr>
          <p:cNvSpPr/>
          <p:nvPr/>
        </p:nvSpPr>
        <p:spPr>
          <a:xfrm>
            <a:off x="8064328" y="5135456"/>
            <a:ext cx="2805105" cy="30323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0" name="Rétthyrningur: Ávöl horn 29">
            <a:extLst>
              <a:ext uri="{FF2B5EF4-FFF2-40B4-BE49-F238E27FC236}">
                <a16:creationId xmlns:a16="http://schemas.microsoft.com/office/drawing/2014/main" id="{F557FA8F-CA55-4D37-9BE5-46A59C2E07E3}"/>
              </a:ext>
            </a:extLst>
          </p:cNvPr>
          <p:cNvSpPr/>
          <p:nvPr/>
        </p:nvSpPr>
        <p:spPr>
          <a:xfrm>
            <a:off x="4105807" y="6138366"/>
            <a:ext cx="2767991"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2" name="Rétthyrningur: Ávöl horn 31">
            <a:extLst>
              <a:ext uri="{FF2B5EF4-FFF2-40B4-BE49-F238E27FC236}">
                <a16:creationId xmlns:a16="http://schemas.microsoft.com/office/drawing/2014/main" id="{B99F2722-B9ED-46B1-97D2-484C7097DADB}"/>
              </a:ext>
            </a:extLst>
          </p:cNvPr>
          <p:cNvSpPr/>
          <p:nvPr/>
        </p:nvSpPr>
        <p:spPr>
          <a:xfrm>
            <a:off x="8102972" y="6126724"/>
            <a:ext cx="2766462" cy="31781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3" name="Sporaskja 32">
            <a:extLst>
              <a:ext uri="{FF2B5EF4-FFF2-40B4-BE49-F238E27FC236}">
                <a16:creationId xmlns:a16="http://schemas.microsoft.com/office/drawing/2014/main" id="{EFDC27E5-5249-484F-878E-C499423E1768}"/>
              </a:ext>
            </a:extLst>
          </p:cNvPr>
          <p:cNvSpPr/>
          <p:nvPr/>
        </p:nvSpPr>
        <p:spPr>
          <a:xfrm>
            <a:off x="3340729" y="5918576"/>
            <a:ext cx="717422" cy="632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5" name="Sporaskja 34">
            <a:extLst>
              <a:ext uri="{FF2B5EF4-FFF2-40B4-BE49-F238E27FC236}">
                <a16:creationId xmlns:a16="http://schemas.microsoft.com/office/drawing/2014/main" id="{58015CFB-FA72-4F7C-9854-CBC8C1C8AF75}"/>
              </a:ext>
            </a:extLst>
          </p:cNvPr>
          <p:cNvSpPr/>
          <p:nvPr/>
        </p:nvSpPr>
        <p:spPr>
          <a:xfrm>
            <a:off x="7337843" y="5930546"/>
            <a:ext cx="717422" cy="632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7" name="Sporaskja 36">
            <a:extLst>
              <a:ext uri="{FF2B5EF4-FFF2-40B4-BE49-F238E27FC236}">
                <a16:creationId xmlns:a16="http://schemas.microsoft.com/office/drawing/2014/main" id="{3A3811D2-188F-4625-8194-0ADC4EDFC928}"/>
              </a:ext>
            </a:extLst>
          </p:cNvPr>
          <p:cNvSpPr/>
          <p:nvPr/>
        </p:nvSpPr>
        <p:spPr>
          <a:xfrm>
            <a:off x="11349624" y="5958787"/>
            <a:ext cx="717422" cy="632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0" name="Rétthyrningur: Ávöl horn 39">
            <a:extLst>
              <a:ext uri="{FF2B5EF4-FFF2-40B4-BE49-F238E27FC236}">
                <a16:creationId xmlns:a16="http://schemas.microsoft.com/office/drawing/2014/main" id="{0C17CBF1-056E-4C18-BF65-C1590705E327}"/>
              </a:ext>
            </a:extLst>
          </p:cNvPr>
          <p:cNvSpPr/>
          <p:nvPr/>
        </p:nvSpPr>
        <p:spPr>
          <a:xfrm>
            <a:off x="4066412" y="2626641"/>
            <a:ext cx="3937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2" name="Rétthyrningur: Ávöl horn 41">
            <a:extLst>
              <a:ext uri="{FF2B5EF4-FFF2-40B4-BE49-F238E27FC236}">
                <a16:creationId xmlns:a16="http://schemas.microsoft.com/office/drawing/2014/main" id="{027C9A36-5506-4A58-921E-6772C34895C4}"/>
              </a:ext>
            </a:extLst>
          </p:cNvPr>
          <p:cNvSpPr/>
          <p:nvPr/>
        </p:nvSpPr>
        <p:spPr>
          <a:xfrm>
            <a:off x="8082438" y="2648794"/>
            <a:ext cx="3919429" cy="22985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8" name="Staðgengill lóðrétts texta 3">
            <a:extLst>
              <a:ext uri="{FF2B5EF4-FFF2-40B4-BE49-F238E27FC236}">
                <a16:creationId xmlns:a16="http://schemas.microsoft.com/office/drawing/2014/main" id="{453314F9-1F12-4CAE-8C9C-60E83348240C}"/>
              </a:ext>
            </a:extLst>
          </p:cNvPr>
          <p:cNvSpPr txBox="1">
            <a:spLocks/>
          </p:cNvSpPr>
          <p:nvPr/>
        </p:nvSpPr>
        <p:spPr>
          <a:xfrm rot="16200000">
            <a:off x="5523170" y="-4272141"/>
            <a:ext cx="1424392" cy="10786461"/>
          </a:xfrm>
          <a:prstGeom prst="rect">
            <a:avLst/>
          </a:prstGeom>
          <a:noFill/>
          <a:ln>
            <a:noFill/>
          </a:ln>
        </p:spPr>
        <p:txBody>
          <a:bodyPr vert="eaVert" lIns="91440" tIns="45720" rIns="91440" bIns="45720" ancho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latin typeface="FiraGO SemiBold"/>
              </a:rPr>
              <a:t>122 klst. var 70% starf en verður 81,3% starf = 47.852 kr. hærri laun (8,6% hækkun)</a:t>
            </a:r>
          </a:p>
        </p:txBody>
      </p:sp>
    </p:spTree>
    <p:extLst>
      <p:ext uri="{BB962C8B-B14F-4D97-AF65-F5344CB8AC3E}">
        <p14:creationId xmlns:p14="http://schemas.microsoft.com/office/powerpoint/2010/main" val="398860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6" grpId="0" animBg="1"/>
      <p:bldP spid="18" grpId="0" animBg="1"/>
      <p:bldP spid="20" grpId="0" animBg="1"/>
      <p:bldP spid="22" grpId="0" animBg="1"/>
      <p:bldP spid="24" grpId="0" animBg="1"/>
      <p:bldP spid="26" grpId="0" animBg="1"/>
      <p:bldP spid="28" grpId="0" animBg="1"/>
      <p:bldP spid="30" grpId="0" animBg="1"/>
      <p:bldP spid="32" grpId="0" animBg="1"/>
      <p:bldP spid="33" grpId="0" animBg="1"/>
      <p:bldP spid="35" grpId="0" animBg="1"/>
      <p:bldP spid="37" grpId="0" animBg="1"/>
      <p:bldP spid="40" grpId="0" animBg="1"/>
      <p:bldP spid="42" grpId="0" animBg="1"/>
      <p:bldP spid="8" grpId="0" build="p"/>
    </p:bld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þ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C91AEC1185B1A40B8C22CFA6E75963B" ma:contentTypeVersion="9" ma:contentTypeDescription="Create a new document." ma:contentTypeScope="" ma:versionID="1845670ecbd6f9ac8626a7849ba12b2f">
  <xsd:schema xmlns:xsd="http://www.w3.org/2001/XMLSchema" xmlns:xs="http://www.w3.org/2001/XMLSchema" xmlns:p="http://schemas.microsoft.com/office/2006/metadata/properties" xmlns:ns2="a2136bab-dc0a-4432-b245-68a21579025f" xmlns:ns3="3a3e3c52-78ac-497f-93ea-854a23b373ee" targetNamespace="http://schemas.microsoft.com/office/2006/metadata/properties" ma:root="true" ma:fieldsID="f98bcc93e06959568d4a339ee561b87b" ns2:_="" ns3:_="">
    <xsd:import namespace="a2136bab-dc0a-4432-b245-68a21579025f"/>
    <xsd:import namespace="3a3e3c52-78ac-497f-93ea-854a23b373e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136bab-dc0a-4432-b245-68a2157902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3e3c52-78ac-497f-93ea-854a23b373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CA608B-E80A-4D4E-BF51-873421C4BCE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6F5C896-6195-4D19-BC3A-EDC14584C446}">
  <ds:schemaRefs>
    <ds:schemaRef ds:uri="http://schemas.microsoft.com/sharepoint/v3/contenttype/forms"/>
  </ds:schemaRefs>
</ds:datastoreItem>
</file>

<file path=customXml/itemProps3.xml><?xml version="1.0" encoding="utf-8"?>
<ds:datastoreItem xmlns:ds="http://schemas.openxmlformats.org/officeDocument/2006/customXml" ds:itemID="{D6B3FDCC-AC94-42B9-9BAF-94E1664ABA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136bab-dc0a-4432-b245-68a21579025f"/>
    <ds:schemaRef ds:uri="3a3e3c52-78ac-497f-93ea-854a23b373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8908</TotalTime>
  <Words>1452</Words>
  <Application>Microsoft Office PowerPoint</Application>
  <PresentationFormat>Widescreen</PresentationFormat>
  <Paragraphs>103</Paragraphs>
  <Slides>10</Slides>
  <Notes>9</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2_Office Theme</vt:lpstr>
      <vt:lpstr>3_Office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Ásgerður Karlsdóttir</dc:creator>
  <cp:lastModifiedBy>Bára Hildur Jóhannsdóttir</cp:lastModifiedBy>
  <cp:revision>125</cp:revision>
  <dcterms:created xsi:type="dcterms:W3CDTF">2020-03-12T10:49:42Z</dcterms:created>
  <dcterms:modified xsi:type="dcterms:W3CDTF">2020-11-11T15:37:53Z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0x0101001C91AEC1185B1A40B8C22CFA6E75963B</vt:lpwstr>
  </property>
</Properties>
</file>