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4"/>
    <p:sldMasterId id="2147483664" r:id="rId5"/>
    <p:sldMasterId id="2147483660" r:id="rId6"/>
  </p:sldMasterIdLst>
  <p:notesMasterIdLst>
    <p:notesMasterId r:id="rId17"/>
  </p:notesMasterIdLst>
  <p:sldIdLst>
    <p:sldId id="257" r:id="rId7"/>
    <p:sldId id="291" r:id="rId8"/>
    <p:sldId id="292" r:id="rId9"/>
    <p:sldId id="307" r:id="rId10"/>
    <p:sldId id="299" r:id="rId11"/>
    <p:sldId id="293" r:id="rId12"/>
    <p:sldId id="294" r:id="rId13"/>
    <p:sldId id="295" r:id="rId14"/>
    <p:sldId id="296" r:id="rId15"/>
    <p:sldId id="308" r:id="rId16"/>
  </p:sldIdLst>
  <p:sldSz cx="12192000" cy="6858000"/>
  <p:notesSz cx="6858000" cy="9144000"/>
  <p:defaultText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ára Hildur Jóhannsdóttir" initials="BHJ" lastIdx="1" clrIdx="0">
    <p:extLst>
      <p:ext uri="{19B8F6BF-5375-455C-9EA6-DF929625EA0E}">
        <p15:presenceInfo xmlns:p15="http://schemas.microsoft.com/office/powerpoint/2012/main" userId="S::barahildur@rikissattasemjari.is::418bbdc2-a87c-4c4b-863d-86eeefff96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501E"/>
    <a:srgbClr val="CBE4CE"/>
    <a:srgbClr val="60986E"/>
    <a:srgbClr val="F18921"/>
    <a:srgbClr val="FFFF00"/>
    <a:srgbClr val="E4F8E7"/>
    <a:srgbClr val="09321E"/>
    <a:srgbClr val="092E1E"/>
    <a:srgbClr val="09361E"/>
    <a:srgbClr val="0941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D70EE5-6A61-465C-9B3D-6CE688E5BC00}" v="357" dt="2020-10-15T11:43:10.9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76381" autoAdjust="0"/>
  </p:normalViewPr>
  <p:slideViewPr>
    <p:cSldViewPr snapToGrid="0" snapToObjects="1">
      <p:cViewPr>
        <p:scale>
          <a:sx n="90" d="100"/>
          <a:sy n="90" d="100"/>
        </p:scale>
        <p:origin x="1338" y="66"/>
      </p:cViewPr>
      <p:guideLst>
        <p:guide orient="horz" pos="2160"/>
        <p:guide pos="3840"/>
      </p:guideLst>
    </p:cSldViewPr>
  </p:slideViewPr>
  <p:notesTextViewPr>
    <p:cViewPr>
      <p:scale>
        <a:sx n="1" d="1"/>
        <a:sy n="1" d="1"/>
      </p:scale>
      <p:origin x="0" y="-12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6/11/relationships/changesInfo" Target="changesInfos/changesInfo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ára Hildur Jóhannsdóttir" userId="418bbdc2-a87c-4c4b-863d-86eeefff96ea" providerId="ADAL" clId="{5AD70EE5-6A61-465C-9B3D-6CE688E5BC00}"/>
    <pc:docChg chg="undo redo custSel addSld delSld modSld">
      <pc:chgData name="Bára Hildur Jóhannsdóttir" userId="418bbdc2-a87c-4c4b-863d-86eeefff96ea" providerId="ADAL" clId="{5AD70EE5-6A61-465C-9B3D-6CE688E5BC00}" dt="2020-10-15T13:55:39.561" v="3717" actId="20577"/>
      <pc:docMkLst>
        <pc:docMk/>
      </pc:docMkLst>
      <pc:sldChg chg="modSp mod modNotesTx">
        <pc:chgData name="Bára Hildur Jóhannsdóttir" userId="418bbdc2-a87c-4c4b-863d-86eeefff96ea" providerId="ADAL" clId="{5AD70EE5-6A61-465C-9B3D-6CE688E5BC00}" dt="2020-10-15T11:31:05.293" v="2219" actId="20577"/>
        <pc:sldMkLst>
          <pc:docMk/>
          <pc:sldMk cId="2241934540" sldId="257"/>
        </pc:sldMkLst>
        <pc:spChg chg="mod">
          <ac:chgData name="Bára Hildur Jóhannsdóttir" userId="418bbdc2-a87c-4c4b-863d-86eeefff96ea" providerId="ADAL" clId="{5AD70EE5-6A61-465C-9B3D-6CE688E5BC00}" dt="2020-10-13T09:32:52.909" v="1185" actId="20577"/>
          <ac:spMkLst>
            <pc:docMk/>
            <pc:sldMk cId="2241934540" sldId="257"/>
            <ac:spMk id="5" creationId="{2A7A135A-C741-4542-8664-141FB8F21C29}"/>
          </ac:spMkLst>
        </pc:spChg>
      </pc:sldChg>
      <pc:sldChg chg="modSp del mod modNotesTx">
        <pc:chgData name="Bára Hildur Jóhannsdóttir" userId="418bbdc2-a87c-4c4b-863d-86eeefff96ea" providerId="ADAL" clId="{5AD70EE5-6A61-465C-9B3D-6CE688E5BC00}" dt="2020-10-13T09:33:29.817" v="1191" actId="47"/>
        <pc:sldMkLst>
          <pc:docMk/>
          <pc:sldMk cId="1412840378" sldId="290"/>
        </pc:sldMkLst>
        <pc:spChg chg="mod">
          <ac:chgData name="Bára Hildur Jóhannsdóttir" userId="418bbdc2-a87c-4c4b-863d-86eeefff96ea" providerId="ADAL" clId="{5AD70EE5-6A61-465C-9B3D-6CE688E5BC00}" dt="2020-10-12T16:38:02.830" v="789" actId="20577"/>
          <ac:spMkLst>
            <pc:docMk/>
            <pc:sldMk cId="1412840378" sldId="290"/>
            <ac:spMk id="4" creationId="{CD746A02-5E29-48CB-A321-236E28F54160}"/>
          </ac:spMkLst>
        </pc:spChg>
        <pc:spChg chg="mod">
          <ac:chgData name="Bára Hildur Jóhannsdóttir" userId="418bbdc2-a87c-4c4b-863d-86eeefff96ea" providerId="ADAL" clId="{5AD70EE5-6A61-465C-9B3D-6CE688E5BC00}" dt="2020-10-13T09:32:35.614" v="1163" actId="21"/>
          <ac:spMkLst>
            <pc:docMk/>
            <pc:sldMk cId="1412840378" sldId="290"/>
            <ac:spMk id="5" creationId="{78B2E950-AF5E-486C-B067-7E668D7E8E5C}"/>
          </ac:spMkLst>
        </pc:spChg>
      </pc:sldChg>
      <pc:sldChg chg="addSp delSp modSp mod delAnim modNotesTx">
        <pc:chgData name="Bára Hildur Jóhannsdóttir" userId="418bbdc2-a87c-4c4b-863d-86eeefff96ea" providerId="ADAL" clId="{5AD70EE5-6A61-465C-9B3D-6CE688E5BC00}" dt="2020-10-15T11:47:19.154" v="3237" actId="14100"/>
        <pc:sldMkLst>
          <pc:docMk/>
          <pc:sldMk cId="3051857377" sldId="291"/>
        </pc:sldMkLst>
        <pc:spChg chg="mod">
          <ac:chgData name="Bára Hildur Jóhannsdóttir" userId="418bbdc2-a87c-4c4b-863d-86eeefff96ea" providerId="ADAL" clId="{5AD70EE5-6A61-465C-9B3D-6CE688E5BC00}" dt="2020-10-15T11:45:44.445" v="3092" actId="1076"/>
          <ac:spMkLst>
            <pc:docMk/>
            <pc:sldMk cId="3051857377" sldId="291"/>
            <ac:spMk id="2" creationId="{7F94F76D-16C7-40DD-9A36-1785AA49DDC7}"/>
          </ac:spMkLst>
        </pc:spChg>
        <pc:spChg chg="del">
          <ac:chgData name="Bára Hildur Jóhannsdóttir" userId="418bbdc2-a87c-4c4b-863d-86eeefff96ea" providerId="ADAL" clId="{5AD70EE5-6A61-465C-9B3D-6CE688E5BC00}" dt="2020-10-12T16:31:02.422" v="553" actId="478"/>
          <ac:spMkLst>
            <pc:docMk/>
            <pc:sldMk cId="3051857377" sldId="291"/>
            <ac:spMk id="3" creationId="{63BCDA0E-E5DB-46A1-95F0-255819157F1E}"/>
          </ac:spMkLst>
        </pc:spChg>
        <pc:spChg chg="add mod">
          <ac:chgData name="Bára Hildur Jóhannsdóttir" userId="418bbdc2-a87c-4c4b-863d-86eeefff96ea" providerId="ADAL" clId="{5AD70EE5-6A61-465C-9B3D-6CE688E5BC00}" dt="2020-10-15T11:45:17.579" v="3071" actId="208"/>
          <ac:spMkLst>
            <pc:docMk/>
            <pc:sldMk cId="3051857377" sldId="291"/>
            <ac:spMk id="3" creationId="{980607E0-E1F0-4AE6-BA2D-3E9DC7882FF3}"/>
          </ac:spMkLst>
        </pc:spChg>
        <pc:spChg chg="mod ord">
          <ac:chgData name="Bára Hildur Jóhannsdóttir" userId="418bbdc2-a87c-4c4b-863d-86eeefff96ea" providerId="ADAL" clId="{5AD70EE5-6A61-465C-9B3D-6CE688E5BC00}" dt="2020-10-15T11:45:25.467" v="3073" actId="166"/>
          <ac:spMkLst>
            <pc:docMk/>
            <pc:sldMk cId="3051857377" sldId="291"/>
            <ac:spMk id="4" creationId="{F227C9C9-3927-48DD-AD24-E0BD20BA44FA}"/>
          </ac:spMkLst>
        </pc:spChg>
        <pc:spChg chg="del">
          <ac:chgData name="Bára Hildur Jóhannsdóttir" userId="418bbdc2-a87c-4c4b-863d-86eeefff96ea" providerId="ADAL" clId="{5AD70EE5-6A61-465C-9B3D-6CE688E5BC00}" dt="2020-10-12T16:31:02.422" v="553" actId="478"/>
          <ac:spMkLst>
            <pc:docMk/>
            <pc:sldMk cId="3051857377" sldId="291"/>
            <ac:spMk id="8" creationId="{B1B081B1-572C-4A97-8D74-6861CDAD0CBA}"/>
          </ac:spMkLst>
        </pc:spChg>
        <pc:spChg chg="del">
          <ac:chgData name="Bára Hildur Jóhannsdóttir" userId="418bbdc2-a87c-4c4b-863d-86eeefff96ea" providerId="ADAL" clId="{5AD70EE5-6A61-465C-9B3D-6CE688E5BC00}" dt="2020-10-12T16:31:02.422" v="553" actId="478"/>
          <ac:spMkLst>
            <pc:docMk/>
            <pc:sldMk cId="3051857377" sldId="291"/>
            <ac:spMk id="9" creationId="{9525BA82-C60D-4B42-AB75-FD915CA0DA94}"/>
          </ac:spMkLst>
        </pc:spChg>
        <pc:spChg chg="del">
          <ac:chgData name="Bára Hildur Jóhannsdóttir" userId="418bbdc2-a87c-4c4b-863d-86eeefff96ea" providerId="ADAL" clId="{5AD70EE5-6A61-465C-9B3D-6CE688E5BC00}" dt="2020-10-12T16:31:02.422" v="553" actId="478"/>
          <ac:spMkLst>
            <pc:docMk/>
            <pc:sldMk cId="3051857377" sldId="291"/>
            <ac:spMk id="10" creationId="{B636174D-909C-4A37-8D48-7863395EC175}"/>
          </ac:spMkLst>
        </pc:spChg>
        <pc:spChg chg="del">
          <ac:chgData name="Bára Hildur Jóhannsdóttir" userId="418bbdc2-a87c-4c4b-863d-86eeefff96ea" providerId="ADAL" clId="{5AD70EE5-6A61-465C-9B3D-6CE688E5BC00}" dt="2020-10-12T16:31:02.422" v="553" actId="478"/>
          <ac:spMkLst>
            <pc:docMk/>
            <pc:sldMk cId="3051857377" sldId="291"/>
            <ac:spMk id="11" creationId="{AA5BFA61-0C6F-4378-8486-479C39B21E7A}"/>
          </ac:spMkLst>
        </pc:spChg>
        <pc:spChg chg="del">
          <ac:chgData name="Bára Hildur Jóhannsdóttir" userId="418bbdc2-a87c-4c4b-863d-86eeefff96ea" providerId="ADAL" clId="{5AD70EE5-6A61-465C-9B3D-6CE688E5BC00}" dt="2020-10-12T16:31:02.422" v="553" actId="478"/>
          <ac:spMkLst>
            <pc:docMk/>
            <pc:sldMk cId="3051857377" sldId="291"/>
            <ac:spMk id="12" creationId="{F6FD0065-BFFB-4F98-9226-40A789433260}"/>
          </ac:spMkLst>
        </pc:spChg>
        <pc:spChg chg="del">
          <ac:chgData name="Bára Hildur Jóhannsdóttir" userId="418bbdc2-a87c-4c4b-863d-86eeefff96ea" providerId="ADAL" clId="{5AD70EE5-6A61-465C-9B3D-6CE688E5BC00}" dt="2020-10-12T16:31:02.422" v="553" actId="478"/>
          <ac:spMkLst>
            <pc:docMk/>
            <pc:sldMk cId="3051857377" sldId="291"/>
            <ac:spMk id="13" creationId="{9F628088-CF93-4FC9-A800-7C4C4CBA3A64}"/>
          </ac:spMkLst>
        </pc:spChg>
        <pc:spChg chg="del">
          <ac:chgData name="Bára Hildur Jóhannsdóttir" userId="418bbdc2-a87c-4c4b-863d-86eeefff96ea" providerId="ADAL" clId="{5AD70EE5-6A61-465C-9B3D-6CE688E5BC00}" dt="2020-10-12T16:31:02.422" v="553" actId="478"/>
          <ac:spMkLst>
            <pc:docMk/>
            <pc:sldMk cId="3051857377" sldId="291"/>
            <ac:spMk id="14" creationId="{78A7B389-D7DC-4FC6-BC8D-8192EE71023C}"/>
          </ac:spMkLst>
        </pc:spChg>
        <pc:spChg chg="del">
          <ac:chgData name="Bára Hildur Jóhannsdóttir" userId="418bbdc2-a87c-4c4b-863d-86eeefff96ea" providerId="ADAL" clId="{5AD70EE5-6A61-465C-9B3D-6CE688E5BC00}" dt="2020-10-12T16:31:02.422" v="553" actId="478"/>
          <ac:spMkLst>
            <pc:docMk/>
            <pc:sldMk cId="3051857377" sldId="291"/>
            <ac:spMk id="15" creationId="{67401D40-470D-409D-B0D0-EDB8322B937B}"/>
          </ac:spMkLst>
        </pc:spChg>
        <pc:spChg chg="del">
          <ac:chgData name="Bára Hildur Jóhannsdóttir" userId="418bbdc2-a87c-4c4b-863d-86eeefff96ea" providerId="ADAL" clId="{5AD70EE5-6A61-465C-9B3D-6CE688E5BC00}" dt="2020-10-12T16:31:02.422" v="553" actId="478"/>
          <ac:spMkLst>
            <pc:docMk/>
            <pc:sldMk cId="3051857377" sldId="291"/>
            <ac:spMk id="16" creationId="{259A498F-D79C-4882-85B4-B5B00DF57DAD}"/>
          </ac:spMkLst>
        </pc:spChg>
        <pc:spChg chg="del">
          <ac:chgData name="Bára Hildur Jóhannsdóttir" userId="418bbdc2-a87c-4c4b-863d-86eeefff96ea" providerId="ADAL" clId="{5AD70EE5-6A61-465C-9B3D-6CE688E5BC00}" dt="2020-10-12T16:31:02.422" v="553" actId="478"/>
          <ac:spMkLst>
            <pc:docMk/>
            <pc:sldMk cId="3051857377" sldId="291"/>
            <ac:spMk id="17" creationId="{E4C79C0C-5E24-4461-9B11-23727704362C}"/>
          </ac:spMkLst>
        </pc:spChg>
        <pc:spChg chg="del">
          <ac:chgData name="Bára Hildur Jóhannsdóttir" userId="418bbdc2-a87c-4c4b-863d-86eeefff96ea" providerId="ADAL" clId="{5AD70EE5-6A61-465C-9B3D-6CE688E5BC00}" dt="2020-10-12T16:31:02.422" v="553" actId="478"/>
          <ac:spMkLst>
            <pc:docMk/>
            <pc:sldMk cId="3051857377" sldId="291"/>
            <ac:spMk id="19" creationId="{ED748E9E-F862-4572-9E03-29A94C87BCF2}"/>
          </ac:spMkLst>
        </pc:spChg>
        <pc:spChg chg="add mod">
          <ac:chgData name="Bára Hildur Jóhannsdóttir" userId="418bbdc2-a87c-4c4b-863d-86eeefff96ea" providerId="ADAL" clId="{5AD70EE5-6A61-465C-9B3D-6CE688E5BC00}" dt="2020-10-15T11:45:07.870" v="3068" actId="1036"/>
          <ac:spMkLst>
            <pc:docMk/>
            <pc:sldMk cId="3051857377" sldId="291"/>
            <ac:spMk id="21" creationId="{3832CEC8-BE89-410B-AEC2-0FFC75C7761F}"/>
          </ac:spMkLst>
        </pc:spChg>
        <pc:spChg chg="add mod ord">
          <ac:chgData name="Bára Hildur Jóhannsdóttir" userId="418bbdc2-a87c-4c4b-863d-86eeefff96ea" providerId="ADAL" clId="{5AD70EE5-6A61-465C-9B3D-6CE688E5BC00}" dt="2020-10-15T11:45:07.870" v="3068" actId="1036"/>
          <ac:spMkLst>
            <pc:docMk/>
            <pc:sldMk cId="3051857377" sldId="291"/>
            <ac:spMk id="22" creationId="{7F87B524-2D24-4AC4-9096-1780B775448F}"/>
          </ac:spMkLst>
        </pc:spChg>
        <pc:picChg chg="del">
          <ac:chgData name="Bára Hildur Jóhannsdóttir" userId="418bbdc2-a87c-4c4b-863d-86eeefff96ea" providerId="ADAL" clId="{5AD70EE5-6A61-465C-9B3D-6CE688E5BC00}" dt="2020-10-12T15:13:58.828" v="0" actId="478"/>
          <ac:picMkLst>
            <pc:docMk/>
            <pc:sldMk cId="3051857377" sldId="291"/>
            <ac:picMk id="6" creationId="{BD4B411F-E4FB-4424-981B-CC73C59A771F}"/>
          </ac:picMkLst>
        </pc:picChg>
        <pc:picChg chg="add mod modCrop">
          <ac:chgData name="Bára Hildur Jóhannsdóttir" userId="418bbdc2-a87c-4c4b-863d-86eeefff96ea" providerId="ADAL" clId="{5AD70EE5-6A61-465C-9B3D-6CE688E5BC00}" dt="2020-10-15T11:47:19.154" v="3237" actId="14100"/>
          <ac:picMkLst>
            <pc:docMk/>
            <pc:sldMk cId="3051857377" sldId="291"/>
            <ac:picMk id="20" creationId="{ECC1DD12-ACD7-42FA-A615-CA47FBB0A68C}"/>
          </ac:picMkLst>
        </pc:picChg>
      </pc:sldChg>
      <pc:sldChg chg="addSp delSp modSp mod delAnim modAnim modNotesTx">
        <pc:chgData name="Bára Hildur Jóhannsdóttir" userId="418bbdc2-a87c-4c4b-863d-86eeefff96ea" providerId="ADAL" clId="{5AD70EE5-6A61-465C-9B3D-6CE688E5BC00}" dt="2020-10-15T11:41:43.380" v="2843" actId="14100"/>
        <pc:sldMkLst>
          <pc:docMk/>
          <pc:sldMk cId="830677432" sldId="292"/>
        </pc:sldMkLst>
        <pc:spChg chg="mod">
          <ac:chgData name="Bára Hildur Jóhannsdóttir" userId="418bbdc2-a87c-4c4b-863d-86eeefff96ea" providerId="ADAL" clId="{5AD70EE5-6A61-465C-9B3D-6CE688E5BC00}" dt="2020-10-15T11:35:17.840" v="2436" actId="1037"/>
          <ac:spMkLst>
            <pc:docMk/>
            <pc:sldMk cId="830677432" sldId="292"/>
            <ac:spMk id="4" creationId="{88224E9D-1A3B-4FB7-9649-AC3795D283D9}"/>
          </ac:spMkLst>
        </pc:spChg>
        <pc:spChg chg="add mod">
          <ac:chgData name="Bára Hildur Jóhannsdóttir" userId="418bbdc2-a87c-4c4b-863d-86eeefff96ea" providerId="ADAL" clId="{5AD70EE5-6A61-465C-9B3D-6CE688E5BC00}" dt="2020-10-15T11:32:39.338" v="2383" actId="14100"/>
          <ac:spMkLst>
            <pc:docMk/>
            <pc:sldMk cId="830677432" sldId="292"/>
            <ac:spMk id="5" creationId="{9CC2E09D-F5CF-4264-ADC5-FDF03AF951A6}"/>
          </ac:spMkLst>
        </pc:spChg>
        <pc:spChg chg="add mod">
          <ac:chgData name="Bára Hildur Jóhannsdóttir" userId="418bbdc2-a87c-4c4b-863d-86eeefff96ea" providerId="ADAL" clId="{5AD70EE5-6A61-465C-9B3D-6CE688E5BC00}" dt="2020-10-13T09:35:25.704" v="1212" actId="1038"/>
          <ac:spMkLst>
            <pc:docMk/>
            <pc:sldMk cId="830677432" sldId="292"/>
            <ac:spMk id="9" creationId="{D45E61EB-F3F7-42E3-AE0E-0BCA7391E340}"/>
          </ac:spMkLst>
        </pc:spChg>
        <pc:spChg chg="add mod">
          <ac:chgData name="Bára Hildur Jóhannsdóttir" userId="418bbdc2-a87c-4c4b-863d-86eeefff96ea" providerId="ADAL" clId="{5AD70EE5-6A61-465C-9B3D-6CE688E5BC00}" dt="2020-10-13T09:35:57.709" v="1237" actId="1038"/>
          <ac:spMkLst>
            <pc:docMk/>
            <pc:sldMk cId="830677432" sldId="292"/>
            <ac:spMk id="10" creationId="{86557640-9537-491A-BAAD-997C50B27EB3}"/>
          </ac:spMkLst>
        </pc:spChg>
        <pc:spChg chg="mod">
          <ac:chgData name="Bára Hildur Jóhannsdóttir" userId="418bbdc2-a87c-4c4b-863d-86eeefff96ea" providerId="ADAL" clId="{5AD70EE5-6A61-465C-9B3D-6CE688E5BC00}" dt="2020-10-15T11:35:10.636" v="2422" actId="1037"/>
          <ac:spMkLst>
            <pc:docMk/>
            <pc:sldMk cId="830677432" sldId="292"/>
            <ac:spMk id="11" creationId="{5C5631EE-D65E-4221-A473-B54F05915D15}"/>
          </ac:spMkLst>
        </pc:spChg>
        <pc:spChg chg="mod">
          <ac:chgData name="Bára Hildur Jóhannsdóttir" userId="418bbdc2-a87c-4c4b-863d-86eeefff96ea" providerId="ADAL" clId="{5AD70EE5-6A61-465C-9B3D-6CE688E5BC00}" dt="2020-10-12T16:00:49.902" v="281" actId="20577"/>
          <ac:spMkLst>
            <pc:docMk/>
            <pc:sldMk cId="830677432" sldId="292"/>
            <ac:spMk id="12" creationId="{4BDA5033-8588-4F09-B877-BA0DA137C1D7}"/>
          </ac:spMkLst>
        </pc:spChg>
        <pc:spChg chg="add del mod">
          <ac:chgData name="Bára Hildur Jóhannsdóttir" userId="418bbdc2-a87c-4c4b-863d-86eeefff96ea" providerId="ADAL" clId="{5AD70EE5-6A61-465C-9B3D-6CE688E5BC00}" dt="2020-10-13T09:36:12.532" v="1240" actId="478"/>
          <ac:spMkLst>
            <pc:docMk/>
            <pc:sldMk cId="830677432" sldId="292"/>
            <ac:spMk id="13" creationId="{306E1151-200F-4145-9C6D-37995E077FBC}"/>
          </ac:spMkLst>
        </pc:spChg>
        <pc:spChg chg="mod">
          <ac:chgData name="Bára Hildur Jóhannsdóttir" userId="418bbdc2-a87c-4c4b-863d-86eeefff96ea" providerId="ADAL" clId="{5AD70EE5-6A61-465C-9B3D-6CE688E5BC00}" dt="2020-10-12T16:00:55.308" v="283" actId="20577"/>
          <ac:spMkLst>
            <pc:docMk/>
            <pc:sldMk cId="830677432" sldId="292"/>
            <ac:spMk id="14" creationId="{D6388839-0976-413A-AA64-C8CB0672F23A}"/>
          </ac:spMkLst>
        </pc:spChg>
        <pc:spChg chg="mod">
          <ac:chgData name="Bára Hildur Jóhannsdóttir" userId="418bbdc2-a87c-4c4b-863d-86eeefff96ea" providerId="ADAL" clId="{5AD70EE5-6A61-465C-9B3D-6CE688E5BC00}" dt="2020-10-13T09:43:51.589" v="1370" actId="20577"/>
          <ac:spMkLst>
            <pc:docMk/>
            <pc:sldMk cId="830677432" sldId="292"/>
            <ac:spMk id="18" creationId="{3E5C722F-AB63-4F37-9C71-47ED25FA3F5D}"/>
          </ac:spMkLst>
        </pc:spChg>
        <pc:spChg chg="mod">
          <ac:chgData name="Bára Hildur Jóhannsdóttir" userId="418bbdc2-a87c-4c4b-863d-86eeefff96ea" providerId="ADAL" clId="{5AD70EE5-6A61-465C-9B3D-6CE688E5BC00}" dt="2020-10-13T09:36:58.587" v="1261" actId="1076"/>
          <ac:spMkLst>
            <pc:docMk/>
            <pc:sldMk cId="830677432" sldId="292"/>
            <ac:spMk id="20" creationId="{777FE9F0-CF00-44E7-8C67-F7F016CCC201}"/>
          </ac:spMkLst>
        </pc:spChg>
        <pc:spChg chg="mod">
          <ac:chgData name="Bára Hildur Jóhannsdóttir" userId="418bbdc2-a87c-4c4b-863d-86eeefff96ea" providerId="ADAL" clId="{5AD70EE5-6A61-465C-9B3D-6CE688E5BC00}" dt="2020-10-13T09:38:25.321" v="1297" actId="20577"/>
          <ac:spMkLst>
            <pc:docMk/>
            <pc:sldMk cId="830677432" sldId="292"/>
            <ac:spMk id="22" creationId="{DEE66FC5-6D81-4449-946C-F814E1FE5DE2}"/>
          </ac:spMkLst>
        </pc:spChg>
        <pc:spChg chg="mod">
          <ac:chgData name="Bára Hildur Jóhannsdóttir" userId="418bbdc2-a87c-4c4b-863d-86eeefff96ea" providerId="ADAL" clId="{5AD70EE5-6A61-465C-9B3D-6CE688E5BC00}" dt="2020-10-13T09:36:46.581" v="1258" actId="14100"/>
          <ac:spMkLst>
            <pc:docMk/>
            <pc:sldMk cId="830677432" sldId="292"/>
            <ac:spMk id="24" creationId="{86290FF1-C569-457F-ABD5-24D0D2D4CAE8}"/>
          </ac:spMkLst>
        </pc:spChg>
        <pc:spChg chg="mod">
          <ac:chgData name="Bára Hildur Jóhannsdóttir" userId="418bbdc2-a87c-4c4b-863d-86eeefff96ea" providerId="ADAL" clId="{5AD70EE5-6A61-465C-9B3D-6CE688E5BC00}" dt="2020-10-13T09:44:03.550" v="1388" actId="20577"/>
          <ac:spMkLst>
            <pc:docMk/>
            <pc:sldMk cId="830677432" sldId="292"/>
            <ac:spMk id="26" creationId="{BCBC4144-B65C-4837-A278-6BB35A70210F}"/>
          </ac:spMkLst>
        </pc:spChg>
        <pc:spChg chg="mod">
          <ac:chgData name="Bára Hildur Jóhannsdóttir" userId="418bbdc2-a87c-4c4b-863d-86eeefff96ea" providerId="ADAL" clId="{5AD70EE5-6A61-465C-9B3D-6CE688E5BC00}" dt="2020-10-15T11:35:01.982" v="2407" actId="1038"/>
          <ac:spMkLst>
            <pc:docMk/>
            <pc:sldMk cId="830677432" sldId="292"/>
            <ac:spMk id="31" creationId="{27D349C0-B951-4B7A-B5A4-415A5954013F}"/>
          </ac:spMkLst>
        </pc:spChg>
        <pc:spChg chg="del mod">
          <ac:chgData name="Bára Hildur Jóhannsdóttir" userId="418bbdc2-a87c-4c4b-863d-86eeefff96ea" providerId="ADAL" clId="{5AD70EE5-6A61-465C-9B3D-6CE688E5BC00}" dt="2020-10-13T09:44:52.559" v="1391" actId="478"/>
          <ac:spMkLst>
            <pc:docMk/>
            <pc:sldMk cId="830677432" sldId="292"/>
            <ac:spMk id="32" creationId="{67328EBE-914D-4088-87BB-533DD547F9B0}"/>
          </ac:spMkLst>
        </pc:spChg>
        <pc:spChg chg="mod">
          <ac:chgData name="Bára Hildur Jóhannsdóttir" userId="418bbdc2-a87c-4c4b-863d-86eeefff96ea" providerId="ADAL" clId="{5AD70EE5-6A61-465C-9B3D-6CE688E5BC00}" dt="2020-10-15T11:35:01.982" v="2407" actId="1038"/>
          <ac:spMkLst>
            <pc:docMk/>
            <pc:sldMk cId="830677432" sldId="292"/>
            <ac:spMk id="33" creationId="{02EE7D65-39B2-4077-B245-FCF86AB41274}"/>
          </ac:spMkLst>
        </pc:spChg>
        <pc:spChg chg="mod">
          <ac:chgData name="Bára Hildur Jóhannsdóttir" userId="418bbdc2-a87c-4c4b-863d-86eeefff96ea" providerId="ADAL" clId="{5AD70EE5-6A61-465C-9B3D-6CE688E5BC00}" dt="2020-10-15T11:35:01.982" v="2407" actId="1038"/>
          <ac:spMkLst>
            <pc:docMk/>
            <pc:sldMk cId="830677432" sldId="292"/>
            <ac:spMk id="37" creationId="{C9315E66-23F0-4F47-BA48-562E91CDF438}"/>
          </ac:spMkLst>
        </pc:spChg>
        <pc:spChg chg="mod">
          <ac:chgData name="Bára Hildur Jóhannsdóttir" userId="418bbdc2-a87c-4c4b-863d-86eeefff96ea" providerId="ADAL" clId="{5AD70EE5-6A61-465C-9B3D-6CE688E5BC00}" dt="2020-10-13T09:35:25.704" v="1212" actId="1038"/>
          <ac:spMkLst>
            <pc:docMk/>
            <pc:sldMk cId="830677432" sldId="292"/>
            <ac:spMk id="39" creationId="{53CC7648-235E-4733-970A-F6F7C9FAC81B}"/>
          </ac:spMkLst>
        </pc:spChg>
        <pc:spChg chg="add mod">
          <ac:chgData name="Bára Hildur Jóhannsdóttir" userId="418bbdc2-a87c-4c4b-863d-86eeefff96ea" providerId="ADAL" clId="{5AD70EE5-6A61-465C-9B3D-6CE688E5BC00}" dt="2020-10-15T11:41:43.380" v="2843" actId="14100"/>
          <ac:spMkLst>
            <pc:docMk/>
            <pc:sldMk cId="830677432" sldId="292"/>
            <ac:spMk id="40" creationId="{9155E260-1BE0-40EE-A5A5-1181CB40F37B}"/>
          </ac:spMkLst>
        </pc:spChg>
        <pc:spChg chg="del mod">
          <ac:chgData name="Bára Hildur Jóhannsdóttir" userId="418bbdc2-a87c-4c4b-863d-86eeefff96ea" providerId="ADAL" clId="{5AD70EE5-6A61-465C-9B3D-6CE688E5BC00}" dt="2020-10-13T09:35:34.034" v="1214" actId="478"/>
          <ac:spMkLst>
            <pc:docMk/>
            <pc:sldMk cId="830677432" sldId="292"/>
            <ac:spMk id="41" creationId="{3285E8BA-6E30-4C78-AD12-05B3F5CF55DC}"/>
          </ac:spMkLst>
        </pc:spChg>
        <pc:spChg chg="mod">
          <ac:chgData name="Bára Hildur Jóhannsdóttir" userId="418bbdc2-a87c-4c4b-863d-86eeefff96ea" providerId="ADAL" clId="{5AD70EE5-6A61-465C-9B3D-6CE688E5BC00}" dt="2020-10-13T09:35:25.704" v="1212" actId="1038"/>
          <ac:spMkLst>
            <pc:docMk/>
            <pc:sldMk cId="830677432" sldId="292"/>
            <ac:spMk id="43" creationId="{717AA724-BFF9-4DA7-A54C-81B6D978EE47}"/>
          </ac:spMkLst>
        </pc:spChg>
        <pc:spChg chg="add mod">
          <ac:chgData name="Bára Hildur Jóhannsdóttir" userId="418bbdc2-a87c-4c4b-863d-86eeefff96ea" providerId="ADAL" clId="{5AD70EE5-6A61-465C-9B3D-6CE688E5BC00}" dt="2020-10-13T09:35:25.704" v="1212" actId="1038"/>
          <ac:spMkLst>
            <pc:docMk/>
            <pc:sldMk cId="830677432" sldId="292"/>
            <ac:spMk id="44" creationId="{423DDC57-8886-41D5-B079-D55D6EF319C6}"/>
          </ac:spMkLst>
        </pc:spChg>
        <pc:spChg chg="mod">
          <ac:chgData name="Bára Hildur Jóhannsdóttir" userId="418bbdc2-a87c-4c4b-863d-86eeefff96ea" providerId="ADAL" clId="{5AD70EE5-6A61-465C-9B3D-6CE688E5BC00}" dt="2020-10-13T09:35:25.704" v="1212" actId="1038"/>
          <ac:spMkLst>
            <pc:docMk/>
            <pc:sldMk cId="830677432" sldId="292"/>
            <ac:spMk id="45" creationId="{F457A057-5059-4481-9018-BB11786A6365}"/>
          </ac:spMkLst>
        </pc:spChg>
        <pc:spChg chg="add mod">
          <ac:chgData name="Bára Hildur Jóhannsdóttir" userId="418bbdc2-a87c-4c4b-863d-86eeefff96ea" providerId="ADAL" clId="{5AD70EE5-6A61-465C-9B3D-6CE688E5BC00}" dt="2020-10-13T09:35:25.704" v="1212" actId="1038"/>
          <ac:spMkLst>
            <pc:docMk/>
            <pc:sldMk cId="830677432" sldId="292"/>
            <ac:spMk id="46" creationId="{3498BC3B-B868-42D8-87B4-87C6BDDB52BF}"/>
          </ac:spMkLst>
        </pc:spChg>
        <pc:spChg chg="mod">
          <ac:chgData name="Bára Hildur Jóhannsdóttir" userId="418bbdc2-a87c-4c4b-863d-86eeefff96ea" providerId="ADAL" clId="{5AD70EE5-6A61-465C-9B3D-6CE688E5BC00}" dt="2020-10-13T09:35:25.704" v="1212" actId="1038"/>
          <ac:spMkLst>
            <pc:docMk/>
            <pc:sldMk cId="830677432" sldId="292"/>
            <ac:spMk id="47" creationId="{256CF4BF-4A80-4D3D-94E3-81EEB55CD573}"/>
          </ac:spMkLst>
        </pc:spChg>
        <pc:spChg chg="add mod">
          <ac:chgData name="Bára Hildur Jóhannsdóttir" userId="418bbdc2-a87c-4c4b-863d-86eeefff96ea" providerId="ADAL" clId="{5AD70EE5-6A61-465C-9B3D-6CE688E5BC00}" dt="2020-10-13T09:35:25.704" v="1212" actId="1038"/>
          <ac:spMkLst>
            <pc:docMk/>
            <pc:sldMk cId="830677432" sldId="292"/>
            <ac:spMk id="48" creationId="{020ACF5B-7584-4CE8-A006-88646824E92D}"/>
          </ac:spMkLst>
        </pc:spChg>
        <pc:spChg chg="del mod">
          <ac:chgData name="Bára Hildur Jóhannsdóttir" userId="418bbdc2-a87c-4c4b-863d-86eeefff96ea" providerId="ADAL" clId="{5AD70EE5-6A61-465C-9B3D-6CE688E5BC00}" dt="2020-10-13T09:36:03.042" v="1238" actId="478"/>
          <ac:spMkLst>
            <pc:docMk/>
            <pc:sldMk cId="830677432" sldId="292"/>
            <ac:spMk id="49" creationId="{241F66B4-ED59-4A0E-8A18-44F040DB4F4F}"/>
          </ac:spMkLst>
        </pc:spChg>
        <pc:spChg chg="add mod">
          <ac:chgData name="Bára Hildur Jóhannsdóttir" userId="418bbdc2-a87c-4c4b-863d-86eeefff96ea" providerId="ADAL" clId="{5AD70EE5-6A61-465C-9B3D-6CE688E5BC00}" dt="2020-10-13T09:35:25.704" v="1212" actId="1038"/>
          <ac:spMkLst>
            <pc:docMk/>
            <pc:sldMk cId="830677432" sldId="292"/>
            <ac:spMk id="50" creationId="{3091AC45-E0DC-4753-B9EE-4F2E730AC1A6}"/>
          </ac:spMkLst>
        </pc:spChg>
        <pc:spChg chg="del mod">
          <ac:chgData name="Bára Hildur Jóhannsdóttir" userId="418bbdc2-a87c-4c4b-863d-86eeefff96ea" providerId="ADAL" clId="{5AD70EE5-6A61-465C-9B3D-6CE688E5BC00}" dt="2020-10-13T09:36:07.653" v="1239" actId="478"/>
          <ac:spMkLst>
            <pc:docMk/>
            <pc:sldMk cId="830677432" sldId="292"/>
            <ac:spMk id="51" creationId="{50EC881F-0AA9-488B-BA24-3E3E378035D6}"/>
          </ac:spMkLst>
        </pc:spChg>
        <pc:spChg chg="add mod">
          <ac:chgData name="Bára Hildur Jóhannsdóttir" userId="418bbdc2-a87c-4c4b-863d-86eeefff96ea" providerId="ADAL" clId="{5AD70EE5-6A61-465C-9B3D-6CE688E5BC00}" dt="2020-10-13T09:35:25.704" v="1212" actId="1038"/>
          <ac:spMkLst>
            <pc:docMk/>
            <pc:sldMk cId="830677432" sldId="292"/>
            <ac:spMk id="52" creationId="{6891B4D4-1B5B-4355-9283-43704F8677E8}"/>
          </ac:spMkLst>
        </pc:spChg>
        <pc:spChg chg="del mod">
          <ac:chgData name="Bára Hildur Jóhannsdóttir" userId="418bbdc2-a87c-4c4b-863d-86eeefff96ea" providerId="ADAL" clId="{5AD70EE5-6A61-465C-9B3D-6CE688E5BC00}" dt="2020-10-13T09:36:17.241" v="1241" actId="478"/>
          <ac:spMkLst>
            <pc:docMk/>
            <pc:sldMk cId="830677432" sldId="292"/>
            <ac:spMk id="53" creationId="{69EDE808-DC7E-4993-9C44-CF6E77057288}"/>
          </ac:spMkLst>
        </pc:spChg>
        <pc:spChg chg="mod">
          <ac:chgData name="Bára Hildur Jóhannsdóttir" userId="418bbdc2-a87c-4c4b-863d-86eeefff96ea" providerId="ADAL" clId="{5AD70EE5-6A61-465C-9B3D-6CE688E5BC00}" dt="2020-10-13T09:35:25.704" v="1212" actId="1038"/>
          <ac:spMkLst>
            <pc:docMk/>
            <pc:sldMk cId="830677432" sldId="292"/>
            <ac:spMk id="54" creationId="{8D7A5B5E-E4C4-407E-816E-D597922B74EA}"/>
          </ac:spMkLst>
        </pc:spChg>
        <pc:spChg chg="add del mod">
          <ac:chgData name="Bára Hildur Jóhannsdóttir" userId="418bbdc2-a87c-4c4b-863d-86eeefff96ea" providerId="ADAL" clId="{5AD70EE5-6A61-465C-9B3D-6CE688E5BC00}" dt="2020-10-13T09:35:31.008" v="1213" actId="478"/>
          <ac:spMkLst>
            <pc:docMk/>
            <pc:sldMk cId="830677432" sldId="292"/>
            <ac:spMk id="55" creationId="{634B9420-8FAE-4B48-977E-8001058535AE}"/>
          </ac:spMkLst>
        </pc:spChg>
        <pc:spChg chg="del mod">
          <ac:chgData name="Bára Hildur Jóhannsdóttir" userId="418bbdc2-a87c-4c4b-863d-86eeefff96ea" providerId="ADAL" clId="{5AD70EE5-6A61-465C-9B3D-6CE688E5BC00}" dt="2020-10-13T09:36:19.704" v="1242" actId="478"/>
          <ac:spMkLst>
            <pc:docMk/>
            <pc:sldMk cId="830677432" sldId="292"/>
            <ac:spMk id="56" creationId="{A5040E4F-A6F8-47F9-9922-DFC141109A58}"/>
          </ac:spMkLst>
        </pc:spChg>
        <pc:spChg chg="add mod">
          <ac:chgData name="Bára Hildur Jóhannsdóttir" userId="418bbdc2-a87c-4c4b-863d-86eeefff96ea" providerId="ADAL" clId="{5AD70EE5-6A61-465C-9B3D-6CE688E5BC00}" dt="2020-10-13T09:35:25.704" v="1212" actId="1038"/>
          <ac:spMkLst>
            <pc:docMk/>
            <pc:sldMk cId="830677432" sldId="292"/>
            <ac:spMk id="57" creationId="{6938E3D0-A0CB-47C1-9F5E-267912E9F052}"/>
          </ac:spMkLst>
        </pc:spChg>
        <pc:spChg chg="add mod">
          <ac:chgData name="Bára Hildur Jóhannsdóttir" userId="418bbdc2-a87c-4c4b-863d-86eeefff96ea" providerId="ADAL" clId="{5AD70EE5-6A61-465C-9B3D-6CE688E5BC00}" dt="2020-10-13T09:37:41.881" v="1276" actId="571"/>
          <ac:spMkLst>
            <pc:docMk/>
            <pc:sldMk cId="830677432" sldId="292"/>
            <ac:spMk id="58" creationId="{D311843C-69DD-4BBB-BEBD-09B4A7780CB1}"/>
          </ac:spMkLst>
        </pc:spChg>
        <pc:spChg chg="add mod">
          <ac:chgData name="Bára Hildur Jóhannsdóttir" userId="418bbdc2-a87c-4c4b-863d-86eeefff96ea" providerId="ADAL" clId="{5AD70EE5-6A61-465C-9B3D-6CE688E5BC00}" dt="2020-10-13T09:37:41.881" v="1276" actId="571"/>
          <ac:spMkLst>
            <pc:docMk/>
            <pc:sldMk cId="830677432" sldId="292"/>
            <ac:spMk id="59" creationId="{9B1510AA-3936-4493-A5E5-DEA70A353728}"/>
          </ac:spMkLst>
        </pc:spChg>
        <pc:spChg chg="add del mod">
          <ac:chgData name="Bára Hildur Jóhannsdóttir" userId="418bbdc2-a87c-4c4b-863d-86eeefff96ea" providerId="ADAL" clId="{5AD70EE5-6A61-465C-9B3D-6CE688E5BC00}" dt="2020-10-13T09:40:31.307" v="1338" actId="478"/>
          <ac:spMkLst>
            <pc:docMk/>
            <pc:sldMk cId="830677432" sldId="292"/>
            <ac:spMk id="60" creationId="{65F5B99A-26E5-4D26-A48D-F9C63E8D1849}"/>
          </ac:spMkLst>
        </pc:spChg>
        <pc:spChg chg="add del mod">
          <ac:chgData name="Bára Hildur Jóhannsdóttir" userId="418bbdc2-a87c-4c4b-863d-86eeefff96ea" providerId="ADAL" clId="{5AD70EE5-6A61-465C-9B3D-6CE688E5BC00}" dt="2020-10-13T09:42:10.225" v="1343" actId="478"/>
          <ac:spMkLst>
            <pc:docMk/>
            <pc:sldMk cId="830677432" sldId="292"/>
            <ac:spMk id="61" creationId="{E076433A-DBA5-4AF8-8BA3-E1F7A65795B4}"/>
          </ac:spMkLst>
        </pc:spChg>
        <pc:spChg chg="add mod">
          <ac:chgData name="Bára Hildur Jóhannsdóttir" userId="418bbdc2-a87c-4c4b-863d-86eeefff96ea" providerId="ADAL" clId="{5AD70EE5-6A61-465C-9B3D-6CE688E5BC00}" dt="2020-10-15T11:35:01.982" v="2407" actId="1038"/>
          <ac:spMkLst>
            <pc:docMk/>
            <pc:sldMk cId="830677432" sldId="292"/>
            <ac:spMk id="62" creationId="{67754BE9-EF46-47E1-8FF6-55DF68D809E3}"/>
          </ac:spMkLst>
        </pc:spChg>
        <pc:spChg chg="add del mod">
          <ac:chgData name="Bára Hildur Jóhannsdóttir" userId="418bbdc2-a87c-4c4b-863d-86eeefff96ea" providerId="ADAL" clId="{5AD70EE5-6A61-465C-9B3D-6CE688E5BC00}" dt="2020-10-13T09:42:17.942" v="1344" actId="478"/>
          <ac:spMkLst>
            <pc:docMk/>
            <pc:sldMk cId="830677432" sldId="292"/>
            <ac:spMk id="63" creationId="{47CEFABC-9290-498D-BE56-AEB01C5183FB}"/>
          </ac:spMkLst>
        </pc:spChg>
        <pc:spChg chg="add mod">
          <ac:chgData name="Bára Hildur Jóhannsdóttir" userId="418bbdc2-a87c-4c4b-863d-86eeefff96ea" providerId="ADAL" clId="{5AD70EE5-6A61-465C-9B3D-6CE688E5BC00}" dt="2020-10-13T09:39:37.908" v="1315" actId="571"/>
          <ac:spMkLst>
            <pc:docMk/>
            <pc:sldMk cId="830677432" sldId="292"/>
            <ac:spMk id="64" creationId="{E0BCE5BF-E229-4436-B675-31B293A2436B}"/>
          </ac:spMkLst>
        </pc:spChg>
        <pc:spChg chg="add mod">
          <ac:chgData name="Bára Hildur Jóhannsdóttir" userId="418bbdc2-a87c-4c4b-863d-86eeefff96ea" providerId="ADAL" clId="{5AD70EE5-6A61-465C-9B3D-6CE688E5BC00}" dt="2020-10-13T09:39:37.908" v="1315" actId="571"/>
          <ac:spMkLst>
            <pc:docMk/>
            <pc:sldMk cId="830677432" sldId="292"/>
            <ac:spMk id="65" creationId="{28E95A46-5351-4ACE-A842-5EA5D4559F34}"/>
          </ac:spMkLst>
        </pc:spChg>
        <pc:spChg chg="add mod">
          <ac:chgData name="Bára Hildur Jóhannsdóttir" userId="418bbdc2-a87c-4c4b-863d-86eeefff96ea" providerId="ADAL" clId="{5AD70EE5-6A61-465C-9B3D-6CE688E5BC00}" dt="2020-10-13T09:39:37.908" v="1315" actId="571"/>
          <ac:spMkLst>
            <pc:docMk/>
            <pc:sldMk cId="830677432" sldId="292"/>
            <ac:spMk id="66" creationId="{7D976877-11DF-4A5F-8F5A-E967CBB808DC}"/>
          </ac:spMkLst>
        </pc:spChg>
        <pc:spChg chg="add mod">
          <ac:chgData name="Bára Hildur Jóhannsdóttir" userId="418bbdc2-a87c-4c4b-863d-86eeefff96ea" providerId="ADAL" clId="{5AD70EE5-6A61-465C-9B3D-6CE688E5BC00}" dt="2020-10-13T09:39:37.908" v="1315" actId="571"/>
          <ac:spMkLst>
            <pc:docMk/>
            <pc:sldMk cId="830677432" sldId="292"/>
            <ac:spMk id="67" creationId="{ED23A34E-687B-4B85-9054-EDA21D4732DD}"/>
          </ac:spMkLst>
        </pc:spChg>
        <pc:spChg chg="add mod">
          <ac:chgData name="Bára Hildur Jóhannsdóttir" userId="418bbdc2-a87c-4c4b-863d-86eeefff96ea" providerId="ADAL" clId="{5AD70EE5-6A61-465C-9B3D-6CE688E5BC00}" dt="2020-10-13T09:39:37.908" v="1315" actId="571"/>
          <ac:spMkLst>
            <pc:docMk/>
            <pc:sldMk cId="830677432" sldId="292"/>
            <ac:spMk id="68" creationId="{972F0E2B-9A6E-4973-8A05-995E24E086C9}"/>
          </ac:spMkLst>
        </pc:spChg>
        <pc:picChg chg="del">
          <ac:chgData name="Bára Hildur Jóhannsdóttir" userId="418bbdc2-a87c-4c4b-863d-86eeefff96ea" providerId="ADAL" clId="{5AD70EE5-6A61-465C-9B3D-6CE688E5BC00}" dt="2020-10-12T15:14:46.038" v="48" actId="478"/>
          <ac:picMkLst>
            <pc:docMk/>
            <pc:sldMk cId="830677432" sldId="292"/>
            <ac:picMk id="6" creationId="{06AA05D2-98CD-426D-8168-807C92D7795B}"/>
          </ac:picMkLst>
        </pc:picChg>
        <pc:picChg chg="add mod ord">
          <ac:chgData name="Bára Hildur Jóhannsdóttir" userId="418bbdc2-a87c-4c4b-863d-86eeefff96ea" providerId="ADAL" clId="{5AD70EE5-6A61-465C-9B3D-6CE688E5BC00}" dt="2020-10-13T09:35:41.614" v="1216" actId="1076"/>
          <ac:picMkLst>
            <pc:docMk/>
            <pc:sldMk cId="830677432" sldId="292"/>
            <ac:picMk id="8" creationId="{1E134AA2-20B0-4EAD-85ED-342BA5D0AC4F}"/>
          </ac:picMkLst>
        </pc:picChg>
        <pc:picChg chg="add mod">
          <ac:chgData name="Bára Hildur Jóhannsdóttir" userId="418bbdc2-a87c-4c4b-863d-86eeefff96ea" providerId="ADAL" clId="{5AD70EE5-6A61-465C-9B3D-6CE688E5BC00}" dt="2020-10-13T09:34:40.185" v="1198" actId="571"/>
          <ac:picMkLst>
            <pc:docMk/>
            <pc:sldMk cId="830677432" sldId="292"/>
            <ac:picMk id="42" creationId="{5CAD47CF-178A-4661-89D9-BBDB3977B382}"/>
          </ac:picMkLst>
        </pc:picChg>
      </pc:sldChg>
      <pc:sldChg chg="addSp delSp modSp mod modNotesTx">
        <pc:chgData name="Bára Hildur Jóhannsdóttir" userId="418bbdc2-a87c-4c4b-863d-86eeefff96ea" providerId="ADAL" clId="{5AD70EE5-6A61-465C-9B3D-6CE688E5BC00}" dt="2020-10-15T12:03:38.091" v="3276"/>
        <pc:sldMkLst>
          <pc:docMk/>
          <pc:sldMk cId="1742373895" sldId="293"/>
        </pc:sldMkLst>
        <pc:spChg chg="mod">
          <ac:chgData name="Bára Hildur Jóhannsdóttir" userId="418bbdc2-a87c-4c4b-863d-86eeefff96ea" providerId="ADAL" clId="{5AD70EE5-6A61-465C-9B3D-6CE688E5BC00}" dt="2020-10-15T11:46:50.379" v="3233" actId="1076"/>
          <ac:spMkLst>
            <pc:docMk/>
            <pc:sldMk cId="1742373895" sldId="293"/>
            <ac:spMk id="2" creationId="{689FB084-F9FE-49E3-ABA3-932B94AC10AB}"/>
          </ac:spMkLst>
        </pc:spChg>
        <pc:spChg chg="mod">
          <ac:chgData name="Bára Hildur Jóhannsdóttir" userId="418bbdc2-a87c-4c4b-863d-86eeefff96ea" providerId="ADAL" clId="{5AD70EE5-6A61-465C-9B3D-6CE688E5BC00}" dt="2020-10-12T16:48:35.570" v="1121" actId="1076"/>
          <ac:spMkLst>
            <pc:docMk/>
            <pc:sldMk cId="1742373895" sldId="293"/>
            <ac:spMk id="4" creationId="{46294077-EE2E-4AF2-AE72-32E839F1DE3E}"/>
          </ac:spMkLst>
        </pc:spChg>
        <pc:spChg chg="mod">
          <ac:chgData name="Bára Hildur Jóhannsdóttir" userId="418bbdc2-a87c-4c4b-863d-86eeefff96ea" providerId="ADAL" clId="{5AD70EE5-6A61-465C-9B3D-6CE688E5BC00}" dt="2020-10-12T16:41:26.912" v="908" actId="20577"/>
          <ac:spMkLst>
            <pc:docMk/>
            <pc:sldMk cId="1742373895" sldId="293"/>
            <ac:spMk id="5" creationId="{6E638D72-1C43-4CE8-AA5A-1F04346B3219}"/>
          </ac:spMkLst>
        </pc:spChg>
        <pc:picChg chg="del">
          <ac:chgData name="Bára Hildur Jóhannsdóttir" userId="418bbdc2-a87c-4c4b-863d-86eeefff96ea" providerId="ADAL" clId="{5AD70EE5-6A61-465C-9B3D-6CE688E5BC00}" dt="2020-10-12T16:40:24.656" v="832" actId="478"/>
          <ac:picMkLst>
            <pc:docMk/>
            <pc:sldMk cId="1742373895" sldId="293"/>
            <ac:picMk id="10" creationId="{EE691B82-5B93-4A83-9A0D-104B4A834287}"/>
          </ac:picMkLst>
        </pc:picChg>
        <pc:picChg chg="add mod modCrop">
          <ac:chgData name="Bára Hildur Jóhannsdóttir" userId="418bbdc2-a87c-4c4b-863d-86eeefff96ea" providerId="ADAL" clId="{5AD70EE5-6A61-465C-9B3D-6CE688E5BC00}" dt="2020-10-15T11:47:02.638" v="3235" actId="14100"/>
          <ac:picMkLst>
            <pc:docMk/>
            <pc:sldMk cId="1742373895" sldId="293"/>
            <ac:picMk id="12" creationId="{182A0E8D-6B7F-4035-ADFD-9122D3B14314}"/>
          </ac:picMkLst>
        </pc:picChg>
      </pc:sldChg>
      <pc:sldChg chg="addSp delSp modSp mod modAnim modNotesTx">
        <pc:chgData name="Bára Hildur Jóhannsdóttir" userId="418bbdc2-a87c-4c4b-863d-86eeefff96ea" providerId="ADAL" clId="{5AD70EE5-6A61-465C-9B3D-6CE688E5BC00}" dt="2020-10-15T12:08:04.652" v="3598" actId="20577"/>
        <pc:sldMkLst>
          <pc:docMk/>
          <pc:sldMk cId="419104248" sldId="294"/>
        </pc:sldMkLst>
        <pc:spChg chg="mod">
          <ac:chgData name="Bára Hildur Jóhannsdóttir" userId="418bbdc2-a87c-4c4b-863d-86eeefff96ea" providerId="ADAL" clId="{5AD70EE5-6A61-465C-9B3D-6CE688E5BC00}" dt="2020-10-13T10:08:10.057" v="1587" actId="1038"/>
          <ac:spMkLst>
            <pc:docMk/>
            <pc:sldMk cId="419104248" sldId="294"/>
            <ac:spMk id="2" creationId="{AA784200-A2CF-444D-824D-1E71175F0875}"/>
          </ac:spMkLst>
        </pc:spChg>
        <pc:spChg chg="mod">
          <ac:chgData name="Bára Hildur Jóhannsdóttir" userId="418bbdc2-a87c-4c4b-863d-86eeefff96ea" providerId="ADAL" clId="{5AD70EE5-6A61-465C-9B3D-6CE688E5BC00}" dt="2020-10-13T10:09:55.597" v="1649" actId="1038"/>
          <ac:spMkLst>
            <pc:docMk/>
            <pc:sldMk cId="419104248" sldId="294"/>
            <ac:spMk id="3" creationId="{B6AE01AA-30ED-49C8-9461-BFE648AF3716}"/>
          </ac:spMkLst>
        </pc:spChg>
        <pc:spChg chg="mod">
          <ac:chgData name="Bára Hildur Jóhannsdóttir" userId="418bbdc2-a87c-4c4b-863d-86eeefff96ea" providerId="ADAL" clId="{5AD70EE5-6A61-465C-9B3D-6CE688E5BC00}" dt="2020-10-13T09:58:31.701" v="1431" actId="20577"/>
          <ac:spMkLst>
            <pc:docMk/>
            <pc:sldMk cId="419104248" sldId="294"/>
            <ac:spMk id="4" creationId="{6BC1F136-AF49-46B2-B4E5-2D5D8BA2C3FC}"/>
          </ac:spMkLst>
        </pc:spChg>
        <pc:spChg chg="mod">
          <ac:chgData name="Bára Hildur Jóhannsdóttir" userId="418bbdc2-a87c-4c4b-863d-86eeefff96ea" providerId="ADAL" clId="{5AD70EE5-6A61-465C-9B3D-6CE688E5BC00}" dt="2020-10-13T10:15:41.458" v="1693" actId="14100"/>
          <ac:spMkLst>
            <pc:docMk/>
            <pc:sldMk cId="419104248" sldId="294"/>
            <ac:spMk id="9" creationId="{85A864FE-9CA1-4EA6-83B7-DC6DA1A38D18}"/>
          </ac:spMkLst>
        </pc:spChg>
        <pc:spChg chg="mod">
          <ac:chgData name="Bára Hildur Jóhannsdóttir" userId="418bbdc2-a87c-4c4b-863d-86eeefff96ea" providerId="ADAL" clId="{5AD70EE5-6A61-465C-9B3D-6CE688E5BC00}" dt="2020-10-13T10:09:33.242" v="1641" actId="1036"/>
          <ac:spMkLst>
            <pc:docMk/>
            <pc:sldMk cId="419104248" sldId="294"/>
            <ac:spMk id="11" creationId="{DDAEFDB1-EDF5-42D3-8E89-5E73D6F7EF0E}"/>
          </ac:spMkLst>
        </pc:spChg>
        <pc:spChg chg="mod">
          <ac:chgData name="Bára Hildur Jóhannsdóttir" userId="418bbdc2-a87c-4c4b-863d-86eeefff96ea" providerId="ADAL" clId="{5AD70EE5-6A61-465C-9B3D-6CE688E5BC00}" dt="2020-10-13T10:09:38.941" v="1645" actId="1038"/>
          <ac:spMkLst>
            <pc:docMk/>
            <pc:sldMk cId="419104248" sldId="294"/>
            <ac:spMk id="13" creationId="{84AAB4DE-4E1B-4728-B454-77AFCB5861EE}"/>
          </ac:spMkLst>
        </pc:spChg>
        <pc:spChg chg="mod">
          <ac:chgData name="Bára Hildur Jóhannsdóttir" userId="418bbdc2-a87c-4c4b-863d-86eeefff96ea" providerId="ADAL" clId="{5AD70EE5-6A61-465C-9B3D-6CE688E5BC00}" dt="2020-10-13T10:17:56.701" v="1721" actId="1038"/>
          <ac:spMkLst>
            <pc:docMk/>
            <pc:sldMk cId="419104248" sldId="294"/>
            <ac:spMk id="15" creationId="{1BB79CA1-5E41-4851-84FE-4D6E623C2EE4}"/>
          </ac:spMkLst>
        </pc:spChg>
        <pc:spChg chg="mod">
          <ac:chgData name="Bára Hildur Jóhannsdóttir" userId="418bbdc2-a87c-4c4b-863d-86eeefff96ea" providerId="ADAL" clId="{5AD70EE5-6A61-465C-9B3D-6CE688E5BC00}" dt="2020-10-13T10:10:10.734" v="1661" actId="1037"/>
          <ac:spMkLst>
            <pc:docMk/>
            <pc:sldMk cId="419104248" sldId="294"/>
            <ac:spMk id="17" creationId="{9375D860-D008-4B48-BE8C-D482098161F6}"/>
          </ac:spMkLst>
        </pc:spChg>
        <pc:spChg chg="mod">
          <ac:chgData name="Bára Hildur Jóhannsdóttir" userId="418bbdc2-a87c-4c4b-863d-86eeefff96ea" providerId="ADAL" clId="{5AD70EE5-6A61-465C-9B3D-6CE688E5BC00}" dt="2020-10-13T10:15:24.056" v="1691" actId="1038"/>
          <ac:spMkLst>
            <pc:docMk/>
            <pc:sldMk cId="419104248" sldId="294"/>
            <ac:spMk id="19" creationId="{6FE6C90D-444B-43A5-9D19-39B96F0C1741}"/>
          </ac:spMkLst>
        </pc:spChg>
        <pc:spChg chg="mod">
          <ac:chgData name="Bára Hildur Jóhannsdóttir" userId="418bbdc2-a87c-4c4b-863d-86eeefff96ea" providerId="ADAL" clId="{5AD70EE5-6A61-465C-9B3D-6CE688E5BC00}" dt="2020-10-13T09:59:46.891" v="1481" actId="1038"/>
          <ac:spMkLst>
            <pc:docMk/>
            <pc:sldMk cId="419104248" sldId="294"/>
            <ac:spMk id="21" creationId="{86A6889F-D161-4958-86F8-95ABCBA8898C}"/>
          </ac:spMkLst>
        </pc:spChg>
        <pc:spChg chg="mod">
          <ac:chgData name="Bára Hildur Jóhannsdóttir" userId="418bbdc2-a87c-4c4b-863d-86eeefff96ea" providerId="ADAL" clId="{5AD70EE5-6A61-465C-9B3D-6CE688E5BC00}" dt="2020-10-13T10:10:42.368" v="1673" actId="14100"/>
          <ac:spMkLst>
            <pc:docMk/>
            <pc:sldMk cId="419104248" sldId="294"/>
            <ac:spMk id="23" creationId="{22BE05E4-7C37-4228-B2FE-08A8A5EB205E}"/>
          </ac:spMkLst>
        </pc:spChg>
        <pc:spChg chg="mod">
          <ac:chgData name="Bára Hildur Jóhannsdóttir" userId="418bbdc2-a87c-4c4b-863d-86eeefff96ea" providerId="ADAL" clId="{5AD70EE5-6A61-465C-9B3D-6CE688E5BC00}" dt="2020-10-13T10:17:33.163" v="1719" actId="1038"/>
          <ac:spMkLst>
            <pc:docMk/>
            <pc:sldMk cId="419104248" sldId="294"/>
            <ac:spMk id="25" creationId="{BC2E2424-F7A2-4E76-AD7D-1CB4E5475EC4}"/>
          </ac:spMkLst>
        </pc:spChg>
        <pc:spChg chg="mod">
          <ac:chgData name="Bára Hildur Jóhannsdóttir" userId="418bbdc2-a87c-4c4b-863d-86eeefff96ea" providerId="ADAL" clId="{5AD70EE5-6A61-465C-9B3D-6CE688E5BC00}" dt="2020-10-13T10:17:24.221" v="1717" actId="1038"/>
          <ac:spMkLst>
            <pc:docMk/>
            <pc:sldMk cId="419104248" sldId="294"/>
            <ac:spMk id="27" creationId="{72E01A59-CBEF-410C-855C-22DBA60C1578}"/>
          </ac:spMkLst>
        </pc:spChg>
        <pc:spChg chg="mod">
          <ac:chgData name="Bára Hildur Jóhannsdóttir" userId="418bbdc2-a87c-4c4b-863d-86eeefff96ea" providerId="ADAL" clId="{5AD70EE5-6A61-465C-9B3D-6CE688E5BC00}" dt="2020-10-13T10:10:46.643" v="1674" actId="14100"/>
          <ac:spMkLst>
            <pc:docMk/>
            <pc:sldMk cId="419104248" sldId="294"/>
            <ac:spMk id="29" creationId="{94188D6C-E00D-4B39-BDF2-8FACAB47E922}"/>
          </ac:spMkLst>
        </pc:spChg>
        <pc:spChg chg="mod">
          <ac:chgData name="Bára Hildur Jóhannsdóttir" userId="418bbdc2-a87c-4c4b-863d-86eeefff96ea" providerId="ADAL" clId="{5AD70EE5-6A61-465C-9B3D-6CE688E5BC00}" dt="2020-10-13T10:03:46.313" v="1536" actId="1035"/>
          <ac:spMkLst>
            <pc:docMk/>
            <pc:sldMk cId="419104248" sldId="294"/>
            <ac:spMk id="31" creationId="{D45EE29D-3066-4472-AE4C-B760128DDE21}"/>
          </ac:spMkLst>
        </pc:spChg>
        <pc:spChg chg="mod">
          <ac:chgData name="Bára Hildur Jóhannsdóttir" userId="418bbdc2-a87c-4c4b-863d-86eeefff96ea" providerId="ADAL" clId="{5AD70EE5-6A61-465C-9B3D-6CE688E5BC00}" dt="2020-10-13T10:16:00.076" v="1702" actId="1038"/>
          <ac:spMkLst>
            <pc:docMk/>
            <pc:sldMk cId="419104248" sldId="294"/>
            <ac:spMk id="33" creationId="{6A13D7E8-F355-4280-95D6-7F204DB82BEC}"/>
          </ac:spMkLst>
        </pc:spChg>
        <pc:spChg chg="mod">
          <ac:chgData name="Bára Hildur Jóhannsdóttir" userId="418bbdc2-a87c-4c4b-863d-86eeefff96ea" providerId="ADAL" clId="{5AD70EE5-6A61-465C-9B3D-6CE688E5BC00}" dt="2020-10-13T10:10:53.024" v="1675" actId="14100"/>
          <ac:spMkLst>
            <pc:docMk/>
            <pc:sldMk cId="419104248" sldId="294"/>
            <ac:spMk id="35" creationId="{1D9B73B4-6D1E-4BFC-89DE-C94A8DC031F1}"/>
          </ac:spMkLst>
        </pc:spChg>
        <pc:spChg chg="mod">
          <ac:chgData name="Bára Hildur Jóhannsdóttir" userId="418bbdc2-a87c-4c4b-863d-86eeefff96ea" providerId="ADAL" clId="{5AD70EE5-6A61-465C-9B3D-6CE688E5BC00}" dt="2020-10-13T10:04:03.818" v="1548" actId="1035"/>
          <ac:spMkLst>
            <pc:docMk/>
            <pc:sldMk cId="419104248" sldId="294"/>
            <ac:spMk id="37" creationId="{08D11F1C-0E89-4756-8FF2-E82146F36B3A}"/>
          </ac:spMkLst>
        </pc:spChg>
        <pc:spChg chg="mod">
          <ac:chgData name="Bára Hildur Jóhannsdóttir" userId="418bbdc2-a87c-4c4b-863d-86eeefff96ea" providerId="ADAL" clId="{5AD70EE5-6A61-465C-9B3D-6CE688E5BC00}" dt="2020-10-13T10:16:08.280" v="1707" actId="1038"/>
          <ac:spMkLst>
            <pc:docMk/>
            <pc:sldMk cId="419104248" sldId="294"/>
            <ac:spMk id="39" creationId="{EC788537-2567-452A-BC2E-7071A2729207}"/>
          </ac:spMkLst>
        </pc:spChg>
        <pc:spChg chg="mod">
          <ac:chgData name="Bára Hildur Jóhannsdóttir" userId="418bbdc2-a87c-4c4b-863d-86eeefff96ea" providerId="ADAL" clId="{5AD70EE5-6A61-465C-9B3D-6CE688E5BC00}" dt="2020-10-13T10:08:49.610" v="1626" actId="1035"/>
          <ac:spMkLst>
            <pc:docMk/>
            <pc:sldMk cId="419104248" sldId="294"/>
            <ac:spMk id="40" creationId="{DBA25437-4465-4EA5-815E-C22AD6BB8ED1}"/>
          </ac:spMkLst>
        </pc:spChg>
        <pc:spChg chg="mod">
          <ac:chgData name="Bára Hildur Jóhannsdóttir" userId="418bbdc2-a87c-4c4b-863d-86eeefff96ea" providerId="ADAL" clId="{5AD70EE5-6A61-465C-9B3D-6CE688E5BC00}" dt="2020-10-13T10:08:38.525" v="1607" actId="1035"/>
          <ac:spMkLst>
            <pc:docMk/>
            <pc:sldMk cId="419104248" sldId="294"/>
            <ac:spMk id="42" creationId="{666DAB91-1DD5-47BD-A98F-0E3244593306}"/>
          </ac:spMkLst>
        </pc:spChg>
        <pc:spChg chg="mod">
          <ac:chgData name="Bára Hildur Jóhannsdóttir" userId="418bbdc2-a87c-4c4b-863d-86eeefff96ea" providerId="ADAL" clId="{5AD70EE5-6A61-465C-9B3D-6CE688E5BC00}" dt="2020-10-13T10:08:57.131" v="1635" actId="1035"/>
          <ac:spMkLst>
            <pc:docMk/>
            <pc:sldMk cId="419104248" sldId="294"/>
            <ac:spMk id="44" creationId="{051CF572-571A-4FBA-924E-6062E6510C42}"/>
          </ac:spMkLst>
        </pc:spChg>
        <pc:spChg chg="mod">
          <ac:chgData name="Bára Hildur Jóhannsdóttir" userId="418bbdc2-a87c-4c4b-863d-86eeefff96ea" providerId="ADAL" clId="{5AD70EE5-6A61-465C-9B3D-6CE688E5BC00}" dt="2020-10-13T10:18:14.959" v="1723" actId="1038"/>
          <ac:spMkLst>
            <pc:docMk/>
            <pc:sldMk cId="419104248" sldId="294"/>
            <ac:spMk id="46" creationId="{960453F2-7902-4693-8535-30C17B535D70}"/>
          </ac:spMkLst>
        </pc:spChg>
        <pc:spChg chg="mod">
          <ac:chgData name="Bára Hildur Jóhannsdóttir" userId="418bbdc2-a87c-4c4b-863d-86eeefff96ea" providerId="ADAL" clId="{5AD70EE5-6A61-465C-9B3D-6CE688E5BC00}" dt="2020-10-13T10:16:21.032" v="1714" actId="1038"/>
          <ac:spMkLst>
            <pc:docMk/>
            <pc:sldMk cId="419104248" sldId="294"/>
            <ac:spMk id="48" creationId="{D8D15BA2-7FE1-4221-87CC-360CBF7BCD5A}"/>
          </ac:spMkLst>
        </pc:spChg>
        <pc:picChg chg="del">
          <ac:chgData name="Bára Hildur Jóhannsdóttir" userId="418bbdc2-a87c-4c4b-863d-86eeefff96ea" providerId="ADAL" clId="{5AD70EE5-6A61-465C-9B3D-6CE688E5BC00}" dt="2020-10-12T16:42:15.828" v="947" actId="478"/>
          <ac:picMkLst>
            <pc:docMk/>
            <pc:sldMk cId="419104248" sldId="294"/>
            <ac:picMk id="10" creationId="{990A6AF5-E9A7-4652-9C63-788C5BA1A6AB}"/>
          </ac:picMkLst>
        </pc:picChg>
        <pc:picChg chg="add mod ord">
          <ac:chgData name="Bára Hildur Jóhannsdóttir" userId="418bbdc2-a87c-4c4b-863d-86eeefff96ea" providerId="ADAL" clId="{5AD70EE5-6A61-465C-9B3D-6CE688E5BC00}" dt="2020-10-13T10:16:03.987" v="1703" actId="1038"/>
          <ac:picMkLst>
            <pc:docMk/>
            <pc:sldMk cId="419104248" sldId="294"/>
            <ac:picMk id="14" creationId="{2A31DEBE-B71A-4C62-B8D5-EDEC8FDAEE4D}"/>
          </ac:picMkLst>
        </pc:picChg>
      </pc:sldChg>
      <pc:sldChg chg="addSp delSp modSp mod modNotesTx">
        <pc:chgData name="Bára Hildur Jóhannsdóttir" userId="418bbdc2-a87c-4c4b-863d-86eeefff96ea" providerId="ADAL" clId="{5AD70EE5-6A61-465C-9B3D-6CE688E5BC00}" dt="2020-10-15T12:08:23.751" v="3601" actId="20577"/>
        <pc:sldMkLst>
          <pc:docMk/>
          <pc:sldMk cId="3075625208" sldId="295"/>
        </pc:sldMkLst>
        <pc:spChg chg="mod">
          <ac:chgData name="Bára Hildur Jóhannsdóttir" userId="418bbdc2-a87c-4c4b-863d-86eeefff96ea" providerId="ADAL" clId="{5AD70EE5-6A61-465C-9B3D-6CE688E5BC00}" dt="2020-10-12T16:43:52.137" v="1001" actId="20577"/>
          <ac:spMkLst>
            <pc:docMk/>
            <pc:sldMk cId="3075625208" sldId="295"/>
            <ac:spMk id="4" creationId="{B69E49EC-3051-41E2-83D7-D819C09517C4}"/>
          </ac:spMkLst>
        </pc:spChg>
        <pc:spChg chg="mod">
          <ac:chgData name="Bára Hildur Jóhannsdóttir" userId="418bbdc2-a87c-4c4b-863d-86eeefff96ea" providerId="ADAL" clId="{5AD70EE5-6A61-465C-9B3D-6CE688E5BC00}" dt="2020-10-12T16:48:23.448" v="1118" actId="14100"/>
          <ac:spMkLst>
            <pc:docMk/>
            <pc:sldMk cId="3075625208" sldId="295"/>
            <ac:spMk id="5" creationId="{0F3CDAD2-B7F5-4115-8A9A-15234E8184D3}"/>
          </ac:spMkLst>
        </pc:spChg>
        <pc:spChg chg="mod">
          <ac:chgData name="Bára Hildur Jóhannsdóttir" userId="418bbdc2-a87c-4c4b-863d-86eeefff96ea" providerId="ADAL" clId="{5AD70EE5-6A61-465C-9B3D-6CE688E5BC00}" dt="2020-10-13T10:27:11.962" v="1724" actId="790"/>
          <ac:spMkLst>
            <pc:docMk/>
            <pc:sldMk cId="3075625208" sldId="295"/>
            <ac:spMk id="9" creationId="{C15FE853-4C81-49D1-A4FA-5216EC3732AD}"/>
          </ac:spMkLst>
        </pc:spChg>
        <pc:picChg chg="del">
          <ac:chgData name="Bára Hildur Jóhannsdóttir" userId="418bbdc2-a87c-4c4b-863d-86eeefff96ea" providerId="ADAL" clId="{5AD70EE5-6A61-465C-9B3D-6CE688E5BC00}" dt="2020-10-12T16:43:30.538" v="953" actId="478"/>
          <ac:picMkLst>
            <pc:docMk/>
            <pc:sldMk cId="3075625208" sldId="295"/>
            <ac:picMk id="11" creationId="{91B85E37-A6A0-4B1A-A403-AD3A9971E547}"/>
          </ac:picMkLst>
        </pc:picChg>
        <pc:picChg chg="add del mod">
          <ac:chgData name="Bára Hildur Jóhannsdóttir" userId="418bbdc2-a87c-4c4b-863d-86eeefff96ea" providerId="ADAL" clId="{5AD70EE5-6A61-465C-9B3D-6CE688E5BC00}" dt="2020-10-12T16:46:38.944" v="1108" actId="478"/>
          <ac:picMkLst>
            <pc:docMk/>
            <pc:sldMk cId="3075625208" sldId="295"/>
            <ac:picMk id="13" creationId="{2229C29C-0040-430C-8697-ED60B10BC822}"/>
          </ac:picMkLst>
        </pc:picChg>
        <pc:picChg chg="add mod">
          <ac:chgData name="Bára Hildur Jóhannsdóttir" userId="418bbdc2-a87c-4c4b-863d-86eeefff96ea" providerId="ADAL" clId="{5AD70EE5-6A61-465C-9B3D-6CE688E5BC00}" dt="2020-10-12T16:46:46.675" v="1111" actId="14100"/>
          <ac:picMkLst>
            <pc:docMk/>
            <pc:sldMk cId="3075625208" sldId="295"/>
            <ac:picMk id="15" creationId="{4A67D376-7D74-420C-8B7F-9C9377983BE4}"/>
          </ac:picMkLst>
        </pc:picChg>
      </pc:sldChg>
      <pc:sldChg chg="addSp delSp modSp mod addAnim delAnim modAnim modNotesTx">
        <pc:chgData name="Bára Hildur Jóhannsdóttir" userId="418bbdc2-a87c-4c4b-863d-86eeefff96ea" providerId="ADAL" clId="{5AD70EE5-6A61-465C-9B3D-6CE688E5BC00}" dt="2020-10-15T13:55:39.561" v="3717" actId="20577"/>
        <pc:sldMkLst>
          <pc:docMk/>
          <pc:sldMk cId="3988603885" sldId="296"/>
        </pc:sldMkLst>
        <pc:spChg chg="mod">
          <ac:chgData name="Bára Hildur Jóhannsdóttir" userId="418bbdc2-a87c-4c4b-863d-86eeefff96ea" providerId="ADAL" clId="{5AD70EE5-6A61-465C-9B3D-6CE688E5BC00}" dt="2020-10-13T10:29:13.396" v="1806" actId="1036"/>
          <ac:spMkLst>
            <pc:docMk/>
            <pc:sldMk cId="3988603885" sldId="296"/>
            <ac:spMk id="2" creationId="{F071C990-2A4A-4D74-A1C1-A670AFAE8ED5}"/>
          </ac:spMkLst>
        </pc:spChg>
        <pc:spChg chg="mod">
          <ac:chgData name="Bára Hildur Jóhannsdóttir" userId="418bbdc2-a87c-4c4b-863d-86eeefff96ea" providerId="ADAL" clId="{5AD70EE5-6A61-465C-9B3D-6CE688E5BC00}" dt="2020-10-13T10:29:23.171" v="1824" actId="1038"/>
          <ac:spMkLst>
            <pc:docMk/>
            <pc:sldMk cId="3988603885" sldId="296"/>
            <ac:spMk id="3" creationId="{0C3C5355-62D7-4052-AD2E-793B8086F8D8}"/>
          </ac:spMkLst>
        </pc:spChg>
        <pc:spChg chg="mod">
          <ac:chgData name="Bára Hildur Jóhannsdóttir" userId="418bbdc2-a87c-4c4b-863d-86eeefff96ea" providerId="ADAL" clId="{5AD70EE5-6A61-465C-9B3D-6CE688E5BC00}" dt="2020-10-13T10:34:36.064" v="1958" actId="1038"/>
          <ac:spMkLst>
            <pc:docMk/>
            <pc:sldMk cId="3988603885" sldId="296"/>
            <ac:spMk id="6" creationId="{9E5A9055-ACCE-42D6-BE0B-1D888B371A47}"/>
          </ac:spMkLst>
        </pc:spChg>
        <pc:spChg chg="mod">
          <ac:chgData name="Bára Hildur Jóhannsdóttir" userId="418bbdc2-a87c-4c4b-863d-86eeefff96ea" providerId="ADAL" clId="{5AD70EE5-6A61-465C-9B3D-6CE688E5BC00}" dt="2020-10-15T13:52:47.008" v="3635" actId="1038"/>
          <ac:spMkLst>
            <pc:docMk/>
            <pc:sldMk cId="3988603885" sldId="296"/>
            <ac:spMk id="10" creationId="{3961DC86-D65E-42EA-AB5D-24C52D5E42AE}"/>
          </ac:spMkLst>
        </pc:spChg>
        <pc:spChg chg="mod">
          <ac:chgData name="Bára Hildur Jóhannsdóttir" userId="418bbdc2-a87c-4c4b-863d-86eeefff96ea" providerId="ADAL" clId="{5AD70EE5-6A61-465C-9B3D-6CE688E5BC00}" dt="2020-10-13T10:29:39.553" v="1841" actId="14100"/>
          <ac:spMkLst>
            <pc:docMk/>
            <pc:sldMk cId="3988603885" sldId="296"/>
            <ac:spMk id="12" creationId="{F3773794-054F-418F-808C-130F8FEE7383}"/>
          </ac:spMkLst>
        </pc:spChg>
        <pc:spChg chg="mod">
          <ac:chgData name="Bára Hildur Jóhannsdóttir" userId="418bbdc2-a87c-4c4b-863d-86eeefff96ea" providerId="ADAL" clId="{5AD70EE5-6A61-465C-9B3D-6CE688E5BC00}" dt="2020-10-13T10:34:11.546" v="1923" actId="1036"/>
          <ac:spMkLst>
            <pc:docMk/>
            <pc:sldMk cId="3988603885" sldId="296"/>
            <ac:spMk id="14" creationId="{75C3B4C1-E962-48A5-BCC8-24AAD7DAE48A}"/>
          </ac:spMkLst>
        </pc:spChg>
        <pc:spChg chg="add mod">
          <ac:chgData name="Bára Hildur Jóhannsdóttir" userId="418bbdc2-a87c-4c4b-863d-86eeefff96ea" providerId="ADAL" clId="{5AD70EE5-6A61-465C-9B3D-6CE688E5BC00}" dt="2020-10-13T10:49:59.164" v="2072" actId="208"/>
          <ac:spMkLst>
            <pc:docMk/>
            <pc:sldMk cId="3988603885" sldId="296"/>
            <ac:spMk id="15" creationId="{70FEDCF5-644C-4FB4-8113-D57602A51BD3}"/>
          </ac:spMkLst>
        </pc:spChg>
        <pc:spChg chg="mod">
          <ac:chgData name="Bára Hildur Jóhannsdóttir" userId="418bbdc2-a87c-4c4b-863d-86eeefff96ea" providerId="ADAL" clId="{5AD70EE5-6A61-465C-9B3D-6CE688E5BC00}" dt="2020-10-13T10:34:53.192" v="1982" actId="1036"/>
          <ac:spMkLst>
            <pc:docMk/>
            <pc:sldMk cId="3988603885" sldId="296"/>
            <ac:spMk id="16" creationId="{A68F915E-CF1C-4D51-A277-1063404EFD82}"/>
          </ac:spMkLst>
        </pc:spChg>
        <pc:spChg chg="mod">
          <ac:chgData name="Bára Hildur Jóhannsdóttir" userId="418bbdc2-a87c-4c4b-863d-86eeefff96ea" providerId="ADAL" clId="{5AD70EE5-6A61-465C-9B3D-6CE688E5BC00}" dt="2020-10-13T10:31:30.897" v="1882" actId="1036"/>
          <ac:spMkLst>
            <pc:docMk/>
            <pc:sldMk cId="3988603885" sldId="296"/>
            <ac:spMk id="18" creationId="{6B0B6F66-BD70-4A99-9152-AF1771B9FA0E}"/>
          </ac:spMkLst>
        </pc:spChg>
        <pc:spChg chg="mod">
          <ac:chgData name="Bára Hildur Jóhannsdóttir" userId="418bbdc2-a87c-4c4b-863d-86eeefff96ea" providerId="ADAL" clId="{5AD70EE5-6A61-465C-9B3D-6CE688E5BC00}" dt="2020-10-13T10:47:58.017" v="2056" actId="1076"/>
          <ac:spMkLst>
            <pc:docMk/>
            <pc:sldMk cId="3988603885" sldId="296"/>
            <ac:spMk id="20" creationId="{DC581FFF-0A80-4289-B9B6-1AC7BEBDEB21}"/>
          </ac:spMkLst>
        </pc:spChg>
        <pc:spChg chg="mod">
          <ac:chgData name="Bára Hildur Jóhannsdóttir" userId="418bbdc2-a87c-4c4b-863d-86eeefff96ea" providerId="ADAL" clId="{5AD70EE5-6A61-465C-9B3D-6CE688E5BC00}" dt="2020-10-13T10:48:06.999" v="2057" actId="1076"/>
          <ac:spMkLst>
            <pc:docMk/>
            <pc:sldMk cId="3988603885" sldId="296"/>
            <ac:spMk id="22" creationId="{A667C94C-1C75-4730-9779-55D959DE3D16}"/>
          </ac:spMkLst>
        </pc:spChg>
        <pc:spChg chg="mod">
          <ac:chgData name="Bára Hildur Jóhannsdóttir" userId="418bbdc2-a87c-4c4b-863d-86eeefff96ea" providerId="ADAL" clId="{5AD70EE5-6A61-465C-9B3D-6CE688E5BC00}" dt="2020-10-13T10:31:25.538" v="1865" actId="1036"/>
          <ac:spMkLst>
            <pc:docMk/>
            <pc:sldMk cId="3988603885" sldId="296"/>
            <ac:spMk id="24" creationId="{C88520A4-28EC-4013-899D-B1BFFDF6590B}"/>
          </ac:spMkLst>
        </pc:spChg>
        <pc:spChg chg="mod">
          <ac:chgData name="Bára Hildur Jóhannsdóttir" userId="418bbdc2-a87c-4c4b-863d-86eeefff96ea" providerId="ADAL" clId="{5AD70EE5-6A61-465C-9B3D-6CE688E5BC00}" dt="2020-10-13T10:48:11.923" v="2058" actId="1076"/>
          <ac:spMkLst>
            <pc:docMk/>
            <pc:sldMk cId="3988603885" sldId="296"/>
            <ac:spMk id="28" creationId="{FD4F44D9-F719-47B9-8C31-D7BE891E0067}"/>
          </ac:spMkLst>
        </pc:spChg>
        <pc:spChg chg="mod">
          <ac:chgData name="Bára Hildur Jóhannsdóttir" userId="418bbdc2-a87c-4c4b-863d-86eeefff96ea" providerId="ADAL" clId="{5AD70EE5-6A61-465C-9B3D-6CE688E5BC00}" dt="2020-10-13T10:46:34.869" v="2027" actId="1038"/>
          <ac:spMkLst>
            <pc:docMk/>
            <pc:sldMk cId="3988603885" sldId="296"/>
            <ac:spMk id="30" creationId="{F557FA8F-CA55-4D37-9BE5-46A59C2E07E3}"/>
          </ac:spMkLst>
        </pc:spChg>
        <pc:spChg chg="mod">
          <ac:chgData name="Bára Hildur Jóhannsdóttir" userId="418bbdc2-a87c-4c4b-863d-86eeefff96ea" providerId="ADAL" clId="{5AD70EE5-6A61-465C-9B3D-6CE688E5BC00}" dt="2020-10-13T10:46:48.757" v="2049" actId="14100"/>
          <ac:spMkLst>
            <pc:docMk/>
            <pc:sldMk cId="3988603885" sldId="296"/>
            <ac:spMk id="32" creationId="{B99F2722-B9ED-46B1-97D2-484C7097DADB}"/>
          </ac:spMkLst>
        </pc:spChg>
        <pc:spChg chg="mod">
          <ac:chgData name="Bára Hildur Jóhannsdóttir" userId="418bbdc2-a87c-4c4b-863d-86eeefff96ea" providerId="ADAL" clId="{5AD70EE5-6A61-465C-9B3D-6CE688E5BC00}" dt="2020-10-13T10:31:41.372" v="1904" actId="1036"/>
          <ac:spMkLst>
            <pc:docMk/>
            <pc:sldMk cId="3988603885" sldId="296"/>
            <ac:spMk id="33" creationId="{EFDC27E5-5249-484F-878E-C499423E1768}"/>
          </ac:spMkLst>
        </pc:spChg>
        <pc:spChg chg="add mod">
          <ac:chgData name="Bára Hildur Jóhannsdóttir" userId="418bbdc2-a87c-4c4b-863d-86eeefff96ea" providerId="ADAL" clId="{5AD70EE5-6A61-465C-9B3D-6CE688E5BC00}" dt="2020-10-13T10:48:40.621" v="2062" actId="571"/>
          <ac:spMkLst>
            <pc:docMk/>
            <pc:sldMk cId="3988603885" sldId="296"/>
            <ac:spMk id="34" creationId="{17D06BC7-1765-4E1A-B558-B86C651F8853}"/>
          </ac:spMkLst>
        </pc:spChg>
        <pc:spChg chg="mod">
          <ac:chgData name="Bára Hildur Jóhannsdóttir" userId="418bbdc2-a87c-4c4b-863d-86eeefff96ea" providerId="ADAL" clId="{5AD70EE5-6A61-465C-9B3D-6CE688E5BC00}" dt="2020-10-13T10:46:55.592" v="2051" actId="1076"/>
          <ac:spMkLst>
            <pc:docMk/>
            <pc:sldMk cId="3988603885" sldId="296"/>
            <ac:spMk id="35" creationId="{58015CFB-FA72-4F7C-9854-CBC8C1C8AF75}"/>
          </ac:spMkLst>
        </pc:spChg>
        <pc:spChg chg="add mod">
          <ac:chgData name="Bára Hildur Jóhannsdóttir" userId="418bbdc2-a87c-4c4b-863d-86eeefff96ea" providerId="ADAL" clId="{5AD70EE5-6A61-465C-9B3D-6CE688E5BC00}" dt="2020-10-13T10:48:40.621" v="2062" actId="571"/>
          <ac:spMkLst>
            <pc:docMk/>
            <pc:sldMk cId="3988603885" sldId="296"/>
            <ac:spMk id="36" creationId="{069980BF-B842-42E4-B37B-9F888341B5F6}"/>
          </ac:spMkLst>
        </pc:spChg>
        <pc:spChg chg="mod">
          <ac:chgData name="Bára Hildur Jóhannsdóttir" userId="418bbdc2-a87c-4c4b-863d-86eeefff96ea" providerId="ADAL" clId="{5AD70EE5-6A61-465C-9B3D-6CE688E5BC00}" dt="2020-10-13T10:46:51.616" v="2050" actId="1076"/>
          <ac:spMkLst>
            <pc:docMk/>
            <pc:sldMk cId="3988603885" sldId="296"/>
            <ac:spMk id="37" creationId="{3A3811D2-188F-4625-8194-0ADC4EDFC928}"/>
          </ac:spMkLst>
        </pc:spChg>
        <pc:spChg chg="mod">
          <ac:chgData name="Bára Hildur Jóhannsdóttir" userId="418bbdc2-a87c-4c4b-863d-86eeefff96ea" providerId="ADAL" clId="{5AD70EE5-6A61-465C-9B3D-6CE688E5BC00}" dt="2020-10-13T10:28:40.599" v="1759" actId="20577"/>
          <ac:spMkLst>
            <pc:docMk/>
            <pc:sldMk cId="3988603885" sldId="296"/>
            <ac:spMk id="38" creationId="{7917DBC8-93BB-48D5-8F87-719DBD8FAB6C}"/>
          </ac:spMkLst>
        </pc:spChg>
        <pc:spChg chg="add mod">
          <ac:chgData name="Bára Hildur Jóhannsdóttir" userId="418bbdc2-a87c-4c4b-863d-86eeefff96ea" providerId="ADAL" clId="{5AD70EE5-6A61-465C-9B3D-6CE688E5BC00}" dt="2020-10-13T10:48:40.621" v="2062" actId="571"/>
          <ac:spMkLst>
            <pc:docMk/>
            <pc:sldMk cId="3988603885" sldId="296"/>
            <ac:spMk id="39" creationId="{C19AA196-C7E4-44FE-B90A-86FEAE787FAC}"/>
          </ac:spMkLst>
        </pc:spChg>
        <pc:spChg chg="mod">
          <ac:chgData name="Bára Hildur Jóhannsdóttir" userId="418bbdc2-a87c-4c4b-863d-86eeefff96ea" providerId="ADAL" clId="{5AD70EE5-6A61-465C-9B3D-6CE688E5BC00}" dt="2020-10-13T10:47:28.524" v="2054" actId="1076"/>
          <ac:spMkLst>
            <pc:docMk/>
            <pc:sldMk cId="3988603885" sldId="296"/>
            <ac:spMk id="40" creationId="{0C17CBF1-056E-4C18-BF65-C1590705E327}"/>
          </ac:spMkLst>
        </pc:spChg>
        <pc:spChg chg="add mod">
          <ac:chgData name="Bára Hildur Jóhannsdóttir" userId="418bbdc2-a87c-4c4b-863d-86eeefff96ea" providerId="ADAL" clId="{5AD70EE5-6A61-465C-9B3D-6CE688E5BC00}" dt="2020-10-13T10:48:40.621" v="2062" actId="571"/>
          <ac:spMkLst>
            <pc:docMk/>
            <pc:sldMk cId="3988603885" sldId="296"/>
            <ac:spMk id="41" creationId="{DBCB0137-61C3-4B9C-AF69-FD38F3DE48D3}"/>
          </ac:spMkLst>
        </pc:spChg>
        <pc:spChg chg="mod">
          <ac:chgData name="Bára Hildur Jóhannsdóttir" userId="418bbdc2-a87c-4c4b-863d-86eeefff96ea" providerId="ADAL" clId="{5AD70EE5-6A61-465C-9B3D-6CE688E5BC00}" dt="2020-10-15T13:52:58.334" v="3644" actId="1037"/>
          <ac:spMkLst>
            <pc:docMk/>
            <pc:sldMk cId="3988603885" sldId="296"/>
            <ac:spMk id="42" creationId="{027C9A36-5506-4A58-921E-6772C34895C4}"/>
          </ac:spMkLst>
        </pc:spChg>
        <pc:picChg chg="del">
          <ac:chgData name="Bára Hildur Jóhannsdóttir" userId="418bbdc2-a87c-4c4b-863d-86eeefff96ea" providerId="ADAL" clId="{5AD70EE5-6A61-465C-9B3D-6CE688E5BC00}" dt="2020-10-12T16:44:28.928" v="1002" actId="478"/>
          <ac:picMkLst>
            <pc:docMk/>
            <pc:sldMk cId="3988603885" sldId="296"/>
            <ac:picMk id="5" creationId="{A92BA610-AAD0-46AA-BFD0-305A64E43E13}"/>
          </ac:picMkLst>
        </pc:picChg>
        <pc:picChg chg="add del mod ord">
          <ac:chgData name="Bára Hildur Jóhannsdóttir" userId="418bbdc2-a87c-4c4b-863d-86eeefff96ea" providerId="ADAL" clId="{5AD70EE5-6A61-465C-9B3D-6CE688E5BC00}" dt="2020-10-12T16:46:51.723" v="1112" actId="478"/>
          <ac:picMkLst>
            <pc:docMk/>
            <pc:sldMk cId="3988603885" sldId="296"/>
            <ac:picMk id="9" creationId="{4659E800-AC71-4065-A267-18CFC2805DD0}"/>
          </ac:picMkLst>
        </pc:picChg>
        <pc:picChg chg="add del mod ord">
          <ac:chgData name="Bára Hildur Jóhannsdóttir" userId="418bbdc2-a87c-4c4b-863d-86eeefff96ea" providerId="ADAL" clId="{5AD70EE5-6A61-465C-9B3D-6CE688E5BC00}" dt="2020-10-13T10:49:12.245" v="2067" actId="478"/>
          <ac:picMkLst>
            <pc:docMk/>
            <pc:sldMk cId="3988603885" sldId="296"/>
            <ac:picMk id="13" creationId="{77BFDC45-AFC8-4EA2-AA07-C504E383D4D8}"/>
          </ac:picMkLst>
        </pc:picChg>
        <pc:picChg chg="add mod">
          <ac:chgData name="Bára Hildur Jóhannsdóttir" userId="418bbdc2-a87c-4c4b-863d-86eeefff96ea" providerId="ADAL" clId="{5AD70EE5-6A61-465C-9B3D-6CE688E5BC00}" dt="2020-10-13T10:48:40.621" v="2062" actId="571"/>
          <ac:picMkLst>
            <pc:docMk/>
            <pc:sldMk cId="3988603885" sldId="296"/>
            <ac:picMk id="31" creationId="{63A3B2A8-FAD6-4BE1-8646-10DA447CB906}"/>
          </ac:picMkLst>
        </pc:picChg>
      </pc:sldChg>
      <pc:sldChg chg="addSp delSp modSp mod modNotesTx">
        <pc:chgData name="Bára Hildur Jóhannsdóttir" userId="418bbdc2-a87c-4c4b-863d-86eeefff96ea" providerId="ADAL" clId="{5AD70EE5-6A61-465C-9B3D-6CE688E5BC00}" dt="2020-10-15T11:46:34.091" v="3216" actId="20577"/>
        <pc:sldMkLst>
          <pc:docMk/>
          <pc:sldMk cId="2574426533" sldId="299"/>
        </pc:sldMkLst>
        <pc:spChg chg="add del">
          <ac:chgData name="Bára Hildur Jóhannsdóttir" userId="418bbdc2-a87c-4c4b-863d-86eeefff96ea" providerId="ADAL" clId="{5AD70EE5-6A61-465C-9B3D-6CE688E5BC00}" dt="2020-10-12T16:38:19.445" v="791" actId="22"/>
          <ac:spMkLst>
            <pc:docMk/>
            <pc:sldMk cId="2574426533" sldId="299"/>
            <ac:spMk id="2" creationId="{DF88D1C0-7846-4826-B9A3-6C8F2145C7AA}"/>
          </ac:spMkLst>
        </pc:spChg>
        <pc:spChg chg="add del">
          <ac:chgData name="Bára Hildur Jóhannsdóttir" userId="418bbdc2-a87c-4c4b-863d-86eeefff96ea" providerId="ADAL" clId="{5AD70EE5-6A61-465C-9B3D-6CE688E5BC00}" dt="2020-10-12T16:38:19.445" v="791" actId="22"/>
          <ac:spMkLst>
            <pc:docMk/>
            <pc:sldMk cId="2574426533" sldId="299"/>
            <ac:spMk id="3" creationId="{B955C49A-C65A-478B-889E-C2731F318A53}"/>
          </ac:spMkLst>
        </pc:spChg>
        <pc:spChg chg="mod">
          <ac:chgData name="Bára Hildur Jóhannsdóttir" userId="418bbdc2-a87c-4c4b-863d-86eeefff96ea" providerId="ADAL" clId="{5AD70EE5-6A61-465C-9B3D-6CE688E5BC00}" dt="2020-10-13T09:46:05.663" v="1395" actId="20577"/>
          <ac:spMkLst>
            <pc:docMk/>
            <pc:sldMk cId="2574426533" sldId="299"/>
            <ac:spMk id="5" creationId="{78B2E950-AF5E-486C-B067-7E668D7E8E5C}"/>
          </ac:spMkLst>
        </pc:spChg>
        <pc:spChg chg="add del">
          <ac:chgData name="Bára Hildur Jóhannsdóttir" userId="418bbdc2-a87c-4c4b-863d-86eeefff96ea" providerId="ADAL" clId="{5AD70EE5-6A61-465C-9B3D-6CE688E5BC00}" dt="2020-10-12T16:38:19.445" v="791" actId="22"/>
          <ac:spMkLst>
            <pc:docMk/>
            <pc:sldMk cId="2574426533" sldId="299"/>
            <ac:spMk id="9" creationId="{BF2C20C4-FA60-456A-BF93-80AE6B5D881F}"/>
          </ac:spMkLst>
        </pc:spChg>
      </pc:sldChg>
      <pc:sldChg chg="del">
        <pc:chgData name="Bára Hildur Jóhannsdóttir" userId="418bbdc2-a87c-4c4b-863d-86eeefff96ea" providerId="ADAL" clId="{5AD70EE5-6A61-465C-9B3D-6CE688E5BC00}" dt="2020-10-12T16:35:51.865" v="697" actId="47"/>
        <pc:sldMkLst>
          <pc:docMk/>
          <pc:sldMk cId="4090676875" sldId="306"/>
        </pc:sldMkLst>
      </pc:sldChg>
      <pc:sldChg chg="addSp delSp modSp add mod modNotesTx">
        <pc:chgData name="Bára Hildur Jóhannsdóttir" userId="418bbdc2-a87c-4c4b-863d-86eeefff96ea" providerId="ADAL" clId="{5AD70EE5-6A61-465C-9B3D-6CE688E5BC00}" dt="2020-10-15T11:45:00.897" v="3043" actId="1076"/>
        <pc:sldMkLst>
          <pc:docMk/>
          <pc:sldMk cId="2185951459" sldId="307"/>
        </pc:sldMkLst>
        <pc:spChg chg="mod">
          <ac:chgData name="Bára Hildur Jóhannsdóttir" userId="418bbdc2-a87c-4c4b-863d-86eeefff96ea" providerId="ADAL" clId="{5AD70EE5-6A61-465C-9B3D-6CE688E5BC00}" dt="2020-10-15T11:45:00.897" v="3043" actId="1076"/>
          <ac:spMkLst>
            <pc:docMk/>
            <pc:sldMk cId="2185951459" sldId="307"/>
            <ac:spMk id="2" creationId="{7F94F76D-16C7-40DD-9A36-1785AA49DDC7}"/>
          </ac:spMkLst>
        </pc:spChg>
        <pc:spChg chg="add mod">
          <ac:chgData name="Bára Hildur Jóhannsdóttir" userId="418bbdc2-a87c-4c4b-863d-86eeefff96ea" providerId="ADAL" clId="{5AD70EE5-6A61-465C-9B3D-6CE688E5BC00}" dt="2020-10-12T16:33:44.915" v="696" actId="1076"/>
          <ac:spMkLst>
            <pc:docMk/>
            <pc:sldMk cId="2185951459" sldId="307"/>
            <ac:spMk id="3" creationId="{5970D6F4-D34D-4AEC-844F-793514EB75B9}"/>
          </ac:spMkLst>
        </pc:spChg>
        <pc:spChg chg="mod ord">
          <ac:chgData name="Bára Hildur Jóhannsdóttir" userId="418bbdc2-a87c-4c4b-863d-86eeefff96ea" providerId="ADAL" clId="{5AD70EE5-6A61-465C-9B3D-6CE688E5BC00}" dt="2020-10-15T11:44:33.951" v="2994" actId="166"/>
          <ac:spMkLst>
            <pc:docMk/>
            <pc:sldMk cId="2185951459" sldId="307"/>
            <ac:spMk id="4" creationId="{F227C9C9-3927-48DD-AD24-E0BD20BA44FA}"/>
          </ac:spMkLst>
        </pc:spChg>
        <pc:spChg chg="add mod">
          <ac:chgData name="Bára Hildur Jóhannsdóttir" userId="418bbdc2-a87c-4c4b-863d-86eeefff96ea" providerId="ADAL" clId="{5AD70EE5-6A61-465C-9B3D-6CE688E5BC00}" dt="2020-10-12T16:33:21.520" v="632" actId="1076"/>
          <ac:spMkLst>
            <pc:docMk/>
            <pc:sldMk cId="2185951459" sldId="307"/>
            <ac:spMk id="5" creationId="{5DFE0B41-4A75-4869-A71E-9621D357406E}"/>
          </ac:spMkLst>
        </pc:spChg>
        <pc:spChg chg="add mod">
          <ac:chgData name="Bára Hildur Jóhannsdóttir" userId="418bbdc2-a87c-4c4b-863d-86eeefff96ea" providerId="ADAL" clId="{5AD70EE5-6A61-465C-9B3D-6CE688E5BC00}" dt="2020-10-12T16:33:10.049" v="630" actId="1076"/>
          <ac:spMkLst>
            <pc:docMk/>
            <pc:sldMk cId="2185951459" sldId="307"/>
            <ac:spMk id="6" creationId="{C6D4673D-18E0-4609-A14A-DCAF5C2FC421}"/>
          </ac:spMkLst>
        </pc:spChg>
        <pc:spChg chg="add mod">
          <ac:chgData name="Bára Hildur Jóhannsdóttir" userId="418bbdc2-a87c-4c4b-863d-86eeefff96ea" providerId="ADAL" clId="{5AD70EE5-6A61-465C-9B3D-6CE688E5BC00}" dt="2020-10-12T16:37:01.361" v="766" actId="208"/>
          <ac:spMkLst>
            <pc:docMk/>
            <pc:sldMk cId="2185951459" sldId="307"/>
            <ac:spMk id="8" creationId="{317644D1-9614-48B9-B857-F3599CFE1FC8}"/>
          </ac:spMkLst>
        </pc:spChg>
        <pc:spChg chg="add mod">
          <ac:chgData name="Bára Hildur Jóhannsdóttir" userId="418bbdc2-a87c-4c4b-863d-86eeefff96ea" providerId="ADAL" clId="{5AD70EE5-6A61-465C-9B3D-6CE688E5BC00}" dt="2020-10-15T11:43:05.144" v="2860" actId="208"/>
          <ac:spMkLst>
            <pc:docMk/>
            <pc:sldMk cId="2185951459" sldId="307"/>
            <ac:spMk id="10" creationId="{7AB1D712-97F7-45B4-9940-31468002A273}"/>
          </ac:spMkLst>
        </pc:spChg>
        <pc:spChg chg="add mod">
          <ac:chgData name="Bára Hildur Jóhannsdóttir" userId="418bbdc2-a87c-4c4b-863d-86eeefff96ea" providerId="ADAL" clId="{5AD70EE5-6A61-465C-9B3D-6CE688E5BC00}" dt="2020-10-15T11:43:25.527" v="2873" actId="1076"/>
          <ac:spMkLst>
            <pc:docMk/>
            <pc:sldMk cId="2185951459" sldId="307"/>
            <ac:spMk id="11" creationId="{2CDD0EFB-60E9-4049-91A5-AF8FA0229120}"/>
          </ac:spMkLst>
        </pc:spChg>
        <pc:spChg chg="add del">
          <ac:chgData name="Bára Hildur Jóhannsdóttir" userId="418bbdc2-a87c-4c4b-863d-86eeefff96ea" providerId="ADAL" clId="{5AD70EE5-6A61-465C-9B3D-6CE688E5BC00}" dt="2020-10-15T11:42:29.362" v="2853" actId="22"/>
          <ac:spMkLst>
            <pc:docMk/>
            <pc:sldMk cId="2185951459" sldId="307"/>
            <ac:spMk id="12" creationId="{84AF86FD-3911-4078-8798-6B3EAD8883E8}"/>
          </ac:spMkLst>
        </pc:spChg>
        <pc:spChg chg="add mod">
          <ac:chgData name="Bára Hildur Jóhannsdóttir" userId="418bbdc2-a87c-4c4b-863d-86eeefff96ea" providerId="ADAL" clId="{5AD70EE5-6A61-465C-9B3D-6CE688E5BC00}" dt="2020-10-15T11:44:54.123" v="3041" actId="1035"/>
          <ac:spMkLst>
            <pc:docMk/>
            <pc:sldMk cId="2185951459" sldId="307"/>
            <ac:spMk id="13" creationId="{C6F7D4AC-E326-48BE-A063-46D541F6C6AD}"/>
          </ac:spMkLst>
        </pc:spChg>
        <pc:spChg chg="add del mod">
          <ac:chgData name="Bára Hildur Jóhannsdóttir" userId="418bbdc2-a87c-4c4b-863d-86eeefff96ea" providerId="ADAL" clId="{5AD70EE5-6A61-465C-9B3D-6CE688E5BC00}" dt="2020-10-15T11:42:43.823" v="2857" actId="478"/>
          <ac:spMkLst>
            <pc:docMk/>
            <pc:sldMk cId="2185951459" sldId="307"/>
            <ac:spMk id="14" creationId="{CE6E4238-20CD-4C6C-A4C8-FB5456D1FB82}"/>
          </ac:spMkLst>
        </pc:spChg>
        <pc:spChg chg="add mod">
          <ac:chgData name="Bára Hildur Jóhannsdóttir" userId="418bbdc2-a87c-4c4b-863d-86eeefff96ea" providerId="ADAL" clId="{5AD70EE5-6A61-465C-9B3D-6CE688E5BC00}" dt="2020-10-15T11:44:54.123" v="3041" actId="1035"/>
          <ac:spMkLst>
            <pc:docMk/>
            <pc:sldMk cId="2185951459" sldId="307"/>
            <ac:spMk id="15" creationId="{D6B08351-FBB5-47F9-908E-D6B48897A7F1}"/>
          </ac:spMkLst>
        </pc:spChg>
        <pc:spChg chg="mod">
          <ac:chgData name="Bára Hildur Jóhannsdóttir" userId="418bbdc2-a87c-4c4b-863d-86eeefff96ea" providerId="ADAL" clId="{5AD70EE5-6A61-465C-9B3D-6CE688E5BC00}" dt="2020-10-12T16:36:50.750" v="763" actId="1035"/>
          <ac:spMkLst>
            <pc:docMk/>
            <pc:sldMk cId="2185951459" sldId="307"/>
            <ac:spMk id="21" creationId="{3832CEC8-BE89-410B-AEC2-0FFC75C7761F}"/>
          </ac:spMkLst>
        </pc:spChg>
        <pc:spChg chg="del mod">
          <ac:chgData name="Bára Hildur Jóhannsdóttir" userId="418bbdc2-a87c-4c4b-863d-86eeefff96ea" providerId="ADAL" clId="{5AD70EE5-6A61-465C-9B3D-6CE688E5BC00}" dt="2020-10-15T11:44:44.891" v="2995" actId="478"/>
          <ac:spMkLst>
            <pc:docMk/>
            <pc:sldMk cId="2185951459" sldId="307"/>
            <ac:spMk id="22" creationId="{7F87B524-2D24-4AC4-9096-1780B775448F}"/>
          </ac:spMkLst>
        </pc:spChg>
      </pc:sldChg>
      <pc:sldChg chg="addSp delSp modSp add mod modClrScheme chgLayout">
        <pc:chgData name="Bára Hildur Jóhannsdóttir" userId="418bbdc2-a87c-4c4b-863d-86eeefff96ea" providerId="ADAL" clId="{5AD70EE5-6A61-465C-9B3D-6CE688E5BC00}" dt="2020-10-13T11:51:55.814" v="2086" actId="20577"/>
        <pc:sldMkLst>
          <pc:docMk/>
          <pc:sldMk cId="584789474" sldId="308"/>
        </pc:sldMkLst>
        <pc:spChg chg="add del mod">
          <ac:chgData name="Bára Hildur Jóhannsdóttir" userId="418bbdc2-a87c-4c4b-863d-86eeefff96ea" providerId="ADAL" clId="{5AD70EE5-6A61-465C-9B3D-6CE688E5BC00}" dt="2020-10-13T11:51:51.398" v="2076" actId="478"/>
          <ac:spMkLst>
            <pc:docMk/>
            <pc:sldMk cId="584789474" sldId="308"/>
            <ac:spMk id="3" creationId="{C45DFC91-E250-4A3F-8927-E2D0AC3A7007}"/>
          </ac:spMkLst>
        </pc:spChg>
        <pc:spChg chg="mod ord">
          <ac:chgData name="Bára Hildur Jóhannsdóttir" userId="418bbdc2-a87c-4c4b-863d-86eeefff96ea" providerId="ADAL" clId="{5AD70EE5-6A61-465C-9B3D-6CE688E5BC00}" dt="2020-10-13T11:51:55.814" v="2086" actId="20577"/>
          <ac:spMkLst>
            <pc:docMk/>
            <pc:sldMk cId="584789474" sldId="308"/>
            <ac:spMk id="4" creationId="{CD746A02-5E29-48CB-A321-236E28F54160}"/>
          </ac:spMkLst>
        </pc:spChg>
        <pc:spChg chg="del mod ord">
          <ac:chgData name="Bára Hildur Jóhannsdóttir" userId="418bbdc2-a87c-4c4b-863d-86eeefff96ea" providerId="ADAL" clId="{5AD70EE5-6A61-465C-9B3D-6CE688E5BC00}" dt="2020-10-13T11:51:48.944" v="2075" actId="478"/>
          <ac:spMkLst>
            <pc:docMk/>
            <pc:sldMk cId="584789474" sldId="308"/>
            <ac:spMk id="5" creationId="{78B2E950-AF5E-486C-B067-7E668D7E8E5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íðuhaussstaðgengill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s-IS"/>
          </a:p>
        </p:txBody>
      </p:sp>
      <p:sp>
        <p:nvSpPr>
          <p:cNvPr id="3" name="Dagsetningarstaðgengill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451D33-CF18-4890-B889-D24B6088DAF6}" type="datetimeFigureOut">
              <a:rPr lang="is-IS" smtClean="0"/>
              <a:t>15.10.2020</a:t>
            </a:fld>
            <a:endParaRPr lang="is-IS"/>
          </a:p>
        </p:txBody>
      </p:sp>
      <p:sp>
        <p:nvSpPr>
          <p:cNvPr id="4" name="Skyggnumyndastaðgengill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s-IS"/>
          </a:p>
        </p:txBody>
      </p:sp>
      <p:sp>
        <p:nvSpPr>
          <p:cNvPr id="5" name="Minnispunktastaðgengill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s-IS"/>
              <a:t>Smelltu til að breyta textastílum frumgerðar</a:t>
            </a:r>
          </a:p>
          <a:p>
            <a:pPr lvl="1"/>
            <a:r>
              <a:rPr lang="is-IS"/>
              <a:t>Annað stig</a:t>
            </a:r>
          </a:p>
          <a:p>
            <a:pPr lvl="2"/>
            <a:r>
              <a:rPr lang="is-IS"/>
              <a:t>Þriðja stig</a:t>
            </a:r>
          </a:p>
          <a:p>
            <a:pPr lvl="3"/>
            <a:r>
              <a:rPr lang="is-IS"/>
              <a:t>Fjórða stig</a:t>
            </a:r>
          </a:p>
          <a:p>
            <a:pPr lvl="4"/>
            <a:r>
              <a:rPr lang="is-IS"/>
              <a:t>Fimmta stig</a:t>
            </a:r>
          </a:p>
        </p:txBody>
      </p:sp>
      <p:sp>
        <p:nvSpPr>
          <p:cNvPr id="6" name="Síðufótarstaðgengil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s-IS"/>
          </a:p>
        </p:txBody>
      </p:sp>
      <p:sp>
        <p:nvSpPr>
          <p:cNvPr id="7" name="Skyggnunúmersstaðgengill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DFEBD1-A765-4722-A78F-156C031D8950}" type="slidenum">
              <a:rPr lang="is-IS" smtClean="0"/>
              <a:t>‹#›</a:t>
            </a:fld>
            <a:endParaRPr lang="is-IS"/>
          </a:p>
        </p:txBody>
      </p:sp>
    </p:spTree>
    <p:extLst>
      <p:ext uri="{BB962C8B-B14F-4D97-AF65-F5344CB8AC3E}">
        <p14:creationId xmlns:p14="http://schemas.microsoft.com/office/powerpoint/2010/main" val="992252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Í þessu myndbandi eru tekin dæmi um áhrif Betri vinnutíma í vaktavinnu á starfsfólk í </a:t>
            </a:r>
            <a:r>
              <a:rPr lang="is-IS" sz="1800" b="0" i="0" u="none" strike="noStrike" dirty="0" err="1">
                <a:solidFill>
                  <a:srgbClr val="000000"/>
                </a:solidFill>
                <a:effectLst/>
                <a:latin typeface="Calibri" panose="020F0502020204030204" pitchFamily="34" charset="0"/>
              </a:rPr>
              <a:t>mötuneyti</a:t>
            </a:r>
            <a:r>
              <a:rPr lang="is-IS" sz="1800" b="0" i="0" u="none" strike="noStrike" dirty="0">
                <a:solidFill>
                  <a:srgbClr val="000000"/>
                </a:solidFill>
                <a:effectLst/>
                <a:latin typeface="Calibri" panose="020F0502020204030204" pitchFamily="34" charset="0"/>
              </a:rPr>
              <a:t>. Bæði er tekið dæmi um starfsmann sem er í 100% starfi og starfsmann í hlutastarfi, annars vegar í 80% starfi og hins vegar í 70% starfi.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800" b="0" i="1" u="none" strike="noStrike" dirty="0">
                <a:solidFill>
                  <a:srgbClr val="000000"/>
                </a:solidFill>
                <a:effectLst/>
                <a:latin typeface="Calibri" panose="020F0502020204030204" pitchFamily="34" charset="0"/>
              </a:rPr>
              <a:t>Dæmið er úr starfsemi þar sem unnið er milli frá kl. 08 til kl. 20 virka daga og helgar. </a:t>
            </a:r>
            <a:endParaRPr lang="is-IS" b="0" i="0" dirty="0">
              <a:solidFill>
                <a:srgbClr val="444444"/>
              </a:solidFill>
              <a:effectLst/>
              <a:latin typeface="Calibri" panose="020F0502020204030204" pitchFamily="34" charset="0"/>
            </a:endParaRPr>
          </a:p>
        </p:txBody>
      </p:sp>
      <p:sp>
        <p:nvSpPr>
          <p:cNvPr id="4" name="Skyggnunúmersstaðgengill 3"/>
          <p:cNvSpPr>
            <a:spLocks noGrp="1"/>
          </p:cNvSpPr>
          <p:nvPr>
            <p:ph type="sldNum" sz="quarter" idx="5"/>
          </p:nvPr>
        </p:nvSpPr>
        <p:spPr/>
        <p:txBody>
          <a:bodyPr/>
          <a:lstStyle/>
          <a:p>
            <a:fld id="{DADFEBD1-A765-4722-A78F-156C031D8950}" type="slidenum">
              <a:rPr lang="is-IS" smtClean="0"/>
              <a:t>1</a:t>
            </a:fld>
            <a:endParaRPr lang="is-IS"/>
          </a:p>
        </p:txBody>
      </p:sp>
    </p:spTree>
    <p:extLst>
      <p:ext uri="{BB962C8B-B14F-4D97-AF65-F5344CB8AC3E}">
        <p14:creationId xmlns:p14="http://schemas.microsoft.com/office/powerpoint/2010/main" val="1196743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Þetta vaktaplan er fyrir starfsmann sem vinnur aðra hverja helgi í fullu starfi.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Vaktaplanið er þannig uppbyggt að það eru tvær tegundir vakta, ýmist 08-16 eða 12-20 bæði virka daga og helgar.</a:t>
            </a:r>
            <a:endParaRPr lang="en-U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2</a:t>
            </a:fld>
            <a:endParaRPr lang="is-IS"/>
          </a:p>
        </p:txBody>
      </p:sp>
    </p:spTree>
    <p:extLst>
      <p:ext uri="{BB962C8B-B14F-4D97-AF65-F5344CB8AC3E}">
        <p14:creationId xmlns:p14="http://schemas.microsoft.com/office/powerpoint/2010/main" val="2640332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Hvaða áhrif hefur betri vinnutími í vaktavinnu á laun starfsmannsins?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Starfsmaðurinn er launasettur miðað við Foss stéttarfélag og hefur útborgaðan launaflokk 117. Mánaðarlaun hans eru 296.461 kr. og verða þau sömu eftir kerfisbreytingarnar.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Hafa þarf í huga að álagsvöktum hefur verið fækkað í hlutföllum við fækkun vakta eða </a:t>
            </a:r>
            <a:r>
              <a:rPr lang="is-IS" sz="1800" b="0" i="0" u="none" strike="noStrike" dirty="0" err="1">
                <a:solidFill>
                  <a:srgbClr val="000000"/>
                </a:solidFill>
                <a:effectLst/>
                <a:latin typeface="Calibri" panose="020F0502020204030204" pitchFamily="34" charset="0"/>
              </a:rPr>
              <a:t>mætinga</a:t>
            </a:r>
            <a:r>
              <a:rPr lang="is-IS" sz="1800" b="0" i="0" u="none" strike="noStrike" dirty="0">
                <a:solidFill>
                  <a:srgbClr val="000000"/>
                </a:solidFill>
                <a:effectLst/>
                <a:latin typeface="Calibri" panose="020F0502020204030204" pitchFamily="34" charset="0"/>
              </a:rPr>
              <a:t> hjá 100% starfsfólki. Í meðfylgjandi dæmi hefur tímum á 33% álagi fækkað um 2 og tímum á núverandi 55% álagi um 4.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Heildarlaun starfsmannsins í dæminu munu hækka um sem nemur 5.159 kr.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Vinnuframlag starfsmannsins er nú 176 klst. miðað við áðurnefnt vaktaplan en verður eftir kerfisbreytingar 153,5. Frítími starfsmannsins mun því aukast um sem nemur 22,5 klst. á mánuði.</a:t>
            </a:r>
          </a:p>
          <a:p>
            <a:pPr algn="l" rtl="0" fontAlgn="base"/>
            <a:r>
              <a:rPr lang="is-IS" sz="1800" b="0" i="0" u="none" strike="noStrike" dirty="0">
                <a:solidFill>
                  <a:srgbClr val="000000"/>
                </a:solidFill>
                <a:effectLst/>
                <a:latin typeface="Calibri" panose="020F0502020204030204" pitchFamily="34" charset="0"/>
              </a:rPr>
              <a:t>Starfsmaðurinn mun mæta tvisvar til þrisvar sinnum sjaldnar til starfa eftir 1. maí 2021 en hann gerir nú.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Virði unninnar klukkustundar er nú 2.182 kr. En verður eftir kerfisbreytingarnar 2.535 </a:t>
            </a:r>
            <a:r>
              <a:rPr lang="is-IS" sz="1800" b="0" i="0" u="none" strike="noStrike" dirty="0" err="1">
                <a:solidFill>
                  <a:srgbClr val="000000"/>
                </a:solidFill>
                <a:effectLst/>
                <a:latin typeface="Calibri" panose="020F0502020204030204" pitchFamily="34" charset="0"/>
              </a:rPr>
              <a:t>kr</a:t>
            </a:r>
            <a:r>
              <a:rPr lang="is-IS" sz="1800" b="0" i="0" u="none" strike="noStrike" dirty="0">
                <a:solidFill>
                  <a:srgbClr val="000000"/>
                </a:solidFill>
                <a:effectLst/>
                <a:latin typeface="Calibri" panose="020F0502020204030204" pitchFamily="34" charset="0"/>
              </a:rPr>
              <a:t> og mun hækka um sem nemur 16,2%.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Ef við drögum þetta saman þá mun starfsmaðurinn með áðurnefnt vaktaplan auka frítíma sinn um að jafnaði 22,5 klst. á mánuði og fá á sama tíma 5.159 kr. hærri laun eða 1,3% launahækkun.</a:t>
            </a:r>
            <a:endParaRPr lang="en-U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3</a:t>
            </a:fld>
            <a:endParaRPr lang="is-IS"/>
          </a:p>
        </p:txBody>
      </p:sp>
    </p:spTree>
    <p:extLst>
      <p:ext uri="{BB962C8B-B14F-4D97-AF65-F5344CB8AC3E}">
        <p14:creationId xmlns:p14="http://schemas.microsoft.com/office/powerpoint/2010/main" val="686015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Miðað við núverandi vaktaplan þarf að fækka unnum stundum um 22,5</a:t>
            </a:r>
            <a:r>
              <a:rPr lang="is-IS" sz="2800" b="0" i="0" dirty="0">
                <a:solidFill>
                  <a:srgbClr val="000000"/>
                </a:solidFill>
                <a:effectLst/>
                <a:latin typeface="Times New Roman" panose="02020603050405020304" pitchFamily="18" charset="0"/>
              </a:rPr>
              <a:t> </a:t>
            </a:r>
            <a:r>
              <a:rPr lang="is-IS" sz="1800" b="0" i="0" u="none" strike="noStrike" dirty="0">
                <a:solidFill>
                  <a:srgbClr val="000000"/>
                </a:solidFill>
                <a:effectLst/>
                <a:latin typeface="Calibri" panose="020F0502020204030204" pitchFamily="34" charset="0"/>
              </a:rPr>
              <a:t> klst.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Fyrir starfsmanninn í dæminu hér að framan þarf að fækka vöktum bæði álagsvöktum og dagvöktum virka daga. Því hefur fækkað um 3 vaktir. </a:t>
            </a:r>
            <a:endParaRPr lang="en-U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4</a:t>
            </a:fld>
            <a:endParaRPr lang="is-IS"/>
          </a:p>
        </p:txBody>
      </p:sp>
    </p:spTree>
    <p:extLst>
      <p:ext uri="{BB962C8B-B14F-4D97-AF65-F5344CB8AC3E}">
        <p14:creationId xmlns:p14="http://schemas.microsoft.com/office/powerpoint/2010/main" val="2607239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Tvö dæmi eru tekin um starfsmann í hlutastarfi, annars vegar 80% starfshlutfalli nú og hins vegar 70% starfshlutfalli.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5</a:t>
            </a:fld>
            <a:endParaRPr lang="is-IS"/>
          </a:p>
        </p:txBody>
      </p:sp>
    </p:spTree>
    <p:extLst>
      <p:ext uri="{BB962C8B-B14F-4D97-AF65-F5344CB8AC3E}">
        <p14:creationId xmlns:p14="http://schemas.microsoft.com/office/powerpoint/2010/main" val="3458639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Þetta vaktaplan er fyrir starfsmann sem vinnur aðra hverja helgi í 80% starfi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Vaktaplanið er þannig uppbyggt að það eru tvær tegundir vakta, ýmist 08-16 eða 12-20 bæði virka daga og helgar.</a:t>
            </a:r>
            <a:endParaRPr lang="en-US" sz="1800"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6</a:t>
            </a:fld>
            <a:endParaRPr lang="is-IS"/>
          </a:p>
        </p:txBody>
      </p:sp>
    </p:spTree>
    <p:extLst>
      <p:ext uri="{BB962C8B-B14F-4D97-AF65-F5344CB8AC3E}">
        <p14:creationId xmlns:p14="http://schemas.microsoft.com/office/powerpoint/2010/main" val="2826895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800" b="0" i="0" u="none" strike="noStrike" dirty="0">
                <a:solidFill>
                  <a:srgbClr val="000000"/>
                </a:solidFill>
                <a:effectLst/>
                <a:latin typeface="Calibri" panose="020F0502020204030204" pitchFamily="34" charset="0"/>
              </a:rPr>
              <a:t>Hvaða áhrif hefur betri vinnutími í vaktavinnu á laun starfsmanns í 80% starfi?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Starfsmaðurinn er launasettur miða við verkalýðsfélagið Foss og með útborgaðan launaflokk 117 eins og í fyrra dæminu. Mánaðarlaun hans eru 231.239 kr. Og verða þau sömu eftir kerfisbreytingarnar ef hann eykur ekki við sig starfshlutfall. Ef hann eykur hins vegar við sig starfshlutfall og vinnur jafnmargar klst. eftir 1. maí 2021 hækka mánaðarlaunin í 262.072 </a:t>
            </a:r>
            <a:r>
              <a:rPr lang="is-IS" sz="1800" b="0" i="0" u="none" strike="noStrike" dirty="0" err="1">
                <a:solidFill>
                  <a:srgbClr val="000000"/>
                </a:solidFill>
                <a:effectLst/>
                <a:latin typeface="Calibri" panose="020F0502020204030204" pitchFamily="34" charset="0"/>
              </a:rPr>
              <a:t>kr</a:t>
            </a:r>
            <a:r>
              <a:rPr lang="is-IS" sz="1800" b="0" i="0" u="none" strike="noStrike" dirty="0">
                <a:solidFill>
                  <a:srgbClr val="000000"/>
                </a:solidFill>
                <a:effectLst/>
                <a:latin typeface="Calibri" panose="020F0502020204030204" pitchFamily="34" charset="0"/>
              </a:rPr>
              <a:t> og til viðbótar fær hann vaktahvata upp á 7,5% af mánaðarlaunum.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Ein lykilforsenda kerfisbreytinganna er að starfsfólk í hlutastarfi hafi rétt á að hækka starfshlutfall sitt sem nemur að minnsta kosti styttingu vinnuviku. Með því njóta núverandi starfsmenn kerfisbreytingarinnar til fulls þar sem leiðarljósin öryggi, heilsa og jafnvægi er höfð að leiðarljósi. Ávinningur þess að hækka starfshlutfall sitt og vinna jafnan fjölda vinnustunda nú og eftir að kerfisbreytingin tekur gildi eru hækkun launa.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Í dæminu er gert ráð fyrir að starfsmaðurinn vinni óbreyttar klst. á vaktaálagi 33% frá því sem nú er sem og 55% vaktaálagi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Vinnuframlag starfsmannsins er í dag 135,2 klst. miðað við áðurnefnt vaktaplan en verður eftir kerfisbreytingar 135,3 sbr. dálk hægra megin á mynd. Starfsmaðurinn mætir því áfram 17 sinnum til vinnu í mánuði eins og áður. Við það hefur starfshlutfall hans hækkað um 10,4% eða frá því að vera 78% í 88,4%.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Virði unninnar klukkustundar og meðaltímakaup mun hækka um sem nemur meira en 10,2%.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Heildarlaun starfsmannsins í dæminu munu hækka um sem nemur 29.632 kr. Eftir sem áður vinnur hann um 135 klst. á mánuði. </a:t>
            </a:r>
            <a:r>
              <a:rPr lang="en-US" sz="18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800" b="0" i="0" u="none" strike="noStrike" dirty="0">
                <a:solidFill>
                  <a:srgbClr val="000000"/>
                </a:solidFill>
                <a:effectLst/>
                <a:latin typeface="Calibri" panose="020F0502020204030204" pitchFamily="34" charset="0"/>
              </a:rPr>
              <a:t>Ef við drögum þetta saman þá mun starfsmaðurinn með áðurnefnt vaktaplan vinna 135 klst. á mánuði. Hann mun auka starfshlutfall sitt um 10,4% og fá 9,6% hærri laun en hann hefur nú. </a:t>
            </a:r>
            <a:endParaRPr lang="en-U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7</a:t>
            </a:fld>
            <a:endParaRPr lang="is-IS"/>
          </a:p>
        </p:txBody>
      </p:sp>
    </p:spTree>
    <p:extLst>
      <p:ext uri="{BB962C8B-B14F-4D97-AF65-F5344CB8AC3E}">
        <p14:creationId xmlns:p14="http://schemas.microsoft.com/office/powerpoint/2010/main" val="648568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200" b="0" i="0" u="none" strike="noStrike" dirty="0">
                <a:solidFill>
                  <a:srgbClr val="000000"/>
                </a:solidFill>
                <a:effectLst/>
                <a:latin typeface="Calibri" panose="020F0502020204030204" pitchFamily="34" charset="0"/>
              </a:rPr>
              <a:t>Þetta vaktaplan er fyrir starfsmann sem vinnur aðra hverja helgi í 70% starfi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dirty="0">
                <a:solidFill>
                  <a:srgbClr val="444444"/>
                </a:solidFill>
                <a:effectLst/>
                <a:latin typeface="Calibri" panose="020F0502020204030204" pitchFamily="34" charset="0"/>
              </a:rPr>
              <a:t>​</a:t>
            </a:r>
            <a:endParaRPr lang="is-I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Vaktaplanið er þannig uppbyggt að það eru tvær tegundir vakta, ýmist 08-16 eða 12-20 bæði virka daga og helgar.</a:t>
            </a:r>
            <a:endParaRPr lang="en-US" sz="1200"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8</a:t>
            </a:fld>
            <a:endParaRPr lang="is-IS"/>
          </a:p>
        </p:txBody>
      </p:sp>
    </p:spTree>
    <p:extLst>
      <p:ext uri="{BB962C8B-B14F-4D97-AF65-F5344CB8AC3E}">
        <p14:creationId xmlns:p14="http://schemas.microsoft.com/office/powerpoint/2010/main" val="23567407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yggnumyndastaðgengill 1"/>
          <p:cNvSpPr>
            <a:spLocks noGrp="1" noRot="1" noChangeAspect="1"/>
          </p:cNvSpPr>
          <p:nvPr>
            <p:ph type="sldImg"/>
          </p:nvPr>
        </p:nvSpPr>
        <p:spPr/>
      </p:sp>
      <p:sp>
        <p:nvSpPr>
          <p:cNvPr id="3" name="Minnispunktastaðgengill 2"/>
          <p:cNvSpPr>
            <a:spLocks noGrp="1"/>
          </p:cNvSpPr>
          <p:nvPr>
            <p:ph type="body" idx="1"/>
          </p:nvPr>
        </p:nvSpPr>
        <p:spPr/>
        <p:txBody>
          <a:bodyPr/>
          <a:lstStyle/>
          <a:p>
            <a:pPr algn="l" rtl="0" fontAlgn="base"/>
            <a:r>
              <a:rPr lang="is-IS" sz="1200" b="0" i="0" u="none" strike="noStrike" dirty="0">
                <a:solidFill>
                  <a:srgbClr val="000000"/>
                </a:solidFill>
                <a:effectLst/>
                <a:latin typeface="Calibri" panose="020F0502020204030204" pitchFamily="34" charset="0"/>
              </a:rPr>
              <a:t>Hvaða áhrif hefur betri vinnutími í vaktavinnu á laun starfsmanns í 70% starfi?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Starfsmaðurinn er launasettur miða við verkalýðsfélagið Foss og með útborgaðan launaflokk 117 eins og í fyrra dæminu. Mánaðarlaun hans eru 204.558 kr. Og verða þau sömu eftir kerfisbreytingarnar ef hann eykur ekki við sig starfshlutfall. Ef hann eykur hins vegar við sig starfshlutfall og vinnur jafnmargar klst. eftir 1. maí 2021 hækka mánaðarlaunin í 232.129 </a:t>
            </a:r>
            <a:r>
              <a:rPr lang="is-IS" sz="1200" b="0" i="0" u="none" strike="noStrike" dirty="0" err="1">
                <a:solidFill>
                  <a:srgbClr val="000000"/>
                </a:solidFill>
                <a:effectLst/>
                <a:latin typeface="Calibri" panose="020F0502020204030204" pitchFamily="34" charset="0"/>
              </a:rPr>
              <a:t>kr</a:t>
            </a:r>
            <a:r>
              <a:rPr lang="is-IS" sz="1200" b="0" i="0" u="none" strike="noStrike" dirty="0">
                <a:solidFill>
                  <a:srgbClr val="000000"/>
                </a:solidFill>
                <a:effectLst/>
                <a:latin typeface="Calibri" panose="020F0502020204030204" pitchFamily="34" charset="0"/>
              </a:rPr>
              <a:t> og til viðbótar fær hann vaktahvata upp á 2,5% af mánaðarlaunum.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Ein lykilforsenda kerfisbreytinganna er að starfsfólk í hlutastarfi hafi rétt á að hækka starfshlutfall sitt sem nemur að minnsta kosti styttingu vinnuviku. Með því njóta núverandi starfsmenn kerfisbreytingarinnar til fulls þar sem leiðarljósin öryggi, heilsa og jafnvægi er höfð að leiðarljósi. Ávinningur þess að hækka starfshlutfall sitt og vinna jafnan fjölda vinnustunda nú og eftir að kerfisbreytingin tekur gildi eru hækkun launa.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Í dæminu er gert ráð fyrir að starfsmaðurinn vinni óbreyttar klst. á vaktaálagi 33% frá því sem nú er sem og 55% vaktaálagi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Vinnuframlag starfsmannsins er í dag 120 klst. miðað við áðurnefnt vaktaplan en verður eftir kerfisbreytingar 119,7 sbr. dálk hægra megin á mynd. Starfsmaðurinn mætir því áfram 15 sinnum til vinnu í mánuði eins og áður. Við það hefur starfshlutfall hans hækkað um 9,7% eða frá því að vera 69% í 78,3%.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Virði unninnar klukkustundar og meðaltímakaup mun hækka um sem nemur meira en 5,2%.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Heildarlaun starfsmannsins í dæminu munu hækka um sem nemur 13.582 kr. Eftir sem áður vinnur hann um 120 klst. á mánuði. </a:t>
            </a:r>
            <a:r>
              <a:rPr lang="en-US" sz="1200" b="0" i="0" dirty="0">
                <a:solidFill>
                  <a:srgbClr val="444444"/>
                </a:solidFill>
                <a:effectLst/>
                <a:latin typeface="Calibri" panose="020F0502020204030204" pitchFamily="34" charset="0"/>
              </a:rPr>
              <a:t>​</a:t>
            </a:r>
            <a:endParaRPr lang="en-US" b="0" i="0" dirty="0">
              <a:solidFill>
                <a:srgbClr val="444444"/>
              </a:solidFill>
              <a:effectLst/>
              <a:latin typeface="Calibri" panose="020F0502020204030204" pitchFamily="34" charset="0"/>
            </a:endParaRPr>
          </a:p>
          <a:p>
            <a:pPr algn="l" rtl="0" fontAlgn="base"/>
            <a:r>
              <a:rPr lang="is-IS" sz="1200" b="0" i="0" u="none" strike="noStrike" dirty="0">
                <a:solidFill>
                  <a:srgbClr val="000000"/>
                </a:solidFill>
                <a:effectLst/>
                <a:latin typeface="Calibri" panose="020F0502020204030204" pitchFamily="34" charset="0"/>
              </a:rPr>
              <a:t>Ef við drögum þetta saman þá mun starfsmaðurinn með áðurnefnt vaktaplan vinna 120 klst. á mánuði. Hann mun auka starfshlutfall sitt </a:t>
            </a:r>
            <a:r>
              <a:rPr lang="is-IS" sz="1200" b="0" i="0" u="none" strike="noStrike">
                <a:solidFill>
                  <a:srgbClr val="000000"/>
                </a:solidFill>
                <a:effectLst/>
                <a:latin typeface="Calibri" panose="020F0502020204030204" pitchFamily="34" charset="0"/>
              </a:rPr>
              <a:t>um 9,7% </a:t>
            </a:r>
            <a:r>
              <a:rPr lang="is-IS" sz="1200" b="0" i="0" u="none" strike="noStrike" dirty="0">
                <a:solidFill>
                  <a:srgbClr val="000000"/>
                </a:solidFill>
                <a:effectLst/>
                <a:latin typeface="Calibri" panose="020F0502020204030204" pitchFamily="34" charset="0"/>
              </a:rPr>
              <a:t>og </a:t>
            </a:r>
            <a:r>
              <a:rPr lang="is-IS" sz="1200" b="0" i="0" u="none" strike="noStrike">
                <a:solidFill>
                  <a:srgbClr val="000000"/>
                </a:solidFill>
                <a:effectLst/>
                <a:latin typeface="Calibri" panose="020F0502020204030204" pitchFamily="34" charset="0"/>
              </a:rPr>
              <a:t>fá 4,9% </a:t>
            </a:r>
            <a:r>
              <a:rPr lang="is-IS" sz="1200" b="0" i="0" u="none" strike="noStrike" dirty="0">
                <a:solidFill>
                  <a:srgbClr val="000000"/>
                </a:solidFill>
                <a:effectLst/>
                <a:latin typeface="Calibri" panose="020F0502020204030204" pitchFamily="34" charset="0"/>
              </a:rPr>
              <a:t>hærri laun en hann hefur nú. </a:t>
            </a:r>
            <a:endParaRPr lang="en-US" b="0" i="0" dirty="0">
              <a:solidFill>
                <a:srgbClr val="444444"/>
              </a:solidFill>
              <a:effectLst/>
              <a:latin typeface="Calibri" panose="020F0502020204030204" pitchFamily="34" charset="0"/>
            </a:endParaRPr>
          </a:p>
          <a:p>
            <a:endParaRPr lang="is-IS" dirty="0"/>
          </a:p>
        </p:txBody>
      </p:sp>
      <p:sp>
        <p:nvSpPr>
          <p:cNvPr id="4" name="Skyggnunúmersstaðgengill 3"/>
          <p:cNvSpPr>
            <a:spLocks noGrp="1"/>
          </p:cNvSpPr>
          <p:nvPr>
            <p:ph type="sldNum" sz="quarter" idx="5"/>
          </p:nvPr>
        </p:nvSpPr>
        <p:spPr/>
        <p:txBody>
          <a:bodyPr/>
          <a:lstStyle/>
          <a:p>
            <a:fld id="{DADFEBD1-A765-4722-A78F-156C031D8950}" type="slidenum">
              <a:rPr lang="is-IS" smtClean="0"/>
              <a:t>9</a:t>
            </a:fld>
            <a:endParaRPr lang="is-IS"/>
          </a:p>
        </p:txBody>
      </p:sp>
    </p:spTree>
    <p:extLst>
      <p:ext uri="{BB962C8B-B14F-4D97-AF65-F5344CB8AC3E}">
        <p14:creationId xmlns:p14="http://schemas.microsoft.com/office/powerpoint/2010/main" val="2013641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154770"/>
            <a:ext cx="3772579" cy="1304019"/>
          </a:xfrm>
          <a:prstGeom prst="rect">
            <a:avLst/>
          </a:prstGeom>
        </p:spPr>
        <p:txBody>
          <a:bodyPr/>
          <a:lstStyle>
            <a:lvl1pPr marL="0" indent="0">
              <a:lnSpc>
                <a:spcPct val="80000"/>
              </a:lnSpc>
              <a:buFontTx/>
              <a:buNone/>
              <a:defRPr sz="3800" b="1" i="0">
                <a:solidFill>
                  <a:schemeClr val="bg1"/>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r>
              <a:rPr lang="en-GB" dirty="0"/>
              <a:t> </a:t>
            </a:r>
          </a:p>
          <a:p>
            <a:pPr lvl="0"/>
            <a:r>
              <a:rPr lang="en-GB" dirty="0" err="1"/>
              <a:t>tveimur</a:t>
            </a:r>
            <a:r>
              <a:rPr lang="en-GB" dirty="0"/>
              <a:t> </a:t>
            </a:r>
            <a:r>
              <a:rPr lang="en-GB" dirty="0" err="1"/>
              <a:t>línum</a:t>
            </a:r>
            <a:endParaRPr lang="en-GB" dirty="0"/>
          </a:p>
        </p:txBody>
      </p:sp>
    </p:spTree>
    <p:extLst>
      <p:ext uri="{BB962C8B-B14F-4D97-AF65-F5344CB8AC3E}">
        <p14:creationId xmlns:p14="http://schemas.microsoft.com/office/powerpoint/2010/main" val="743965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endParaRPr lang="en-GB" dirty="0"/>
          </a:p>
          <a:p>
            <a:pPr lvl="0"/>
            <a:r>
              <a:rPr lang="en-GB" dirty="0" err="1"/>
              <a:t>tveimur</a:t>
            </a:r>
            <a:r>
              <a:rPr lang="en-GB" dirty="0"/>
              <a:t> </a:t>
            </a:r>
            <a:r>
              <a:rPr lang="en-GB" dirty="0" err="1"/>
              <a:t>línum</a:t>
            </a:r>
            <a:endParaRPr lang="en-GB" dirty="0"/>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dirty="0" err="1"/>
              <a:t>Dæmi</a:t>
            </a:r>
            <a:r>
              <a:rPr lang="en-GB" dirty="0"/>
              <a:t> 1</a:t>
            </a:r>
            <a:endParaRPr lang="en-IS" dirty="0"/>
          </a:p>
        </p:txBody>
      </p:sp>
    </p:spTree>
    <p:extLst>
      <p:ext uri="{BB962C8B-B14F-4D97-AF65-F5344CB8AC3E}">
        <p14:creationId xmlns:p14="http://schemas.microsoft.com/office/powerpoint/2010/main" val="921758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endParaRPr lang="en-IS" dirty="0"/>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a:t>1.1</a:t>
            </a:r>
            <a:endParaRPr lang="en-IS" dirty="0"/>
          </a:p>
        </p:txBody>
      </p:sp>
    </p:spTree>
    <p:extLst>
      <p:ext uri="{BB962C8B-B14F-4D97-AF65-F5344CB8AC3E}">
        <p14:creationId xmlns:p14="http://schemas.microsoft.com/office/powerpoint/2010/main" val="975942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flur">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Vertical Text Placeholder 16">
            <a:extLst>
              <a:ext uri="{FF2B5EF4-FFF2-40B4-BE49-F238E27FC236}">
                <a16:creationId xmlns:a16="http://schemas.microsoft.com/office/drawing/2014/main" id="{D2228170-6F7F-D142-92D2-C221A362C7A8}"/>
              </a:ext>
            </a:extLst>
          </p:cNvPr>
          <p:cNvSpPr>
            <a:spLocks noGrp="1"/>
          </p:cNvSpPr>
          <p:nvPr>
            <p:ph type="body" orient="vert" sz="quarter" idx="10" hasCustomPrompt="1"/>
          </p:nvPr>
        </p:nvSpPr>
        <p:spPr>
          <a:xfrm rot="10800000">
            <a:off x="504327" y="1151731"/>
            <a:ext cx="558119" cy="4554538"/>
          </a:xfrm>
          <a:prstGeom prst="rect">
            <a:avLst/>
          </a:prstGeom>
        </p:spPr>
        <p:txBody>
          <a:bodyPr vert="eaVert"/>
          <a:lstStyle>
            <a:lvl1pPr marL="0" indent="0" algn="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endParaRPr lang="en-IS" dirty="0"/>
          </a:p>
        </p:txBody>
      </p:sp>
      <p:cxnSp>
        <p:nvCxnSpPr>
          <p:cNvPr id="19" name="Straight Connector 18">
            <a:extLst>
              <a:ext uri="{FF2B5EF4-FFF2-40B4-BE49-F238E27FC236}">
                <a16:creationId xmlns:a16="http://schemas.microsoft.com/office/drawing/2014/main" id="{B93921FA-5355-B145-9C06-84D7CC6A9FF7}"/>
              </a:ext>
            </a:extLst>
          </p:cNvPr>
          <p:cNvCxnSpPr>
            <a:cxnSpLocks/>
          </p:cNvCxnSpPr>
          <p:nvPr userDrawn="1"/>
        </p:nvCxnSpPr>
        <p:spPr>
          <a:xfrm flipH="1">
            <a:off x="504327" y="1010194"/>
            <a:ext cx="557711" cy="0"/>
          </a:xfrm>
          <a:prstGeom prst="line">
            <a:avLst/>
          </a:prstGeom>
          <a:ln w="19050">
            <a:solidFill>
              <a:srgbClr val="092E1E"/>
            </a:solidFill>
          </a:ln>
        </p:spPr>
        <p:style>
          <a:lnRef idx="1">
            <a:schemeClr val="accent1"/>
          </a:lnRef>
          <a:fillRef idx="0">
            <a:schemeClr val="accent1"/>
          </a:fillRef>
          <a:effectRef idx="0">
            <a:schemeClr val="accent1"/>
          </a:effectRef>
          <a:fontRef idx="minor">
            <a:schemeClr val="tx1"/>
          </a:fontRef>
        </p:style>
      </p:cxnSp>
      <p:sp>
        <p:nvSpPr>
          <p:cNvPr id="21" name="Text Placeholder 20">
            <a:extLst>
              <a:ext uri="{FF2B5EF4-FFF2-40B4-BE49-F238E27FC236}">
                <a16:creationId xmlns:a16="http://schemas.microsoft.com/office/drawing/2014/main" id="{7535E584-2FF1-0A46-9542-248C304C3A78}"/>
              </a:ext>
            </a:extLst>
          </p:cNvPr>
          <p:cNvSpPr>
            <a:spLocks noGrp="1"/>
          </p:cNvSpPr>
          <p:nvPr>
            <p:ph type="body" sz="quarter" idx="11" hasCustomPrompt="1"/>
          </p:nvPr>
        </p:nvSpPr>
        <p:spPr>
          <a:xfrm>
            <a:off x="503917" y="512388"/>
            <a:ext cx="558121" cy="427038"/>
          </a:xfrm>
          <a:prstGeom prst="rect">
            <a:avLst/>
          </a:prstGeom>
        </p:spPr>
        <p:txBody>
          <a:bodyPr/>
          <a:lstStyle>
            <a:lvl1pPr marL="0" indent="0" algn="ctr">
              <a:buFontTx/>
              <a:buNone/>
              <a:defRPr sz="2400" b="1" i="0">
                <a:solidFill>
                  <a:srgbClr val="092E1E"/>
                </a:solidFill>
                <a:latin typeface="FiraGO SemiBold" panose="020B0503050000020004" pitchFamily="34" charset="0"/>
                <a:cs typeface="FiraGO SemiBold" panose="020B0503050000020004" pitchFamily="34" charset="0"/>
              </a:defRPr>
            </a:lvl1pPr>
          </a:lstStyle>
          <a:p>
            <a:pPr lvl="0"/>
            <a:r>
              <a:rPr lang="en-GB" dirty="0"/>
              <a:t>1.1</a:t>
            </a:r>
            <a:endParaRPr lang="en-IS" dirty="0"/>
          </a:p>
        </p:txBody>
      </p:sp>
    </p:spTree>
    <p:extLst>
      <p:ext uri="{BB962C8B-B14F-4D97-AF65-F5344CB8AC3E}">
        <p14:creationId xmlns:p14="http://schemas.microsoft.com/office/powerpoint/2010/main" val="64518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eginmal">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D87EC839-5CF3-704B-9536-32ADFB848510}"/>
              </a:ext>
            </a:extLst>
          </p:cNvPr>
          <p:cNvCxnSpPr>
            <a:cxnSpLocks/>
          </p:cNvCxnSpPr>
          <p:nvPr userDrawn="1"/>
        </p:nvCxnSpPr>
        <p:spPr>
          <a:xfrm>
            <a:off x="1141591" y="4326111"/>
            <a:ext cx="350007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BD189600-914D-D942-B5F9-3D7DCF2AE249}"/>
              </a:ext>
            </a:extLst>
          </p:cNvPr>
          <p:cNvSpPr>
            <a:spLocks noGrp="1"/>
          </p:cNvSpPr>
          <p:nvPr>
            <p:ph type="body" sz="quarter" idx="12"/>
          </p:nvPr>
        </p:nvSpPr>
        <p:spPr>
          <a:xfrm>
            <a:off x="1141590" y="888146"/>
            <a:ext cx="9901547" cy="789927"/>
          </a:xfrm>
          <a:prstGeom prst="rect">
            <a:avLst/>
          </a:prstGeom>
        </p:spPr>
        <p:txBody>
          <a:bodyPr/>
          <a:lstStyle>
            <a:lvl1pPr marL="0" indent="0">
              <a:buFontTx/>
              <a:buNone/>
              <a:defRPr sz="3300" b="1" i="0">
                <a:solidFill>
                  <a:srgbClr val="09501E"/>
                </a:solidFill>
                <a:latin typeface="FiraGO SemiBold" panose="020B0503050000020004" pitchFamily="34" charset="0"/>
                <a:cs typeface="FiraGO SemiBold" panose="020B0503050000020004" pitchFamily="34" charset="0"/>
              </a:defRPr>
            </a:lvl1pPr>
            <a:lvl2pPr>
              <a:defRPr b="1" i="0">
                <a:latin typeface="FiraGO SemiBold" panose="020B0503050000020004" pitchFamily="34" charset="0"/>
                <a:cs typeface="FiraGO SemiBold" panose="020B0503050000020004" pitchFamily="34" charset="0"/>
              </a:defRPr>
            </a:lvl2pPr>
            <a:lvl3pPr>
              <a:defRPr b="1" i="0">
                <a:latin typeface="FiraGO SemiBold" panose="020B0503050000020004" pitchFamily="34" charset="0"/>
                <a:cs typeface="FiraGO SemiBold" panose="020B0503050000020004" pitchFamily="34" charset="0"/>
              </a:defRPr>
            </a:lvl3pPr>
            <a:lvl4pPr>
              <a:defRPr b="1" i="0">
                <a:latin typeface="FiraGO SemiBold" panose="020B0503050000020004" pitchFamily="34" charset="0"/>
                <a:cs typeface="FiraGO SemiBold" panose="020B0503050000020004" pitchFamily="34" charset="0"/>
              </a:defRPr>
            </a:lvl4pPr>
            <a:lvl5pPr>
              <a:defRPr b="1" i="0">
                <a:latin typeface="FiraGO SemiBold" panose="020B0503050000020004" pitchFamily="34" charset="0"/>
                <a:cs typeface="FiraGO SemiBold" panose="020B0503050000020004" pitchFamily="34" charset="0"/>
              </a:defRPr>
            </a:lvl5pPr>
          </a:lstStyle>
          <a:p>
            <a:pPr lvl="0"/>
            <a:r>
              <a:rPr lang="en-GB" dirty="0"/>
              <a:t>Click to edit Master text style</a:t>
            </a:r>
          </a:p>
        </p:txBody>
      </p:sp>
      <p:sp>
        <p:nvSpPr>
          <p:cNvPr id="7" name="Text Placeholder 6">
            <a:extLst>
              <a:ext uri="{FF2B5EF4-FFF2-40B4-BE49-F238E27FC236}">
                <a16:creationId xmlns:a16="http://schemas.microsoft.com/office/drawing/2014/main" id="{85000A2C-81C2-ED4C-9871-E489B4AE0E6E}"/>
              </a:ext>
            </a:extLst>
          </p:cNvPr>
          <p:cNvSpPr>
            <a:spLocks noGrp="1"/>
          </p:cNvSpPr>
          <p:nvPr>
            <p:ph type="body" sz="quarter" idx="13"/>
          </p:nvPr>
        </p:nvSpPr>
        <p:spPr>
          <a:xfrm>
            <a:off x="1141413" y="1838325"/>
            <a:ext cx="5601031" cy="4592638"/>
          </a:xfrm>
          <a:prstGeom prst="rect">
            <a:avLst/>
          </a:prstGeom>
        </p:spPr>
        <p:txBody>
          <a:bodyPr/>
          <a:lstStyle>
            <a:lvl1pPr marL="0" indent="0">
              <a:lnSpc>
                <a:spcPts val="2400"/>
              </a:lnSpc>
              <a:buFontTx/>
              <a:buNone/>
              <a:defRPr sz="1600" b="0" i="0">
                <a:latin typeface="FiraGO Book" panose="020B0503050000020004" pitchFamily="34" charset="0"/>
                <a:cs typeface="FiraGO Book" panose="020B0503050000020004" pitchFamily="34" charset="0"/>
              </a:defRPr>
            </a:lvl1pPr>
            <a:lvl2pPr marL="457200" indent="0">
              <a:buFontTx/>
              <a:buNone/>
              <a:defRPr sz="1800" b="0" i="0">
                <a:latin typeface="FiraGO Book" panose="020B0503050000020004" pitchFamily="34" charset="0"/>
                <a:cs typeface="FiraGO Book" panose="020B0503050000020004" pitchFamily="34" charset="0"/>
              </a:defRPr>
            </a:lvl2pPr>
            <a:lvl3pPr marL="914400" indent="0">
              <a:buFontTx/>
              <a:buNone/>
              <a:defRPr sz="1800" b="0" i="0">
                <a:latin typeface="FiraGO Book" panose="020B0503050000020004" pitchFamily="34" charset="0"/>
                <a:cs typeface="FiraGO Book" panose="020B0503050000020004" pitchFamily="34" charset="0"/>
              </a:defRPr>
            </a:lvl3pPr>
            <a:lvl4pPr marL="1371600" indent="0">
              <a:buFontTx/>
              <a:buNone/>
              <a:defRPr sz="1800" b="0" i="0">
                <a:latin typeface="FiraGO Book" panose="020B0503050000020004" pitchFamily="34" charset="0"/>
                <a:cs typeface="FiraGO Book" panose="020B0503050000020004" pitchFamily="34" charset="0"/>
              </a:defRPr>
            </a:lvl4pPr>
            <a:lvl5pPr marL="1828800" indent="0">
              <a:buFontTx/>
              <a:buNone/>
              <a:defRPr sz="1800" b="0" i="0">
                <a:latin typeface="FiraGO Book" panose="020B0503050000020004" pitchFamily="34" charset="0"/>
                <a:cs typeface="FiraGO Book" panose="020B0503050000020004" pitchFamily="34" charset="0"/>
              </a:defRPr>
            </a:lvl5pPr>
          </a:lstStyle>
          <a:p>
            <a:pPr lvl="0"/>
            <a:r>
              <a:rPr lang="en-GB" dirty="0"/>
              <a:t>Click to edit Master text styles</a:t>
            </a:r>
          </a:p>
        </p:txBody>
      </p:sp>
    </p:spTree>
    <p:extLst>
      <p:ext uri="{BB962C8B-B14F-4D97-AF65-F5344CB8AC3E}">
        <p14:creationId xmlns:p14="http://schemas.microsoft.com/office/powerpoint/2010/main" val="2790614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Millisida">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DEEB1F7E-2A8D-504D-B0F6-19363E52AB3C}"/>
              </a:ext>
            </a:extLst>
          </p:cNvPr>
          <p:cNvSpPr>
            <a:spLocks noGrp="1"/>
          </p:cNvSpPr>
          <p:nvPr>
            <p:ph type="body" sz="quarter" idx="10" hasCustomPrompt="1"/>
          </p:nvPr>
        </p:nvSpPr>
        <p:spPr>
          <a:xfrm>
            <a:off x="1078095" y="3093810"/>
            <a:ext cx="5171980" cy="1729399"/>
          </a:xfrm>
          <a:prstGeom prst="rect">
            <a:avLst/>
          </a:prstGeom>
        </p:spPr>
        <p:txBody>
          <a:bodyPr/>
          <a:lstStyle>
            <a:lvl1pPr marL="0" indent="0">
              <a:lnSpc>
                <a:spcPct val="80000"/>
              </a:lnSpc>
              <a:buFontTx/>
              <a:buNone/>
              <a:defRPr sz="3800" b="1" i="0">
                <a:solidFill>
                  <a:srgbClr val="092E1E"/>
                </a:solidFill>
                <a:latin typeface="FiraGO SemiBold" panose="020B0503050000020004" pitchFamily="34" charset="0"/>
                <a:cs typeface="FiraGO SemiBold" panose="020B0503050000020004" pitchFamily="34" charset="0"/>
              </a:defRPr>
            </a:lvl1pPr>
          </a:lstStyle>
          <a:p>
            <a:pPr lvl="0"/>
            <a:r>
              <a:rPr lang="en-GB" dirty="0" err="1"/>
              <a:t>Fyrirsögn</a:t>
            </a:r>
            <a:r>
              <a:rPr lang="en-GB" dirty="0"/>
              <a:t> </a:t>
            </a:r>
            <a:r>
              <a:rPr lang="en-GB" dirty="0" err="1"/>
              <a:t>í</a:t>
            </a:r>
            <a:endParaRPr lang="en-GB" dirty="0"/>
          </a:p>
          <a:p>
            <a:pPr lvl="0"/>
            <a:r>
              <a:rPr lang="en-GB" dirty="0" err="1"/>
              <a:t>tveimur</a:t>
            </a:r>
            <a:r>
              <a:rPr lang="en-GB" dirty="0"/>
              <a:t> </a:t>
            </a:r>
            <a:r>
              <a:rPr lang="en-GB" dirty="0" err="1"/>
              <a:t>línum</a:t>
            </a:r>
            <a:endParaRPr lang="en-GB" dirty="0"/>
          </a:p>
        </p:txBody>
      </p:sp>
      <p:sp>
        <p:nvSpPr>
          <p:cNvPr id="10" name="Text Placeholder 9">
            <a:extLst>
              <a:ext uri="{FF2B5EF4-FFF2-40B4-BE49-F238E27FC236}">
                <a16:creationId xmlns:a16="http://schemas.microsoft.com/office/drawing/2014/main" id="{6DB5F931-388D-E84A-BE82-E8D7C4709E74}"/>
              </a:ext>
            </a:extLst>
          </p:cNvPr>
          <p:cNvSpPr>
            <a:spLocks noGrp="1"/>
          </p:cNvSpPr>
          <p:nvPr>
            <p:ph type="body" sz="quarter" idx="11" hasCustomPrompt="1"/>
          </p:nvPr>
        </p:nvSpPr>
        <p:spPr>
          <a:xfrm>
            <a:off x="1078095" y="2531889"/>
            <a:ext cx="3073400" cy="681037"/>
          </a:xfrm>
          <a:prstGeom prst="rect">
            <a:avLst/>
          </a:prstGeom>
        </p:spPr>
        <p:txBody>
          <a:bodyPr/>
          <a:lstStyle>
            <a:lvl1pPr marL="0" indent="0">
              <a:buFontTx/>
              <a:buNone/>
              <a:defRPr sz="2400" b="0" i="0">
                <a:solidFill>
                  <a:srgbClr val="F18921"/>
                </a:solidFill>
                <a:latin typeface="FiraGO Book" panose="020B0503050000020004" pitchFamily="34" charset="0"/>
                <a:cs typeface="FiraGO Book" panose="020B0503050000020004" pitchFamily="34" charset="0"/>
              </a:defRPr>
            </a:lvl1pPr>
          </a:lstStyle>
          <a:p>
            <a:pPr lvl="0"/>
            <a:r>
              <a:rPr lang="en-GB" dirty="0" err="1"/>
              <a:t>Dæmi</a:t>
            </a:r>
            <a:r>
              <a:rPr lang="en-GB" dirty="0"/>
              <a:t> 1</a:t>
            </a:r>
            <a:endParaRPr lang="en-IS" dirty="0"/>
          </a:p>
        </p:txBody>
      </p:sp>
    </p:spTree>
    <p:extLst>
      <p:ext uri="{BB962C8B-B14F-4D97-AF65-F5344CB8AC3E}">
        <p14:creationId xmlns:p14="http://schemas.microsoft.com/office/powerpoint/2010/main" val="142277106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093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56729" y="289796"/>
            <a:ext cx="1017386" cy="353943"/>
          </a:xfrm>
          <a:prstGeom prst="rect">
            <a:avLst/>
          </a:prstGeom>
          <a:noFill/>
        </p:spPr>
        <p:txBody>
          <a:bodyPr wrap="square" rtlCol="0">
            <a:spAutoFit/>
          </a:bodyPr>
          <a:lstStyle/>
          <a:p>
            <a:r>
              <a:rPr lang="en-IS" sz="1700" b="1" i="0" dirty="0">
                <a:solidFill>
                  <a:srgbClr val="092E1E"/>
                </a:solidFill>
                <a:latin typeface="FiraGO SemiBold" panose="020B0503050000020004" pitchFamily="34" charset="0"/>
                <a:cs typeface="FiraGO SemiBold" panose="020B0503050000020004" pitchFamily="34" charset="0"/>
              </a:rPr>
              <a:t>01.05.21</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dirty="0">
                <a:solidFill>
                  <a:srgbClr val="092E1E"/>
                </a:solidFill>
                <a:latin typeface="FiraGO SemiBold" panose="020B0503050000020004" pitchFamily="34" charset="0"/>
                <a:cs typeface="FiraGO SemiBold" panose="020B0503050000020004" pitchFamily="34" charset="0"/>
              </a:rPr>
              <a:t>b</a:t>
            </a:r>
            <a:r>
              <a:rPr lang="en-IS" sz="1700" b="1" i="0" dirty="0">
                <a:solidFill>
                  <a:srgbClr val="092E1E"/>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2798056941"/>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0"/>
            <a:ext cx="11084938" cy="87050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3" name="Rectangle 2">
            <a:extLst>
              <a:ext uri="{FF2B5EF4-FFF2-40B4-BE49-F238E27FC236}">
                <a16:creationId xmlns:a16="http://schemas.microsoft.com/office/drawing/2014/main" id="{DA4C8394-0C1B-434D-A40F-6E3464670AB2}"/>
              </a:ext>
            </a:extLst>
          </p:cNvPr>
          <p:cNvSpPr/>
          <p:nvPr userDrawn="1"/>
        </p:nvSpPr>
        <p:spPr>
          <a:xfrm>
            <a:off x="0" y="870509"/>
            <a:ext cx="12189533" cy="5987491"/>
          </a:xfrm>
          <a:prstGeom prst="rect">
            <a:avLst/>
          </a:prstGeom>
          <a:solidFill>
            <a:srgbClr val="CBE4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4" name="TextBox 3">
            <a:extLst>
              <a:ext uri="{FF2B5EF4-FFF2-40B4-BE49-F238E27FC236}">
                <a16:creationId xmlns:a16="http://schemas.microsoft.com/office/drawing/2014/main" id="{EF08CC02-F212-5D47-988A-164B9E6C8623}"/>
              </a:ext>
            </a:extLst>
          </p:cNvPr>
          <p:cNvSpPr txBox="1"/>
          <p:nvPr userDrawn="1"/>
        </p:nvSpPr>
        <p:spPr>
          <a:xfrm>
            <a:off x="249951" y="289796"/>
            <a:ext cx="724205" cy="353943"/>
          </a:xfrm>
          <a:prstGeom prst="rect">
            <a:avLst/>
          </a:prstGeom>
          <a:noFill/>
        </p:spPr>
        <p:txBody>
          <a:bodyPr wrap="square" rtlCol="0">
            <a:spAutoFit/>
          </a:bodyPr>
          <a:lstStyle/>
          <a:p>
            <a:r>
              <a:rPr lang="en-IS" sz="1700" b="1" i="0" dirty="0">
                <a:solidFill>
                  <a:srgbClr val="092E1E"/>
                </a:solidFill>
                <a:latin typeface="FiraGO SemiBold" panose="020B0503050000020004" pitchFamily="34" charset="0"/>
                <a:cs typeface="FiraGO SemiBold" panose="020B0503050000020004" pitchFamily="34" charset="0"/>
              </a:rPr>
              <a:t>2020</a:t>
            </a:r>
          </a:p>
        </p:txBody>
      </p:sp>
      <p:sp>
        <p:nvSpPr>
          <p:cNvPr id="6" name="TextBox 5">
            <a:extLst>
              <a:ext uri="{FF2B5EF4-FFF2-40B4-BE49-F238E27FC236}">
                <a16:creationId xmlns:a16="http://schemas.microsoft.com/office/drawing/2014/main" id="{2C30AB85-6DF9-3D4F-A827-C2A20B09CB70}"/>
              </a:ext>
            </a:extLst>
          </p:cNvPr>
          <p:cNvSpPr txBox="1"/>
          <p:nvPr userDrawn="1"/>
        </p:nvSpPr>
        <p:spPr>
          <a:xfrm>
            <a:off x="10065085" y="289796"/>
            <a:ext cx="2039706" cy="353943"/>
          </a:xfrm>
          <a:prstGeom prst="rect">
            <a:avLst/>
          </a:prstGeom>
          <a:noFill/>
        </p:spPr>
        <p:txBody>
          <a:bodyPr wrap="square" rtlCol="0">
            <a:spAutoFit/>
          </a:bodyPr>
          <a:lstStyle/>
          <a:p>
            <a:r>
              <a:rPr lang="en-GB" sz="1700" b="1" i="0" dirty="0">
                <a:solidFill>
                  <a:schemeClr val="bg1"/>
                </a:solidFill>
                <a:latin typeface="FiraGO SemiBold" panose="020B0503050000020004" pitchFamily="34" charset="0"/>
                <a:cs typeface="FiraGO SemiBold" panose="020B0503050000020004" pitchFamily="34" charset="0"/>
              </a:rPr>
              <a:t>b</a:t>
            </a:r>
            <a:r>
              <a:rPr lang="en-IS" sz="1700" b="1" i="0" dirty="0">
                <a:solidFill>
                  <a:schemeClr val="bg1"/>
                </a:solidFill>
                <a:latin typeface="FiraGO SemiBold" panose="020B0503050000020004" pitchFamily="34" charset="0"/>
                <a:cs typeface="FiraGO SemiBold" panose="020B0503050000020004" pitchFamily="34" charset="0"/>
              </a:rPr>
              <a:t>etrivinnutimi.is</a:t>
            </a:r>
          </a:p>
        </p:txBody>
      </p:sp>
    </p:spTree>
    <p:extLst>
      <p:ext uri="{BB962C8B-B14F-4D97-AF65-F5344CB8AC3E}">
        <p14:creationId xmlns:p14="http://schemas.microsoft.com/office/powerpoint/2010/main" val="3953160712"/>
      </p:ext>
    </p:extLst>
  </p:cSld>
  <p:clrMap bg1="lt1" tx1="dk1" bg2="lt2" tx2="dk2" accent1="accent1" accent2="accent2" accent3="accent3" accent4="accent4" accent5="accent5" accent6="accent6" hlink="hlink" folHlink="folHlink"/>
  <p:sldLayoutIdLst>
    <p:sldLayoutId id="2147483665"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3E3345-620F-924C-9C6F-3594FA1D39EF}"/>
              </a:ext>
            </a:extLst>
          </p:cNvPr>
          <p:cNvSpPr/>
          <p:nvPr userDrawn="1"/>
        </p:nvSpPr>
        <p:spPr>
          <a:xfrm>
            <a:off x="1107062" y="1"/>
            <a:ext cx="11084938" cy="243839"/>
          </a:xfrm>
          <a:prstGeom prst="rect">
            <a:avLst/>
          </a:prstGeom>
          <a:solidFill>
            <a:srgbClr val="0941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
        <p:nvSpPr>
          <p:cNvPr id="9" name="Rectangle 8">
            <a:extLst>
              <a:ext uri="{FF2B5EF4-FFF2-40B4-BE49-F238E27FC236}">
                <a16:creationId xmlns:a16="http://schemas.microsoft.com/office/drawing/2014/main" id="{8615EA64-0CC3-0D42-BA21-3327A7DF9861}"/>
              </a:ext>
            </a:extLst>
          </p:cNvPr>
          <p:cNvSpPr/>
          <p:nvPr userDrawn="1"/>
        </p:nvSpPr>
        <p:spPr>
          <a:xfrm>
            <a:off x="1073" y="1"/>
            <a:ext cx="1105989" cy="243839"/>
          </a:xfrm>
          <a:prstGeom prst="rect">
            <a:avLst/>
          </a:prstGeom>
          <a:solidFill>
            <a:srgbClr val="A9CCA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S"/>
          </a:p>
        </p:txBody>
      </p:sp>
    </p:spTree>
    <p:extLst>
      <p:ext uri="{BB962C8B-B14F-4D97-AF65-F5344CB8AC3E}">
        <p14:creationId xmlns:p14="http://schemas.microsoft.com/office/powerpoint/2010/main" val="2965237722"/>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7"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clock&#10;&#10;Description automatically generated">
            <a:extLst>
              <a:ext uri="{FF2B5EF4-FFF2-40B4-BE49-F238E27FC236}">
                <a16:creationId xmlns:a16="http://schemas.microsoft.com/office/drawing/2014/main" id="{711CB419-CE8A-434C-AD6E-677B1E00FC87}"/>
              </a:ext>
            </a:extLst>
          </p:cNvPr>
          <p:cNvPicPr>
            <a:picLocks noChangeAspect="1"/>
          </p:cNvPicPr>
          <p:nvPr/>
        </p:nvPicPr>
        <p:blipFill rotWithShape="1">
          <a:blip r:embed="rId3"/>
          <a:srcRect l="42363" t="17291" r="6192"/>
          <a:stretch/>
        </p:blipFill>
        <p:spPr>
          <a:xfrm>
            <a:off x="5579268" y="1050130"/>
            <a:ext cx="6272213" cy="5672137"/>
          </a:xfrm>
          <a:prstGeom prst="rect">
            <a:avLst/>
          </a:prstGeom>
        </p:spPr>
      </p:pic>
      <p:sp>
        <p:nvSpPr>
          <p:cNvPr id="5" name="Text Placeholder 4">
            <a:extLst>
              <a:ext uri="{FF2B5EF4-FFF2-40B4-BE49-F238E27FC236}">
                <a16:creationId xmlns:a16="http://schemas.microsoft.com/office/drawing/2014/main" id="{2A7A135A-C741-4542-8664-141FB8F21C29}"/>
              </a:ext>
            </a:extLst>
          </p:cNvPr>
          <p:cNvSpPr>
            <a:spLocks noGrp="1"/>
          </p:cNvSpPr>
          <p:nvPr>
            <p:ph type="body" sz="quarter" idx="10"/>
          </p:nvPr>
        </p:nvSpPr>
        <p:spPr>
          <a:xfrm>
            <a:off x="384178" y="1764861"/>
            <a:ext cx="5595203" cy="3011855"/>
          </a:xfrm>
        </p:spPr>
        <p:txBody>
          <a:bodyPr/>
          <a:lstStyle/>
          <a:p>
            <a:r>
              <a:rPr lang="is-IS" sz="4400" noProof="1"/>
              <a:t>Betri vinnutími í vaktavinnu</a:t>
            </a:r>
          </a:p>
          <a:p>
            <a:endParaRPr lang="is-IS" sz="3200" noProof="1"/>
          </a:p>
          <a:p>
            <a:endParaRPr lang="is-IS" sz="3200" noProof="1"/>
          </a:p>
          <a:p>
            <a:r>
              <a:rPr lang="is-IS" sz="3200" noProof="1"/>
              <a:t>Dæmi: Mötuneyti</a:t>
            </a:r>
          </a:p>
          <a:p>
            <a:endParaRPr lang="en-GB" dirty="0"/>
          </a:p>
          <a:p>
            <a:endParaRPr lang="en-GB" dirty="0"/>
          </a:p>
          <a:p>
            <a:endParaRPr lang="en-GB" dirty="0"/>
          </a:p>
        </p:txBody>
      </p:sp>
    </p:spTree>
    <p:extLst>
      <p:ext uri="{BB962C8B-B14F-4D97-AF65-F5344CB8AC3E}">
        <p14:creationId xmlns:p14="http://schemas.microsoft.com/office/powerpoint/2010/main" val="2241934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D746A02-5E29-48CB-A321-236E28F54160}"/>
              </a:ext>
            </a:extLst>
          </p:cNvPr>
          <p:cNvSpPr>
            <a:spLocks noGrp="1"/>
          </p:cNvSpPr>
          <p:nvPr>
            <p:ph type="body" sz="quarter" idx="10"/>
          </p:nvPr>
        </p:nvSpPr>
        <p:spPr/>
        <p:txBody>
          <a:bodyPr/>
          <a:lstStyle/>
          <a:p>
            <a:r>
              <a:rPr lang="is-IS" dirty="0"/>
              <a:t>TAKK FYRIR</a:t>
            </a:r>
          </a:p>
        </p:txBody>
      </p:sp>
    </p:spTree>
    <p:extLst>
      <p:ext uri="{BB962C8B-B14F-4D97-AF65-F5344CB8AC3E}">
        <p14:creationId xmlns:p14="http://schemas.microsoft.com/office/powerpoint/2010/main" val="584789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poraskja 21">
            <a:extLst>
              <a:ext uri="{FF2B5EF4-FFF2-40B4-BE49-F238E27FC236}">
                <a16:creationId xmlns:a16="http://schemas.microsoft.com/office/drawing/2014/main" id="{7F87B524-2D24-4AC4-9096-1780B775448F}"/>
              </a:ext>
            </a:extLst>
          </p:cNvPr>
          <p:cNvSpPr/>
          <p:nvPr/>
        </p:nvSpPr>
        <p:spPr>
          <a:xfrm>
            <a:off x="94965" y="1345416"/>
            <a:ext cx="2625419" cy="2501819"/>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 name="Textarammi 1">
            <a:extLst>
              <a:ext uri="{FF2B5EF4-FFF2-40B4-BE49-F238E27FC236}">
                <a16:creationId xmlns:a16="http://schemas.microsoft.com/office/drawing/2014/main" id="{7F94F76D-16C7-40DD-9A36-1785AA49DDC7}"/>
              </a:ext>
            </a:extLst>
          </p:cNvPr>
          <p:cNvSpPr txBox="1"/>
          <p:nvPr/>
        </p:nvSpPr>
        <p:spPr>
          <a:xfrm>
            <a:off x="3362648" y="477547"/>
            <a:ext cx="6988342" cy="461665"/>
          </a:xfrm>
          <a:prstGeom prst="rect">
            <a:avLst/>
          </a:prstGeom>
          <a:noFill/>
        </p:spPr>
        <p:txBody>
          <a:bodyPr wrap="square" rtlCol="0">
            <a:spAutoFit/>
          </a:bodyPr>
          <a:lstStyle/>
          <a:p>
            <a:r>
              <a:rPr lang="is-IS" sz="2400" b="1" dirty="0">
                <a:solidFill>
                  <a:srgbClr val="09501E"/>
                </a:solidFill>
              </a:rPr>
              <a:t>Starfsmaður í </a:t>
            </a:r>
            <a:r>
              <a:rPr lang="is-IS" sz="2400" b="1" dirty="0" err="1">
                <a:solidFill>
                  <a:srgbClr val="09501E"/>
                </a:solidFill>
              </a:rPr>
              <a:t>mötuneyti</a:t>
            </a:r>
            <a:r>
              <a:rPr lang="is-IS" sz="2400" b="1" dirty="0">
                <a:solidFill>
                  <a:srgbClr val="09501E"/>
                </a:solidFill>
              </a:rPr>
              <a:t> – unnið 2. hverja helgi</a:t>
            </a:r>
          </a:p>
        </p:txBody>
      </p:sp>
      <p:pic>
        <p:nvPicPr>
          <p:cNvPr id="20" name="Mynd 19">
            <a:extLst>
              <a:ext uri="{FF2B5EF4-FFF2-40B4-BE49-F238E27FC236}">
                <a16:creationId xmlns:a16="http://schemas.microsoft.com/office/drawing/2014/main" id="{ECC1DD12-ACD7-42FA-A615-CA47FBB0A68C}"/>
              </a:ext>
            </a:extLst>
          </p:cNvPr>
          <p:cNvPicPr>
            <a:picLocks noChangeAspect="1"/>
          </p:cNvPicPr>
          <p:nvPr/>
        </p:nvPicPr>
        <p:blipFill rotWithShape="1">
          <a:blip r:embed="rId3"/>
          <a:srcRect b="3735"/>
          <a:stretch/>
        </p:blipFill>
        <p:spPr>
          <a:xfrm>
            <a:off x="3362648" y="1188659"/>
            <a:ext cx="8181809" cy="5191793"/>
          </a:xfrm>
          <a:prstGeom prst="rect">
            <a:avLst/>
          </a:prstGeom>
        </p:spPr>
      </p:pic>
      <p:sp>
        <p:nvSpPr>
          <p:cNvPr id="21" name="Textarammi 20">
            <a:extLst>
              <a:ext uri="{FF2B5EF4-FFF2-40B4-BE49-F238E27FC236}">
                <a16:creationId xmlns:a16="http://schemas.microsoft.com/office/drawing/2014/main" id="{3832CEC8-BE89-410B-AEC2-0FFC75C7761F}"/>
              </a:ext>
            </a:extLst>
          </p:cNvPr>
          <p:cNvSpPr txBox="1"/>
          <p:nvPr/>
        </p:nvSpPr>
        <p:spPr>
          <a:xfrm>
            <a:off x="443552" y="2025259"/>
            <a:ext cx="1876567" cy="954107"/>
          </a:xfrm>
          <a:prstGeom prst="rect">
            <a:avLst/>
          </a:prstGeom>
          <a:noFill/>
        </p:spPr>
        <p:txBody>
          <a:bodyPr wrap="square" rtlCol="0">
            <a:spAutoFit/>
          </a:bodyPr>
          <a:lstStyle/>
          <a:p>
            <a:pPr algn="ctr"/>
            <a:r>
              <a:rPr lang="is-IS" sz="2000" b="1" dirty="0"/>
              <a:t>Opnunartími:</a:t>
            </a:r>
          </a:p>
          <a:p>
            <a:pPr algn="ctr"/>
            <a:r>
              <a:rPr lang="is-IS" dirty="0"/>
              <a:t>08-20 alla daga vikunnar</a:t>
            </a:r>
          </a:p>
        </p:txBody>
      </p:sp>
      <p:sp>
        <p:nvSpPr>
          <p:cNvPr id="3" name="Rétthyrningur 2">
            <a:extLst>
              <a:ext uri="{FF2B5EF4-FFF2-40B4-BE49-F238E27FC236}">
                <a16:creationId xmlns:a16="http://schemas.microsoft.com/office/drawing/2014/main" id="{980607E0-E1F0-4AE6-BA2D-3E9DC7882FF3}"/>
              </a:ext>
            </a:extLst>
          </p:cNvPr>
          <p:cNvSpPr/>
          <p:nvPr/>
        </p:nvSpPr>
        <p:spPr>
          <a:xfrm>
            <a:off x="443552" y="857621"/>
            <a:ext cx="816591" cy="3310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 name="Textarammi 3">
            <a:extLst>
              <a:ext uri="{FF2B5EF4-FFF2-40B4-BE49-F238E27FC236}">
                <a16:creationId xmlns:a16="http://schemas.microsoft.com/office/drawing/2014/main" id="{F227C9C9-3927-48DD-AD24-E0BD20BA44FA}"/>
              </a:ext>
            </a:extLst>
          </p:cNvPr>
          <p:cNvSpPr txBox="1"/>
          <p:nvPr/>
        </p:nvSpPr>
        <p:spPr>
          <a:xfrm>
            <a:off x="332380" y="477547"/>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100% starf</a:t>
            </a:r>
          </a:p>
        </p:txBody>
      </p:sp>
    </p:spTree>
    <p:extLst>
      <p:ext uri="{BB962C8B-B14F-4D97-AF65-F5344CB8AC3E}">
        <p14:creationId xmlns:p14="http://schemas.microsoft.com/office/powerpoint/2010/main" val="3051857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ynd 7">
            <a:extLst>
              <a:ext uri="{FF2B5EF4-FFF2-40B4-BE49-F238E27FC236}">
                <a16:creationId xmlns:a16="http://schemas.microsoft.com/office/drawing/2014/main" id="{1E134AA2-20B0-4EAD-85ED-342BA5D0AC4F}"/>
              </a:ext>
            </a:extLst>
          </p:cNvPr>
          <p:cNvPicPr>
            <a:picLocks noChangeAspect="1"/>
          </p:cNvPicPr>
          <p:nvPr/>
        </p:nvPicPr>
        <p:blipFill>
          <a:blip r:embed="rId3"/>
          <a:stretch>
            <a:fillRect/>
          </a:stretch>
        </p:blipFill>
        <p:spPr>
          <a:xfrm>
            <a:off x="2649629" y="1014860"/>
            <a:ext cx="6685202" cy="4596388"/>
          </a:xfrm>
          <a:prstGeom prst="rect">
            <a:avLst/>
          </a:prstGeom>
        </p:spPr>
      </p:pic>
      <p:sp>
        <p:nvSpPr>
          <p:cNvPr id="4" name="Staðgengill lóðrétts texta 3">
            <a:extLst>
              <a:ext uri="{FF2B5EF4-FFF2-40B4-BE49-F238E27FC236}">
                <a16:creationId xmlns:a16="http://schemas.microsoft.com/office/drawing/2014/main" id="{88224E9D-1A3B-4FB7-9649-AC3795D283D9}"/>
              </a:ext>
            </a:extLst>
          </p:cNvPr>
          <p:cNvSpPr>
            <a:spLocks noGrp="1"/>
          </p:cNvSpPr>
          <p:nvPr>
            <p:ph type="body" orient="vert" sz="quarter" idx="10"/>
          </p:nvPr>
        </p:nvSpPr>
        <p:spPr>
          <a:xfrm rot="16200000">
            <a:off x="803231" y="845101"/>
            <a:ext cx="558119" cy="1796348"/>
          </a:xfrm>
        </p:spPr>
        <p:txBody>
          <a:bodyPr/>
          <a:lstStyle/>
          <a:p>
            <a:pPr algn="l"/>
            <a:r>
              <a:rPr lang="is-IS" dirty="0"/>
              <a:t>Laun voru </a:t>
            </a:r>
          </a:p>
        </p:txBody>
      </p:sp>
      <p:sp>
        <p:nvSpPr>
          <p:cNvPr id="11" name="Staðgengill lóðrétts texta 3">
            <a:extLst>
              <a:ext uri="{FF2B5EF4-FFF2-40B4-BE49-F238E27FC236}">
                <a16:creationId xmlns:a16="http://schemas.microsoft.com/office/drawing/2014/main" id="{5C5631EE-D65E-4221-A473-B54F05915D15}"/>
              </a:ext>
            </a:extLst>
          </p:cNvPr>
          <p:cNvSpPr txBox="1">
            <a:spLocks/>
          </p:cNvSpPr>
          <p:nvPr/>
        </p:nvSpPr>
        <p:spPr>
          <a:xfrm rot="16200000">
            <a:off x="10392818" y="695479"/>
            <a:ext cx="558119" cy="2288400"/>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t>Laun verða </a:t>
            </a:r>
          </a:p>
        </p:txBody>
      </p:sp>
      <p:sp>
        <p:nvSpPr>
          <p:cNvPr id="12" name="Textarammi 11">
            <a:extLst>
              <a:ext uri="{FF2B5EF4-FFF2-40B4-BE49-F238E27FC236}">
                <a16:creationId xmlns:a16="http://schemas.microsoft.com/office/drawing/2014/main" id="{4BDA5033-8588-4F09-B877-BA0DA137C1D7}"/>
              </a:ext>
            </a:extLst>
          </p:cNvPr>
          <p:cNvSpPr txBox="1"/>
          <p:nvPr/>
        </p:nvSpPr>
        <p:spPr>
          <a:xfrm>
            <a:off x="98650" y="2683053"/>
            <a:ext cx="1796346" cy="369332"/>
          </a:xfrm>
          <a:prstGeom prst="rect">
            <a:avLst/>
          </a:prstGeom>
          <a:noFill/>
        </p:spPr>
        <p:txBody>
          <a:bodyPr wrap="square" rtlCol="0">
            <a:spAutoFit/>
          </a:bodyPr>
          <a:lstStyle/>
          <a:p>
            <a:r>
              <a:rPr lang="is-IS" dirty="0"/>
              <a:t>Laun 384.074</a:t>
            </a:r>
          </a:p>
        </p:txBody>
      </p:sp>
      <p:sp>
        <p:nvSpPr>
          <p:cNvPr id="14" name="Textarammi 13">
            <a:extLst>
              <a:ext uri="{FF2B5EF4-FFF2-40B4-BE49-F238E27FC236}">
                <a16:creationId xmlns:a16="http://schemas.microsoft.com/office/drawing/2014/main" id="{D6388839-0976-413A-AA64-C8CB0672F23A}"/>
              </a:ext>
            </a:extLst>
          </p:cNvPr>
          <p:cNvSpPr txBox="1"/>
          <p:nvPr/>
        </p:nvSpPr>
        <p:spPr>
          <a:xfrm>
            <a:off x="78395" y="3290393"/>
            <a:ext cx="2328252" cy="369332"/>
          </a:xfrm>
          <a:prstGeom prst="rect">
            <a:avLst/>
          </a:prstGeom>
          <a:noFill/>
        </p:spPr>
        <p:txBody>
          <a:bodyPr wrap="square" rtlCol="0">
            <a:spAutoFit/>
          </a:bodyPr>
          <a:lstStyle/>
          <a:p>
            <a:r>
              <a:rPr lang="is-IS" dirty="0"/>
              <a:t>Vinnuframlag 176 klst.</a:t>
            </a:r>
          </a:p>
        </p:txBody>
      </p:sp>
      <p:sp>
        <p:nvSpPr>
          <p:cNvPr id="16" name="Textarammi 15">
            <a:extLst>
              <a:ext uri="{FF2B5EF4-FFF2-40B4-BE49-F238E27FC236}">
                <a16:creationId xmlns:a16="http://schemas.microsoft.com/office/drawing/2014/main" id="{917681EA-3BAC-46B6-83D4-B788178EFDC1}"/>
              </a:ext>
            </a:extLst>
          </p:cNvPr>
          <p:cNvSpPr txBox="1"/>
          <p:nvPr/>
        </p:nvSpPr>
        <p:spPr>
          <a:xfrm>
            <a:off x="78395" y="3864960"/>
            <a:ext cx="2328252" cy="369332"/>
          </a:xfrm>
          <a:prstGeom prst="rect">
            <a:avLst/>
          </a:prstGeom>
          <a:noFill/>
        </p:spPr>
        <p:txBody>
          <a:bodyPr wrap="square" rtlCol="0">
            <a:spAutoFit/>
          </a:bodyPr>
          <a:lstStyle/>
          <a:p>
            <a:r>
              <a:rPr lang="is-IS" dirty="0"/>
              <a:t>Fjöldi mætinga 22</a:t>
            </a:r>
          </a:p>
        </p:txBody>
      </p:sp>
      <p:sp>
        <p:nvSpPr>
          <p:cNvPr id="18" name="Textarammi 17">
            <a:extLst>
              <a:ext uri="{FF2B5EF4-FFF2-40B4-BE49-F238E27FC236}">
                <a16:creationId xmlns:a16="http://schemas.microsoft.com/office/drawing/2014/main" id="{3E5C722F-AB63-4F37-9C71-47ED25FA3F5D}"/>
              </a:ext>
            </a:extLst>
          </p:cNvPr>
          <p:cNvSpPr txBox="1"/>
          <p:nvPr/>
        </p:nvSpPr>
        <p:spPr>
          <a:xfrm>
            <a:off x="78395" y="4410085"/>
            <a:ext cx="2650981" cy="369332"/>
          </a:xfrm>
          <a:prstGeom prst="rect">
            <a:avLst/>
          </a:prstGeom>
          <a:noFill/>
        </p:spPr>
        <p:txBody>
          <a:bodyPr wrap="square" rtlCol="0">
            <a:spAutoFit/>
          </a:bodyPr>
          <a:lstStyle/>
          <a:p>
            <a:r>
              <a:rPr lang="is-IS" dirty="0"/>
              <a:t>Virði klst. 2.182 kr. </a:t>
            </a:r>
          </a:p>
        </p:txBody>
      </p:sp>
      <p:sp>
        <p:nvSpPr>
          <p:cNvPr id="20" name="Textarammi 19">
            <a:extLst>
              <a:ext uri="{FF2B5EF4-FFF2-40B4-BE49-F238E27FC236}">
                <a16:creationId xmlns:a16="http://schemas.microsoft.com/office/drawing/2014/main" id="{777FE9F0-CF00-44E7-8C67-F7F016CCC201}"/>
              </a:ext>
            </a:extLst>
          </p:cNvPr>
          <p:cNvSpPr txBox="1"/>
          <p:nvPr/>
        </p:nvSpPr>
        <p:spPr>
          <a:xfrm>
            <a:off x="984039" y="6048348"/>
            <a:ext cx="1821914" cy="707886"/>
          </a:xfrm>
          <a:prstGeom prst="rect">
            <a:avLst/>
          </a:prstGeom>
          <a:noFill/>
        </p:spPr>
        <p:txBody>
          <a:bodyPr wrap="square" rtlCol="0">
            <a:spAutoFit/>
          </a:bodyPr>
          <a:lstStyle/>
          <a:p>
            <a:pPr algn="ctr"/>
            <a:r>
              <a:rPr lang="is-IS" sz="2000" b="1" dirty="0">
                <a:solidFill>
                  <a:schemeClr val="accent6"/>
                </a:solidFill>
              </a:rPr>
              <a:t>Laun hækka um 5159 kr.</a:t>
            </a:r>
          </a:p>
        </p:txBody>
      </p:sp>
      <p:sp>
        <p:nvSpPr>
          <p:cNvPr id="22" name="Textarammi 21">
            <a:extLst>
              <a:ext uri="{FF2B5EF4-FFF2-40B4-BE49-F238E27FC236}">
                <a16:creationId xmlns:a16="http://schemas.microsoft.com/office/drawing/2014/main" id="{DEE66FC5-6D81-4449-946C-F814E1FE5DE2}"/>
              </a:ext>
            </a:extLst>
          </p:cNvPr>
          <p:cNvSpPr txBox="1"/>
          <p:nvPr/>
        </p:nvSpPr>
        <p:spPr>
          <a:xfrm>
            <a:off x="3328556" y="6048348"/>
            <a:ext cx="2216212" cy="707886"/>
          </a:xfrm>
          <a:prstGeom prst="rect">
            <a:avLst/>
          </a:prstGeom>
          <a:noFill/>
        </p:spPr>
        <p:txBody>
          <a:bodyPr wrap="square" rtlCol="0">
            <a:spAutoFit/>
          </a:bodyPr>
          <a:lstStyle/>
          <a:p>
            <a:pPr algn="ctr"/>
            <a:r>
              <a:rPr lang="is-IS" sz="2000" b="1" dirty="0">
                <a:solidFill>
                  <a:schemeClr val="accent6"/>
                </a:solidFill>
              </a:rPr>
              <a:t>Aukinn frítími um 22,5 klst.</a:t>
            </a:r>
          </a:p>
        </p:txBody>
      </p:sp>
      <p:sp>
        <p:nvSpPr>
          <p:cNvPr id="24" name="Textarammi 23">
            <a:extLst>
              <a:ext uri="{FF2B5EF4-FFF2-40B4-BE49-F238E27FC236}">
                <a16:creationId xmlns:a16="http://schemas.microsoft.com/office/drawing/2014/main" id="{86290FF1-C569-457F-ABD5-24D0D2D4CAE8}"/>
              </a:ext>
            </a:extLst>
          </p:cNvPr>
          <p:cNvSpPr txBox="1"/>
          <p:nvPr/>
        </p:nvSpPr>
        <p:spPr>
          <a:xfrm>
            <a:off x="6417116" y="6048881"/>
            <a:ext cx="2216212" cy="707886"/>
          </a:xfrm>
          <a:prstGeom prst="rect">
            <a:avLst/>
          </a:prstGeom>
          <a:noFill/>
        </p:spPr>
        <p:txBody>
          <a:bodyPr wrap="square" rtlCol="0">
            <a:spAutoFit/>
          </a:bodyPr>
          <a:lstStyle/>
          <a:p>
            <a:pPr algn="ctr"/>
            <a:r>
              <a:rPr lang="is-IS" sz="2000" b="1" dirty="0" err="1">
                <a:solidFill>
                  <a:schemeClr val="accent6"/>
                </a:solidFill>
              </a:rPr>
              <a:t>Mætingum</a:t>
            </a:r>
            <a:r>
              <a:rPr lang="is-IS" sz="2000" b="1" dirty="0">
                <a:solidFill>
                  <a:schemeClr val="accent6"/>
                </a:solidFill>
              </a:rPr>
              <a:t> fækkar um 2,5</a:t>
            </a:r>
          </a:p>
        </p:txBody>
      </p:sp>
      <p:sp>
        <p:nvSpPr>
          <p:cNvPr id="26" name="Textarammi 25">
            <a:extLst>
              <a:ext uri="{FF2B5EF4-FFF2-40B4-BE49-F238E27FC236}">
                <a16:creationId xmlns:a16="http://schemas.microsoft.com/office/drawing/2014/main" id="{BCBC4144-B65C-4837-A278-6BB35A70210F}"/>
              </a:ext>
            </a:extLst>
          </p:cNvPr>
          <p:cNvSpPr txBox="1"/>
          <p:nvPr/>
        </p:nvSpPr>
        <p:spPr>
          <a:xfrm>
            <a:off x="9101735" y="6048881"/>
            <a:ext cx="2093665" cy="707886"/>
          </a:xfrm>
          <a:prstGeom prst="rect">
            <a:avLst/>
          </a:prstGeom>
          <a:noFill/>
        </p:spPr>
        <p:txBody>
          <a:bodyPr wrap="square" rtlCol="0">
            <a:spAutoFit/>
          </a:bodyPr>
          <a:lstStyle/>
          <a:p>
            <a:pPr algn="ctr"/>
            <a:r>
              <a:rPr lang="is-IS" sz="2000" b="1" dirty="0">
                <a:solidFill>
                  <a:schemeClr val="accent6"/>
                </a:solidFill>
              </a:rPr>
              <a:t>Virði klst. hækkar um 16,2% </a:t>
            </a:r>
          </a:p>
        </p:txBody>
      </p:sp>
      <p:sp>
        <p:nvSpPr>
          <p:cNvPr id="39" name="Rétthyrningur: Ávöl horn 38">
            <a:extLst>
              <a:ext uri="{FF2B5EF4-FFF2-40B4-BE49-F238E27FC236}">
                <a16:creationId xmlns:a16="http://schemas.microsoft.com/office/drawing/2014/main" id="{53CC7648-235E-4733-970A-F6F7C9FAC81B}"/>
              </a:ext>
            </a:extLst>
          </p:cNvPr>
          <p:cNvSpPr/>
          <p:nvPr/>
        </p:nvSpPr>
        <p:spPr>
          <a:xfrm>
            <a:off x="2695832" y="2270067"/>
            <a:ext cx="3106278"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3" name="Rétthyrningur: Ávöl horn 42">
            <a:extLst>
              <a:ext uri="{FF2B5EF4-FFF2-40B4-BE49-F238E27FC236}">
                <a16:creationId xmlns:a16="http://schemas.microsoft.com/office/drawing/2014/main" id="{717AA724-BFF9-4DA7-A54C-81B6D978EE47}"/>
              </a:ext>
            </a:extLst>
          </p:cNvPr>
          <p:cNvSpPr/>
          <p:nvPr/>
        </p:nvSpPr>
        <p:spPr>
          <a:xfrm>
            <a:off x="2649629" y="4351790"/>
            <a:ext cx="2801098"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5" name="Rétthyrningur: Ávöl horn 44">
            <a:extLst>
              <a:ext uri="{FF2B5EF4-FFF2-40B4-BE49-F238E27FC236}">
                <a16:creationId xmlns:a16="http://schemas.microsoft.com/office/drawing/2014/main" id="{F457A057-5059-4481-9018-BB11786A6365}"/>
              </a:ext>
            </a:extLst>
          </p:cNvPr>
          <p:cNvSpPr/>
          <p:nvPr/>
        </p:nvSpPr>
        <p:spPr>
          <a:xfrm>
            <a:off x="2649629" y="4576217"/>
            <a:ext cx="2801098"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7" name="Rétthyrningur: Ávöl horn 46">
            <a:extLst>
              <a:ext uri="{FF2B5EF4-FFF2-40B4-BE49-F238E27FC236}">
                <a16:creationId xmlns:a16="http://schemas.microsoft.com/office/drawing/2014/main" id="{256CF4BF-4A80-4D3D-94E3-81EEB55CD573}"/>
              </a:ext>
            </a:extLst>
          </p:cNvPr>
          <p:cNvSpPr/>
          <p:nvPr/>
        </p:nvSpPr>
        <p:spPr>
          <a:xfrm>
            <a:off x="2649629" y="5209688"/>
            <a:ext cx="2801098"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4" name="Sporaskja 53">
            <a:extLst>
              <a:ext uri="{FF2B5EF4-FFF2-40B4-BE49-F238E27FC236}">
                <a16:creationId xmlns:a16="http://schemas.microsoft.com/office/drawing/2014/main" id="{8D7A5B5E-E4C4-407E-816E-D597922B74EA}"/>
              </a:ext>
            </a:extLst>
          </p:cNvPr>
          <p:cNvSpPr/>
          <p:nvPr/>
        </p:nvSpPr>
        <p:spPr>
          <a:xfrm>
            <a:off x="5337228" y="5366562"/>
            <a:ext cx="528070" cy="25903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31" name="Textarammi 30">
            <a:extLst>
              <a:ext uri="{FF2B5EF4-FFF2-40B4-BE49-F238E27FC236}">
                <a16:creationId xmlns:a16="http://schemas.microsoft.com/office/drawing/2014/main" id="{27D349C0-B951-4B7A-B5A4-415A5954013F}"/>
              </a:ext>
            </a:extLst>
          </p:cNvPr>
          <p:cNvSpPr txBox="1"/>
          <p:nvPr/>
        </p:nvSpPr>
        <p:spPr>
          <a:xfrm>
            <a:off x="9558624" y="2683053"/>
            <a:ext cx="1796346" cy="369332"/>
          </a:xfrm>
          <a:prstGeom prst="rect">
            <a:avLst/>
          </a:prstGeom>
          <a:noFill/>
        </p:spPr>
        <p:txBody>
          <a:bodyPr wrap="square" rtlCol="0">
            <a:spAutoFit/>
          </a:bodyPr>
          <a:lstStyle/>
          <a:p>
            <a:r>
              <a:rPr lang="is-IS" dirty="0"/>
              <a:t>Laun 389.223</a:t>
            </a:r>
          </a:p>
        </p:txBody>
      </p:sp>
      <p:sp>
        <p:nvSpPr>
          <p:cNvPr id="33" name="Textarammi 32">
            <a:extLst>
              <a:ext uri="{FF2B5EF4-FFF2-40B4-BE49-F238E27FC236}">
                <a16:creationId xmlns:a16="http://schemas.microsoft.com/office/drawing/2014/main" id="{02EE7D65-39B2-4077-B245-FCF86AB41274}"/>
              </a:ext>
            </a:extLst>
          </p:cNvPr>
          <p:cNvSpPr txBox="1"/>
          <p:nvPr/>
        </p:nvSpPr>
        <p:spPr>
          <a:xfrm>
            <a:off x="9558624" y="4429157"/>
            <a:ext cx="2650982" cy="369332"/>
          </a:xfrm>
          <a:prstGeom prst="rect">
            <a:avLst/>
          </a:prstGeom>
          <a:noFill/>
        </p:spPr>
        <p:txBody>
          <a:bodyPr wrap="square" rtlCol="0">
            <a:spAutoFit/>
          </a:bodyPr>
          <a:lstStyle/>
          <a:p>
            <a:r>
              <a:rPr lang="is-IS" dirty="0"/>
              <a:t>Virði klst. 2.535 kr. </a:t>
            </a:r>
          </a:p>
        </p:txBody>
      </p:sp>
      <p:sp>
        <p:nvSpPr>
          <p:cNvPr id="37" name="Textarammi 36">
            <a:extLst>
              <a:ext uri="{FF2B5EF4-FFF2-40B4-BE49-F238E27FC236}">
                <a16:creationId xmlns:a16="http://schemas.microsoft.com/office/drawing/2014/main" id="{C9315E66-23F0-4F47-BA48-562E91CDF438}"/>
              </a:ext>
            </a:extLst>
          </p:cNvPr>
          <p:cNvSpPr txBox="1"/>
          <p:nvPr/>
        </p:nvSpPr>
        <p:spPr>
          <a:xfrm>
            <a:off x="9558624" y="3864844"/>
            <a:ext cx="3199114" cy="369332"/>
          </a:xfrm>
          <a:prstGeom prst="rect">
            <a:avLst/>
          </a:prstGeom>
          <a:noFill/>
        </p:spPr>
        <p:txBody>
          <a:bodyPr wrap="square" rtlCol="0">
            <a:spAutoFit/>
          </a:bodyPr>
          <a:lstStyle/>
          <a:p>
            <a:r>
              <a:rPr lang="is-IS" dirty="0"/>
              <a:t>Fjöldi </a:t>
            </a:r>
            <a:r>
              <a:rPr lang="is-IS" dirty="0" err="1"/>
              <a:t>mætinga</a:t>
            </a:r>
            <a:r>
              <a:rPr lang="is-IS" dirty="0"/>
              <a:t> 19,5</a:t>
            </a:r>
          </a:p>
        </p:txBody>
      </p:sp>
      <p:sp>
        <p:nvSpPr>
          <p:cNvPr id="2" name="Staðgengill lóðrétts texta 3">
            <a:extLst>
              <a:ext uri="{FF2B5EF4-FFF2-40B4-BE49-F238E27FC236}">
                <a16:creationId xmlns:a16="http://schemas.microsoft.com/office/drawing/2014/main" id="{302CAE4E-14D6-46DC-935C-F3448FCD4E64}"/>
              </a:ext>
            </a:extLst>
          </p:cNvPr>
          <p:cNvSpPr txBox="1">
            <a:spLocks/>
          </p:cNvSpPr>
          <p:nvPr/>
        </p:nvSpPr>
        <p:spPr>
          <a:xfrm rot="16200000">
            <a:off x="6359609" y="4107192"/>
            <a:ext cx="558119" cy="3498978"/>
          </a:xfrm>
          <a:prstGeom prst="rect">
            <a:avLst/>
          </a:prstGeom>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solidFill>
                  <a:srgbClr val="F18921"/>
                </a:solidFill>
              </a:rPr>
              <a:t>Samanburður</a:t>
            </a:r>
          </a:p>
        </p:txBody>
      </p:sp>
      <p:sp>
        <p:nvSpPr>
          <p:cNvPr id="3" name="Rétthyrningur 2">
            <a:extLst>
              <a:ext uri="{FF2B5EF4-FFF2-40B4-BE49-F238E27FC236}">
                <a16:creationId xmlns:a16="http://schemas.microsoft.com/office/drawing/2014/main" id="{FB1CCE69-9E27-416C-9D4C-31EB4C8D5F5D}"/>
              </a:ext>
            </a:extLst>
          </p:cNvPr>
          <p:cNvSpPr/>
          <p:nvPr/>
        </p:nvSpPr>
        <p:spPr>
          <a:xfrm>
            <a:off x="306041" y="697117"/>
            <a:ext cx="1588955" cy="558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9" name="Rétthyrningur: Ávöl horn 8">
            <a:extLst>
              <a:ext uri="{FF2B5EF4-FFF2-40B4-BE49-F238E27FC236}">
                <a16:creationId xmlns:a16="http://schemas.microsoft.com/office/drawing/2014/main" id="{D45E61EB-F3F7-42E3-AE0E-0BCA7391E340}"/>
              </a:ext>
            </a:extLst>
          </p:cNvPr>
          <p:cNvSpPr/>
          <p:nvPr/>
        </p:nvSpPr>
        <p:spPr>
          <a:xfrm>
            <a:off x="2646406" y="2685982"/>
            <a:ext cx="2235695" cy="44659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10" name="Rétthyrningur: Ávöl horn 9">
            <a:extLst>
              <a:ext uri="{FF2B5EF4-FFF2-40B4-BE49-F238E27FC236}">
                <a16:creationId xmlns:a16="http://schemas.microsoft.com/office/drawing/2014/main" id="{86557640-9537-491A-BAAD-997C50B27EB3}"/>
              </a:ext>
            </a:extLst>
          </p:cNvPr>
          <p:cNvSpPr/>
          <p:nvPr/>
        </p:nvSpPr>
        <p:spPr>
          <a:xfrm>
            <a:off x="5918939" y="2696085"/>
            <a:ext cx="2235695" cy="79932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0" name="Staðgengill lóðrétts texta 3">
            <a:extLst>
              <a:ext uri="{FF2B5EF4-FFF2-40B4-BE49-F238E27FC236}">
                <a16:creationId xmlns:a16="http://schemas.microsoft.com/office/drawing/2014/main" id="{9155E260-1BE0-40EE-A5A5-1181CB40F37B}"/>
              </a:ext>
            </a:extLst>
          </p:cNvPr>
          <p:cNvSpPr txBox="1">
            <a:spLocks/>
          </p:cNvSpPr>
          <p:nvPr/>
        </p:nvSpPr>
        <p:spPr>
          <a:xfrm rot="16200000">
            <a:off x="5866704" y="-3548786"/>
            <a:ext cx="558119" cy="8330598"/>
          </a:xfrm>
          <a:prstGeom prst="rect">
            <a:avLst/>
          </a:prstGeom>
          <a:solidFill>
            <a:srgbClr val="CBE4CE"/>
          </a:solidFill>
        </p:spPr>
        <p:txBody>
          <a:bodyPr vert="eaVert"/>
          <a:lstStyle>
            <a:lvl1pPr marL="0" indent="0" algn="r" defTabSz="914400" rtl="0" eaLnBrk="1" latinLnBrk="0" hangingPunct="1">
              <a:lnSpc>
                <a:spcPct val="90000"/>
              </a:lnSpc>
              <a:spcBef>
                <a:spcPts val="1000"/>
              </a:spcBef>
              <a:buFontTx/>
              <a:buNone/>
              <a:defRPr sz="2400" b="1" i="0" kern="1200">
                <a:solidFill>
                  <a:srgbClr val="092E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r>
              <a:rPr lang="is-IS" dirty="0"/>
              <a:t>Aukinn frítími um 22,5 klst. = 5.159 kr. hærri laun (1,3% hækkun)</a:t>
            </a:r>
          </a:p>
        </p:txBody>
      </p:sp>
      <p:sp>
        <p:nvSpPr>
          <p:cNvPr id="44" name="Rétthyrningur: Ávöl horn 43">
            <a:extLst>
              <a:ext uri="{FF2B5EF4-FFF2-40B4-BE49-F238E27FC236}">
                <a16:creationId xmlns:a16="http://schemas.microsoft.com/office/drawing/2014/main" id="{423DDC57-8886-41D5-B079-D55D6EF319C6}"/>
              </a:ext>
            </a:extLst>
          </p:cNvPr>
          <p:cNvSpPr/>
          <p:nvPr/>
        </p:nvSpPr>
        <p:spPr>
          <a:xfrm>
            <a:off x="5920638" y="2290054"/>
            <a:ext cx="3252660" cy="21362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6" name="Rétthyrningur: Ávöl horn 45">
            <a:extLst>
              <a:ext uri="{FF2B5EF4-FFF2-40B4-BE49-F238E27FC236}">
                <a16:creationId xmlns:a16="http://schemas.microsoft.com/office/drawing/2014/main" id="{3498BC3B-B868-42D8-87B4-87C6BDDB52BF}"/>
              </a:ext>
            </a:extLst>
          </p:cNvPr>
          <p:cNvSpPr/>
          <p:nvPr/>
        </p:nvSpPr>
        <p:spPr>
          <a:xfrm>
            <a:off x="5920638" y="4375397"/>
            <a:ext cx="3049638"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48" name="Rétthyrningur: Ávöl horn 47">
            <a:extLst>
              <a:ext uri="{FF2B5EF4-FFF2-40B4-BE49-F238E27FC236}">
                <a16:creationId xmlns:a16="http://schemas.microsoft.com/office/drawing/2014/main" id="{020ACF5B-7584-4CE8-A006-88646824E92D}"/>
              </a:ext>
            </a:extLst>
          </p:cNvPr>
          <p:cNvSpPr/>
          <p:nvPr/>
        </p:nvSpPr>
        <p:spPr>
          <a:xfrm>
            <a:off x="5920638" y="4600692"/>
            <a:ext cx="3049637" cy="18946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0" name="Rétthyrningur: Ávöl horn 49">
            <a:extLst>
              <a:ext uri="{FF2B5EF4-FFF2-40B4-BE49-F238E27FC236}">
                <a16:creationId xmlns:a16="http://schemas.microsoft.com/office/drawing/2014/main" id="{3091AC45-E0DC-4753-B9EE-4F2E730AC1A6}"/>
              </a:ext>
            </a:extLst>
          </p:cNvPr>
          <p:cNvSpPr/>
          <p:nvPr/>
        </p:nvSpPr>
        <p:spPr>
          <a:xfrm>
            <a:off x="5931389" y="5422397"/>
            <a:ext cx="2246691" cy="203201"/>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2" name="Sporaskja 51">
            <a:extLst>
              <a:ext uri="{FF2B5EF4-FFF2-40B4-BE49-F238E27FC236}">
                <a16:creationId xmlns:a16="http://schemas.microsoft.com/office/drawing/2014/main" id="{6891B4D4-1B5B-4355-9283-43704F8677E8}"/>
              </a:ext>
            </a:extLst>
          </p:cNvPr>
          <p:cNvSpPr/>
          <p:nvPr/>
        </p:nvSpPr>
        <p:spPr>
          <a:xfrm>
            <a:off x="8592651" y="5394009"/>
            <a:ext cx="528070" cy="25903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57" name="Rétthyrningur: Ávöl horn 56">
            <a:extLst>
              <a:ext uri="{FF2B5EF4-FFF2-40B4-BE49-F238E27FC236}">
                <a16:creationId xmlns:a16="http://schemas.microsoft.com/office/drawing/2014/main" id="{6938E3D0-A0CB-47C1-9F5E-267912E9F052}"/>
              </a:ext>
            </a:extLst>
          </p:cNvPr>
          <p:cNvSpPr/>
          <p:nvPr/>
        </p:nvSpPr>
        <p:spPr>
          <a:xfrm>
            <a:off x="5934843" y="5210773"/>
            <a:ext cx="2801098" cy="2032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
        <p:nvSpPr>
          <p:cNvPr id="62" name="Textarammi 61">
            <a:extLst>
              <a:ext uri="{FF2B5EF4-FFF2-40B4-BE49-F238E27FC236}">
                <a16:creationId xmlns:a16="http://schemas.microsoft.com/office/drawing/2014/main" id="{67754BE9-EF46-47E1-8FF6-55DF68D809E3}"/>
              </a:ext>
            </a:extLst>
          </p:cNvPr>
          <p:cNvSpPr txBox="1"/>
          <p:nvPr/>
        </p:nvSpPr>
        <p:spPr>
          <a:xfrm>
            <a:off x="9569520" y="3255216"/>
            <a:ext cx="3199114" cy="369332"/>
          </a:xfrm>
          <a:prstGeom prst="rect">
            <a:avLst/>
          </a:prstGeom>
          <a:noFill/>
        </p:spPr>
        <p:txBody>
          <a:bodyPr wrap="square" rtlCol="0">
            <a:spAutoFit/>
          </a:bodyPr>
          <a:lstStyle/>
          <a:p>
            <a:r>
              <a:rPr lang="is-IS" dirty="0"/>
              <a:t>Vinnuframlag 153,5 klst.</a:t>
            </a:r>
          </a:p>
        </p:txBody>
      </p:sp>
      <p:sp>
        <p:nvSpPr>
          <p:cNvPr id="5" name="Rétthyrningur: Ávöl horn 4">
            <a:extLst>
              <a:ext uri="{FF2B5EF4-FFF2-40B4-BE49-F238E27FC236}">
                <a16:creationId xmlns:a16="http://schemas.microsoft.com/office/drawing/2014/main" id="{9CC2E09D-F5CF-4264-ADC5-FDF03AF951A6}"/>
              </a:ext>
            </a:extLst>
          </p:cNvPr>
          <p:cNvSpPr/>
          <p:nvPr/>
        </p:nvSpPr>
        <p:spPr>
          <a:xfrm>
            <a:off x="2987568" y="1055217"/>
            <a:ext cx="5167066" cy="40899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dirty="0"/>
          </a:p>
        </p:txBody>
      </p:sp>
    </p:spTree>
    <p:extLst>
      <p:ext uri="{BB962C8B-B14F-4D97-AF65-F5344CB8AC3E}">
        <p14:creationId xmlns:p14="http://schemas.microsoft.com/office/powerpoint/2010/main" val="83067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6" grpId="0"/>
      <p:bldP spid="18" grpId="0"/>
      <p:bldP spid="20" grpId="0"/>
      <p:bldP spid="22" grpId="0"/>
      <p:bldP spid="24" grpId="0"/>
      <p:bldP spid="26" grpId="0"/>
      <p:bldP spid="43" grpId="0" animBg="1"/>
      <p:bldP spid="45" grpId="0" animBg="1"/>
      <p:bldP spid="47" grpId="0" animBg="1"/>
      <p:bldP spid="54" grpId="0" animBg="1"/>
      <p:bldP spid="31" grpId="0"/>
      <p:bldP spid="33" grpId="0"/>
      <p:bldP spid="37" grpId="0"/>
      <p:bldP spid="40" grpId="0"/>
      <p:bldP spid="46" grpId="0" animBg="1"/>
      <p:bldP spid="48" grpId="0" animBg="1"/>
      <p:bldP spid="50" grpId="0" animBg="1"/>
      <p:bldP spid="52" grpId="0" animBg="1"/>
      <p:bldP spid="57" grpId="0" animBg="1"/>
      <p:bldP spid="6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arammi 1">
            <a:extLst>
              <a:ext uri="{FF2B5EF4-FFF2-40B4-BE49-F238E27FC236}">
                <a16:creationId xmlns:a16="http://schemas.microsoft.com/office/drawing/2014/main" id="{7F94F76D-16C7-40DD-9A36-1785AA49DDC7}"/>
              </a:ext>
            </a:extLst>
          </p:cNvPr>
          <p:cNvSpPr txBox="1"/>
          <p:nvPr/>
        </p:nvSpPr>
        <p:spPr>
          <a:xfrm>
            <a:off x="3544493" y="468539"/>
            <a:ext cx="7569208" cy="461665"/>
          </a:xfrm>
          <a:prstGeom prst="rect">
            <a:avLst/>
          </a:prstGeom>
          <a:noFill/>
        </p:spPr>
        <p:txBody>
          <a:bodyPr wrap="square" rtlCol="0">
            <a:spAutoFit/>
          </a:bodyPr>
          <a:lstStyle/>
          <a:p>
            <a:r>
              <a:rPr lang="is-IS" sz="2400" b="1" dirty="0">
                <a:solidFill>
                  <a:srgbClr val="09501E"/>
                </a:solidFill>
              </a:rPr>
              <a:t>Starfsmaður í </a:t>
            </a:r>
            <a:r>
              <a:rPr lang="is-IS" sz="2400" b="1" dirty="0" err="1">
                <a:solidFill>
                  <a:srgbClr val="09501E"/>
                </a:solidFill>
              </a:rPr>
              <a:t>mötuneyti</a:t>
            </a:r>
            <a:r>
              <a:rPr lang="is-IS" sz="2400" b="1" dirty="0">
                <a:solidFill>
                  <a:srgbClr val="09501E"/>
                </a:solidFill>
              </a:rPr>
              <a:t> – unnið 2. hverja helgi</a:t>
            </a:r>
          </a:p>
        </p:txBody>
      </p:sp>
      <p:pic>
        <p:nvPicPr>
          <p:cNvPr id="20" name="Mynd 19">
            <a:extLst>
              <a:ext uri="{FF2B5EF4-FFF2-40B4-BE49-F238E27FC236}">
                <a16:creationId xmlns:a16="http://schemas.microsoft.com/office/drawing/2014/main" id="{ECC1DD12-ACD7-42FA-A615-CA47FBB0A68C}"/>
              </a:ext>
            </a:extLst>
          </p:cNvPr>
          <p:cNvPicPr>
            <a:picLocks noChangeAspect="1"/>
          </p:cNvPicPr>
          <p:nvPr/>
        </p:nvPicPr>
        <p:blipFill>
          <a:blip r:embed="rId3"/>
          <a:stretch>
            <a:fillRect/>
          </a:stretch>
        </p:blipFill>
        <p:spPr>
          <a:xfrm>
            <a:off x="3362648" y="1188660"/>
            <a:ext cx="7569209" cy="4989442"/>
          </a:xfrm>
          <a:prstGeom prst="rect">
            <a:avLst/>
          </a:prstGeom>
        </p:spPr>
      </p:pic>
      <p:sp>
        <p:nvSpPr>
          <p:cNvPr id="21" name="Textarammi 20">
            <a:extLst>
              <a:ext uri="{FF2B5EF4-FFF2-40B4-BE49-F238E27FC236}">
                <a16:creationId xmlns:a16="http://schemas.microsoft.com/office/drawing/2014/main" id="{3832CEC8-BE89-410B-AEC2-0FFC75C7761F}"/>
              </a:ext>
            </a:extLst>
          </p:cNvPr>
          <p:cNvSpPr txBox="1"/>
          <p:nvPr/>
        </p:nvSpPr>
        <p:spPr>
          <a:xfrm>
            <a:off x="443552" y="1868940"/>
            <a:ext cx="1876567" cy="707886"/>
          </a:xfrm>
          <a:prstGeom prst="rect">
            <a:avLst/>
          </a:prstGeom>
          <a:noFill/>
        </p:spPr>
        <p:txBody>
          <a:bodyPr wrap="square" rtlCol="0">
            <a:spAutoFit/>
          </a:bodyPr>
          <a:lstStyle/>
          <a:p>
            <a:pPr algn="ctr"/>
            <a:r>
              <a:rPr lang="is-IS" sz="2000" b="1" dirty="0">
                <a:solidFill>
                  <a:schemeClr val="bg1"/>
                </a:solidFill>
              </a:rPr>
              <a:t>Hvaða vaktir fara út?</a:t>
            </a:r>
            <a:endParaRPr lang="is-IS" dirty="0">
              <a:solidFill>
                <a:schemeClr val="bg1"/>
              </a:solidFill>
            </a:endParaRPr>
          </a:p>
        </p:txBody>
      </p:sp>
      <p:sp>
        <p:nvSpPr>
          <p:cNvPr id="3" name="Rétthyrningur: Ávöl horn 2">
            <a:extLst>
              <a:ext uri="{FF2B5EF4-FFF2-40B4-BE49-F238E27FC236}">
                <a16:creationId xmlns:a16="http://schemas.microsoft.com/office/drawing/2014/main" id="{5970D6F4-D34D-4AEC-844F-793514EB75B9}"/>
              </a:ext>
            </a:extLst>
          </p:cNvPr>
          <p:cNvSpPr/>
          <p:nvPr/>
        </p:nvSpPr>
        <p:spPr>
          <a:xfrm>
            <a:off x="7803572" y="4263925"/>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5" name="Rétthyrningur: Ávöl horn 4">
            <a:extLst>
              <a:ext uri="{FF2B5EF4-FFF2-40B4-BE49-F238E27FC236}">
                <a16:creationId xmlns:a16="http://schemas.microsoft.com/office/drawing/2014/main" id="{5DFE0B41-4A75-4869-A71E-9621D357406E}"/>
              </a:ext>
            </a:extLst>
          </p:cNvPr>
          <p:cNvSpPr/>
          <p:nvPr/>
        </p:nvSpPr>
        <p:spPr>
          <a:xfrm>
            <a:off x="4849382" y="3314330"/>
            <a:ext cx="1057275" cy="468178"/>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6" name="Rétthyrningur: Ávöl horn 5">
            <a:extLst>
              <a:ext uri="{FF2B5EF4-FFF2-40B4-BE49-F238E27FC236}">
                <a16:creationId xmlns:a16="http://schemas.microsoft.com/office/drawing/2014/main" id="{C6D4673D-18E0-4609-A14A-DCAF5C2FC421}"/>
              </a:ext>
            </a:extLst>
          </p:cNvPr>
          <p:cNvSpPr/>
          <p:nvPr/>
        </p:nvSpPr>
        <p:spPr>
          <a:xfrm>
            <a:off x="6800460" y="1520303"/>
            <a:ext cx="1057275" cy="461665"/>
          </a:xfrm>
          <a:prstGeom prst="roundRect">
            <a:avLst/>
          </a:prstGeom>
          <a:noFill/>
          <a:ln w="38100">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8" name="Rétthyrningur 7">
            <a:extLst>
              <a:ext uri="{FF2B5EF4-FFF2-40B4-BE49-F238E27FC236}">
                <a16:creationId xmlns:a16="http://schemas.microsoft.com/office/drawing/2014/main" id="{317644D1-9614-48B9-B857-F3599CFE1FC8}"/>
              </a:ext>
            </a:extLst>
          </p:cNvPr>
          <p:cNvSpPr/>
          <p:nvPr/>
        </p:nvSpPr>
        <p:spPr>
          <a:xfrm>
            <a:off x="307075" y="566382"/>
            <a:ext cx="1917510" cy="62227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0" name="Deilingarmerki 9">
            <a:extLst>
              <a:ext uri="{FF2B5EF4-FFF2-40B4-BE49-F238E27FC236}">
                <a16:creationId xmlns:a16="http://schemas.microsoft.com/office/drawing/2014/main" id="{7AB1D712-97F7-45B4-9940-31468002A273}"/>
              </a:ext>
            </a:extLst>
          </p:cNvPr>
          <p:cNvSpPr/>
          <p:nvPr/>
        </p:nvSpPr>
        <p:spPr>
          <a:xfrm>
            <a:off x="565484" y="3910263"/>
            <a:ext cx="866274" cy="815327"/>
          </a:xfrm>
          <a:prstGeom prst="mathDivide">
            <a:avLst/>
          </a:prstGeom>
          <a:solidFill>
            <a:srgbClr val="09501E"/>
          </a:solidFill>
          <a:ln>
            <a:solidFill>
              <a:srgbClr val="0950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1" name="Textarammi 10">
            <a:extLst>
              <a:ext uri="{FF2B5EF4-FFF2-40B4-BE49-F238E27FC236}">
                <a16:creationId xmlns:a16="http://schemas.microsoft.com/office/drawing/2014/main" id="{2CDD0EFB-60E9-4049-91A5-AF8FA0229120}"/>
              </a:ext>
            </a:extLst>
          </p:cNvPr>
          <p:cNvSpPr txBox="1"/>
          <p:nvPr/>
        </p:nvSpPr>
        <p:spPr>
          <a:xfrm>
            <a:off x="1756777" y="4025538"/>
            <a:ext cx="939710" cy="584775"/>
          </a:xfrm>
          <a:prstGeom prst="rect">
            <a:avLst/>
          </a:prstGeom>
          <a:noFill/>
        </p:spPr>
        <p:txBody>
          <a:bodyPr wrap="square" rtlCol="0">
            <a:spAutoFit/>
          </a:bodyPr>
          <a:lstStyle/>
          <a:p>
            <a:r>
              <a:rPr lang="is-IS" sz="3200" b="1" dirty="0">
                <a:solidFill>
                  <a:srgbClr val="09501E"/>
                </a:solidFill>
              </a:rPr>
              <a:t>22,5</a:t>
            </a:r>
          </a:p>
        </p:txBody>
      </p:sp>
      <p:sp>
        <p:nvSpPr>
          <p:cNvPr id="4" name="Textarammi 3">
            <a:extLst>
              <a:ext uri="{FF2B5EF4-FFF2-40B4-BE49-F238E27FC236}">
                <a16:creationId xmlns:a16="http://schemas.microsoft.com/office/drawing/2014/main" id="{F227C9C9-3927-48DD-AD24-E0BD20BA44FA}"/>
              </a:ext>
            </a:extLst>
          </p:cNvPr>
          <p:cNvSpPr txBox="1"/>
          <p:nvPr/>
        </p:nvSpPr>
        <p:spPr>
          <a:xfrm>
            <a:off x="443552" y="493688"/>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100% starf</a:t>
            </a:r>
          </a:p>
        </p:txBody>
      </p:sp>
      <p:sp>
        <p:nvSpPr>
          <p:cNvPr id="13" name="Sporaskja 12">
            <a:extLst>
              <a:ext uri="{FF2B5EF4-FFF2-40B4-BE49-F238E27FC236}">
                <a16:creationId xmlns:a16="http://schemas.microsoft.com/office/drawing/2014/main" id="{C6F7D4AC-E326-48BE-A063-46D541F6C6AD}"/>
              </a:ext>
            </a:extLst>
          </p:cNvPr>
          <p:cNvSpPr/>
          <p:nvPr/>
        </p:nvSpPr>
        <p:spPr>
          <a:xfrm>
            <a:off x="287472" y="1249155"/>
            <a:ext cx="2625419" cy="2501819"/>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Textarammi 14">
            <a:extLst>
              <a:ext uri="{FF2B5EF4-FFF2-40B4-BE49-F238E27FC236}">
                <a16:creationId xmlns:a16="http://schemas.microsoft.com/office/drawing/2014/main" id="{D6B08351-FBB5-47F9-908E-D6B48897A7F1}"/>
              </a:ext>
            </a:extLst>
          </p:cNvPr>
          <p:cNvSpPr txBox="1"/>
          <p:nvPr/>
        </p:nvSpPr>
        <p:spPr>
          <a:xfrm>
            <a:off x="636059" y="1928998"/>
            <a:ext cx="1876567" cy="954107"/>
          </a:xfrm>
          <a:prstGeom prst="rect">
            <a:avLst/>
          </a:prstGeom>
          <a:noFill/>
        </p:spPr>
        <p:txBody>
          <a:bodyPr wrap="square" rtlCol="0">
            <a:spAutoFit/>
          </a:bodyPr>
          <a:lstStyle/>
          <a:p>
            <a:pPr algn="ctr"/>
            <a:r>
              <a:rPr lang="is-IS" sz="2000" b="1" dirty="0"/>
              <a:t>Opnunartími:</a:t>
            </a:r>
          </a:p>
          <a:p>
            <a:pPr algn="ctr"/>
            <a:r>
              <a:rPr lang="is-IS" dirty="0"/>
              <a:t>08-20 alla daga vikunnar</a:t>
            </a:r>
          </a:p>
        </p:txBody>
      </p:sp>
    </p:spTree>
    <p:extLst>
      <p:ext uri="{BB962C8B-B14F-4D97-AF65-F5344CB8AC3E}">
        <p14:creationId xmlns:p14="http://schemas.microsoft.com/office/powerpoint/2010/main" val="2185951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astaðgengill 3">
            <a:extLst>
              <a:ext uri="{FF2B5EF4-FFF2-40B4-BE49-F238E27FC236}">
                <a16:creationId xmlns:a16="http://schemas.microsoft.com/office/drawing/2014/main" id="{CD746A02-5E29-48CB-A321-236E28F54160}"/>
              </a:ext>
            </a:extLst>
          </p:cNvPr>
          <p:cNvSpPr>
            <a:spLocks noGrp="1"/>
          </p:cNvSpPr>
          <p:nvPr>
            <p:ph type="body" sz="quarter" idx="10"/>
          </p:nvPr>
        </p:nvSpPr>
        <p:spPr>
          <a:xfrm>
            <a:off x="1041015" y="3244182"/>
            <a:ext cx="9306230" cy="1729399"/>
          </a:xfrm>
        </p:spPr>
        <p:txBody>
          <a:bodyPr/>
          <a:lstStyle/>
          <a:p>
            <a:r>
              <a:rPr lang="is-IS" dirty="0"/>
              <a:t>Hlutastarf </a:t>
            </a:r>
          </a:p>
        </p:txBody>
      </p:sp>
      <p:sp>
        <p:nvSpPr>
          <p:cNvPr id="5" name="Textastaðgengill 4">
            <a:extLst>
              <a:ext uri="{FF2B5EF4-FFF2-40B4-BE49-F238E27FC236}">
                <a16:creationId xmlns:a16="http://schemas.microsoft.com/office/drawing/2014/main" id="{78B2E950-AF5E-486C-B067-7E668D7E8E5C}"/>
              </a:ext>
            </a:extLst>
          </p:cNvPr>
          <p:cNvSpPr>
            <a:spLocks noGrp="1"/>
          </p:cNvSpPr>
          <p:nvPr>
            <p:ph type="body" sz="quarter" idx="11"/>
          </p:nvPr>
        </p:nvSpPr>
        <p:spPr>
          <a:xfrm>
            <a:off x="969453" y="1988569"/>
            <a:ext cx="6309534" cy="681037"/>
          </a:xfrm>
        </p:spPr>
        <p:txBody>
          <a:bodyPr/>
          <a:lstStyle/>
          <a:p>
            <a:r>
              <a:rPr lang="is-IS" dirty="0"/>
              <a:t>Dæmi: </a:t>
            </a:r>
            <a:r>
              <a:rPr lang="is-IS" dirty="0" err="1"/>
              <a:t>Mötuneyti</a:t>
            </a:r>
            <a:endParaRPr lang="is-IS" dirty="0"/>
          </a:p>
        </p:txBody>
      </p:sp>
    </p:spTree>
    <p:extLst>
      <p:ext uri="{BB962C8B-B14F-4D97-AF65-F5344CB8AC3E}">
        <p14:creationId xmlns:p14="http://schemas.microsoft.com/office/powerpoint/2010/main" val="257442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poraskja 3">
            <a:extLst>
              <a:ext uri="{FF2B5EF4-FFF2-40B4-BE49-F238E27FC236}">
                <a16:creationId xmlns:a16="http://schemas.microsoft.com/office/drawing/2014/main" id="{46294077-EE2E-4AF2-AE72-32E839F1DE3E}"/>
              </a:ext>
            </a:extLst>
          </p:cNvPr>
          <p:cNvSpPr/>
          <p:nvPr/>
        </p:nvSpPr>
        <p:spPr>
          <a:xfrm>
            <a:off x="82166" y="1285874"/>
            <a:ext cx="2914650" cy="2515027"/>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2" name="Textastaðgengill 1">
            <a:extLst>
              <a:ext uri="{FF2B5EF4-FFF2-40B4-BE49-F238E27FC236}">
                <a16:creationId xmlns:a16="http://schemas.microsoft.com/office/drawing/2014/main" id="{689FB084-F9FE-49E3-ABA3-932B94AC10AB}"/>
              </a:ext>
            </a:extLst>
          </p:cNvPr>
          <p:cNvSpPr>
            <a:spLocks noGrp="1"/>
          </p:cNvSpPr>
          <p:nvPr>
            <p:ph type="body" sz="quarter" idx="12"/>
          </p:nvPr>
        </p:nvSpPr>
        <p:spPr>
          <a:xfrm>
            <a:off x="3363656" y="462805"/>
            <a:ext cx="9901547" cy="789927"/>
          </a:xfrm>
        </p:spPr>
        <p:txBody>
          <a:bodyPr/>
          <a:lstStyle/>
          <a:p>
            <a:r>
              <a:rPr lang="is-IS" dirty="0"/>
              <a:t>Starfsmaður í </a:t>
            </a:r>
            <a:r>
              <a:rPr lang="is-IS" dirty="0" err="1"/>
              <a:t>mötuneyti</a:t>
            </a:r>
            <a:r>
              <a:rPr lang="is-IS" dirty="0"/>
              <a:t> – unnið 2. hverja helgi</a:t>
            </a:r>
          </a:p>
        </p:txBody>
      </p:sp>
      <p:sp>
        <p:nvSpPr>
          <p:cNvPr id="3" name="Textarammi 2">
            <a:extLst>
              <a:ext uri="{FF2B5EF4-FFF2-40B4-BE49-F238E27FC236}">
                <a16:creationId xmlns:a16="http://schemas.microsoft.com/office/drawing/2014/main" id="{8E33898A-8748-4002-99CE-E79C7F809A26}"/>
              </a:ext>
            </a:extLst>
          </p:cNvPr>
          <p:cNvSpPr txBox="1"/>
          <p:nvPr/>
        </p:nvSpPr>
        <p:spPr>
          <a:xfrm>
            <a:off x="382031" y="523811"/>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80% starf</a:t>
            </a:r>
          </a:p>
        </p:txBody>
      </p:sp>
      <p:sp>
        <p:nvSpPr>
          <p:cNvPr id="5" name="Textastaðgengill 1">
            <a:extLst>
              <a:ext uri="{FF2B5EF4-FFF2-40B4-BE49-F238E27FC236}">
                <a16:creationId xmlns:a16="http://schemas.microsoft.com/office/drawing/2014/main" id="{6E638D72-1C43-4CE8-AA5A-1F04346B3219}"/>
              </a:ext>
            </a:extLst>
          </p:cNvPr>
          <p:cNvSpPr txBox="1">
            <a:spLocks/>
          </p:cNvSpPr>
          <p:nvPr/>
        </p:nvSpPr>
        <p:spPr>
          <a:xfrm>
            <a:off x="82166" y="1998905"/>
            <a:ext cx="2750319"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1800" b="0" dirty="0"/>
              <a:t>Morgunvaktir 8-16</a:t>
            </a:r>
          </a:p>
          <a:p>
            <a:pPr algn="ctr"/>
            <a:r>
              <a:rPr lang="is-IS" sz="1800" b="0" dirty="0" err="1"/>
              <a:t>Millivaktir</a:t>
            </a:r>
            <a:r>
              <a:rPr lang="is-IS" sz="1800" b="0" dirty="0"/>
              <a:t> 12-20</a:t>
            </a:r>
          </a:p>
          <a:p>
            <a:pPr algn="ctr"/>
            <a:r>
              <a:rPr lang="is-IS" sz="1800" b="0" dirty="0"/>
              <a:t>2. hver helgi</a:t>
            </a:r>
          </a:p>
        </p:txBody>
      </p:sp>
      <p:pic>
        <p:nvPicPr>
          <p:cNvPr id="12" name="Mynd 11">
            <a:extLst>
              <a:ext uri="{FF2B5EF4-FFF2-40B4-BE49-F238E27FC236}">
                <a16:creationId xmlns:a16="http://schemas.microsoft.com/office/drawing/2014/main" id="{182A0E8D-6B7F-4035-ADFD-9122D3B14314}"/>
              </a:ext>
            </a:extLst>
          </p:cNvPr>
          <p:cNvPicPr>
            <a:picLocks noChangeAspect="1"/>
          </p:cNvPicPr>
          <p:nvPr/>
        </p:nvPicPr>
        <p:blipFill rotWithShape="1">
          <a:blip r:embed="rId3"/>
          <a:srcRect b="3798"/>
          <a:stretch/>
        </p:blipFill>
        <p:spPr>
          <a:xfrm>
            <a:off x="3363655" y="1237897"/>
            <a:ext cx="8210723" cy="5213281"/>
          </a:xfrm>
          <a:prstGeom prst="rect">
            <a:avLst/>
          </a:prstGeom>
        </p:spPr>
      </p:pic>
    </p:spTree>
    <p:extLst>
      <p:ext uri="{BB962C8B-B14F-4D97-AF65-F5344CB8AC3E}">
        <p14:creationId xmlns:p14="http://schemas.microsoft.com/office/powerpoint/2010/main" val="1742373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Mynd 13">
            <a:extLst>
              <a:ext uri="{FF2B5EF4-FFF2-40B4-BE49-F238E27FC236}">
                <a16:creationId xmlns:a16="http://schemas.microsoft.com/office/drawing/2014/main" id="{2A31DEBE-B71A-4C62-B8D5-EDEC8FDAEE4D}"/>
              </a:ext>
            </a:extLst>
          </p:cNvPr>
          <p:cNvPicPr>
            <a:picLocks noChangeAspect="1"/>
          </p:cNvPicPr>
          <p:nvPr/>
        </p:nvPicPr>
        <p:blipFill>
          <a:blip r:embed="rId3"/>
          <a:stretch>
            <a:fillRect/>
          </a:stretch>
        </p:blipFill>
        <p:spPr>
          <a:xfrm>
            <a:off x="149175" y="926622"/>
            <a:ext cx="11955759" cy="5466340"/>
          </a:xfrm>
          <a:prstGeom prst="rect">
            <a:avLst/>
          </a:prstGeom>
        </p:spPr>
      </p:pic>
      <p:sp>
        <p:nvSpPr>
          <p:cNvPr id="4" name="Staðgengill lóðrétts texta 3">
            <a:extLst>
              <a:ext uri="{FF2B5EF4-FFF2-40B4-BE49-F238E27FC236}">
                <a16:creationId xmlns:a16="http://schemas.microsoft.com/office/drawing/2014/main" id="{6BC1F136-AF49-46B2-B4E5-2D5D8BA2C3FC}"/>
              </a:ext>
            </a:extLst>
          </p:cNvPr>
          <p:cNvSpPr>
            <a:spLocks noGrp="1"/>
          </p:cNvSpPr>
          <p:nvPr>
            <p:ph type="body" orient="vert" sz="quarter" idx="10"/>
          </p:nvPr>
        </p:nvSpPr>
        <p:spPr>
          <a:xfrm rot="16200000">
            <a:off x="5816940" y="-4726995"/>
            <a:ext cx="558119" cy="10667624"/>
          </a:xfrm>
        </p:spPr>
        <p:txBody>
          <a:bodyPr/>
          <a:lstStyle/>
          <a:p>
            <a:pPr algn="l"/>
            <a:r>
              <a:rPr lang="is-IS" dirty="0"/>
              <a:t>140 klst. var 78% starf en verður 88,4% starf = 29.632 kr. hærri laun (9,6% hækkun)</a:t>
            </a:r>
          </a:p>
        </p:txBody>
      </p:sp>
      <p:sp>
        <p:nvSpPr>
          <p:cNvPr id="2" name="Rétthyrningur: Ávöl horn 1">
            <a:extLst>
              <a:ext uri="{FF2B5EF4-FFF2-40B4-BE49-F238E27FC236}">
                <a16:creationId xmlns:a16="http://schemas.microsoft.com/office/drawing/2014/main" id="{AA784200-A2CF-444D-824D-1E71175F0875}"/>
              </a:ext>
            </a:extLst>
          </p:cNvPr>
          <p:cNvSpPr/>
          <p:nvPr/>
        </p:nvSpPr>
        <p:spPr>
          <a:xfrm>
            <a:off x="5959058" y="895590"/>
            <a:ext cx="687399" cy="47463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Rétthyrningur: Ávöl horn 2">
            <a:extLst>
              <a:ext uri="{FF2B5EF4-FFF2-40B4-BE49-F238E27FC236}">
                <a16:creationId xmlns:a16="http://schemas.microsoft.com/office/drawing/2014/main" id="{B6AE01AA-30ED-49C8-9461-BFE648AF3716}"/>
              </a:ext>
            </a:extLst>
          </p:cNvPr>
          <p:cNvSpPr/>
          <p:nvPr/>
        </p:nvSpPr>
        <p:spPr>
          <a:xfrm>
            <a:off x="158153" y="2327714"/>
            <a:ext cx="3843952" cy="25535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9" name="Rétthyrningur: Ávöl horn 8">
            <a:extLst>
              <a:ext uri="{FF2B5EF4-FFF2-40B4-BE49-F238E27FC236}">
                <a16:creationId xmlns:a16="http://schemas.microsoft.com/office/drawing/2014/main" id="{85A864FE-9CA1-4EA6-83B7-DC6DA1A38D18}"/>
              </a:ext>
            </a:extLst>
          </p:cNvPr>
          <p:cNvSpPr/>
          <p:nvPr/>
        </p:nvSpPr>
        <p:spPr>
          <a:xfrm>
            <a:off x="8034163" y="2338027"/>
            <a:ext cx="3920895" cy="2317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1" name="Rétthyrningur: Ávöl horn 10">
            <a:extLst>
              <a:ext uri="{FF2B5EF4-FFF2-40B4-BE49-F238E27FC236}">
                <a16:creationId xmlns:a16="http://schemas.microsoft.com/office/drawing/2014/main" id="{DDAEFDB1-EDF5-42D3-8E89-5E73D6F7EF0E}"/>
              </a:ext>
            </a:extLst>
          </p:cNvPr>
          <p:cNvSpPr/>
          <p:nvPr/>
        </p:nvSpPr>
        <p:spPr>
          <a:xfrm>
            <a:off x="4116595" y="2338027"/>
            <a:ext cx="3843952" cy="2317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3" name="Rétthyrningur: Ávöl horn 12">
            <a:extLst>
              <a:ext uri="{FF2B5EF4-FFF2-40B4-BE49-F238E27FC236}">
                <a16:creationId xmlns:a16="http://schemas.microsoft.com/office/drawing/2014/main" id="{84AAB4DE-4E1B-4728-B454-77AFCB5861EE}"/>
              </a:ext>
            </a:extLst>
          </p:cNvPr>
          <p:cNvSpPr/>
          <p:nvPr/>
        </p:nvSpPr>
        <p:spPr>
          <a:xfrm>
            <a:off x="4124546" y="2605092"/>
            <a:ext cx="3843952" cy="21003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Rétthyrningur: Ávöl horn 14">
            <a:extLst>
              <a:ext uri="{FF2B5EF4-FFF2-40B4-BE49-F238E27FC236}">
                <a16:creationId xmlns:a16="http://schemas.microsoft.com/office/drawing/2014/main" id="{1BB79CA1-5E41-4851-84FE-4D6E623C2EE4}"/>
              </a:ext>
            </a:extLst>
          </p:cNvPr>
          <p:cNvSpPr/>
          <p:nvPr/>
        </p:nvSpPr>
        <p:spPr>
          <a:xfrm>
            <a:off x="8031857" y="2588256"/>
            <a:ext cx="3927142" cy="2317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7" name="Rétthyrningur: Ávöl horn 16">
            <a:extLst>
              <a:ext uri="{FF2B5EF4-FFF2-40B4-BE49-F238E27FC236}">
                <a16:creationId xmlns:a16="http://schemas.microsoft.com/office/drawing/2014/main" id="{9375D860-D008-4B48-BE8C-D482098161F6}"/>
              </a:ext>
            </a:extLst>
          </p:cNvPr>
          <p:cNvSpPr/>
          <p:nvPr/>
        </p:nvSpPr>
        <p:spPr>
          <a:xfrm>
            <a:off x="155152" y="2841133"/>
            <a:ext cx="2644696" cy="49233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9" name="Rétthyrningur: Ávöl horn 18">
            <a:extLst>
              <a:ext uri="{FF2B5EF4-FFF2-40B4-BE49-F238E27FC236}">
                <a16:creationId xmlns:a16="http://schemas.microsoft.com/office/drawing/2014/main" id="{6FE6C90D-444B-43A5-9D19-39B96F0C1741}"/>
              </a:ext>
            </a:extLst>
          </p:cNvPr>
          <p:cNvSpPr/>
          <p:nvPr/>
        </p:nvSpPr>
        <p:spPr>
          <a:xfrm>
            <a:off x="4100693" y="2852018"/>
            <a:ext cx="2725527" cy="9835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1" name="Rétthyrningur: Ávöl horn 20">
            <a:extLst>
              <a:ext uri="{FF2B5EF4-FFF2-40B4-BE49-F238E27FC236}">
                <a16:creationId xmlns:a16="http://schemas.microsoft.com/office/drawing/2014/main" id="{86A6889F-D161-4958-86F8-95ABCBA8898C}"/>
              </a:ext>
            </a:extLst>
          </p:cNvPr>
          <p:cNvSpPr/>
          <p:nvPr/>
        </p:nvSpPr>
        <p:spPr>
          <a:xfrm>
            <a:off x="8026211" y="2842689"/>
            <a:ext cx="2725528" cy="105667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3" name="Rétthyrningur: Ávöl horn 22">
            <a:extLst>
              <a:ext uri="{FF2B5EF4-FFF2-40B4-BE49-F238E27FC236}">
                <a16:creationId xmlns:a16="http://schemas.microsoft.com/office/drawing/2014/main" id="{22BE05E4-7C37-4228-B2FE-08A8A5EB205E}"/>
              </a:ext>
            </a:extLst>
          </p:cNvPr>
          <p:cNvSpPr/>
          <p:nvPr/>
        </p:nvSpPr>
        <p:spPr>
          <a:xfrm>
            <a:off x="158155" y="4351361"/>
            <a:ext cx="2641693" cy="2317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5" name="Rétthyrningur: Ávöl horn 24">
            <a:extLst>
              <a:ext uri="{FF2B5EF4-FFF2-40B4-BE49-F238E27FC236}">
                <a16:creationId xmlns:a16="http://schemas.microsoft.com/office/drawing/2014/main" id="{BC2E2424-F7A2-4E76-AD7D-1CB4E5475EC4}"/>
              </a:ext>
            </a:extLst>
          </p:cNvPr>
          <p:cNvSpPr/>
          <p:nvPr/>
        </p:nvSpPr>
        <p:spPr>
          <a:xfrm>
            <a:off x="4108644" y="4354301"/>
            <a:ext cx="2725527" cy="2317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s-IS" dirty="0"/>
              <a:t>c</a:t>
            </a:r>
          </a:p>
        </p:txBody>
      </p:sp>
      <p:sp>
        <p:nvSpPr>
          <p:cNvPr id="27" name="Rétthyrningur: Ávöl horn 26">
            <a:extLst>
              <a:ext uri="{FF2B5EF4-FFF2-40B4-BE49-F238E27FC236}">
                <a16:creationId xmlns:a16="http://schemas.microsoft.com/office/drawing/2014/main" id="{72E01A59-CBEF-410C-855C-22DBA60C1578}"/>
              </a:ext>
            </a:extLst>
          </p:cNvPr>
          <p:cNvSpPr/>
          <p:nvPr/>
        </p:nvSpPr>
        <p:spPr>
          <a:xfrm>
            <a:off x="8073918" y="4351361"/>
            <a:ext cx="2725528" cy="2317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9" name="Rétthyrningur: Ávöl horn 28">
            <a:extLst>
              <a:ext uri="{FF2B5EF4-FFF2-40B4-BE49-F238E27FC236}">
                <a16:creationId xmlns:a16="http://schemas.microsoft.com/office/drawing/2014/main" id="{94188D6C-E00D-4B39-BDF2-8FACAB47E922}"/>
              </a:ext>
            </a:extLst>
          </p:cNvPr>
          <p:cNvSpPr/>
          <p:nvPr/>
        </p:nvSpPr>
        <p:spPr>
          <a:xfrm>
            <a:off x="158153" y="4852486"/>
            <a:ext cx="2641695" cy="23170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1" name="Rétthyrningur: Ávöl horn 30">
            <a:extLst>
              <a:ext uri="{FF2B5EF4-FFF2-40B4-BE49-F238E27FC236}">
                <a16:creationId xmlns:a16="http://schemas.microsoft.com/office/drawing/2014/main" id="{D45EE29D-3066-4472-AE4C-B760128DDE21}"/>
              </a:ext>
            </a:extLst>
          </p:cNvPr>
          <p:cNvSpPr/>
          <p:nvPr/>
        </p:nvSpPr>
        <p:spPr>
          <a:xfrm>
            <a:off x="4092742" y="4841312"/>
            <a:ext cx="2725528" cy="25114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3" name="Rétthyrningur: Ávöl horn 32">
            <a:extLst>
              <a:ext uri="{FF2B5EF4-FFF2-40B4-BE49-F238E27FC236}">
                <a16:creationId xmlns:a16="http://schemas.microsoft.com/office/drawing/2014/main" id="{6A13D7E8-F355-4280-95D6-7F204DB82BEC}"/>
              </a:ext>
            </a:extLst>
          </p:cNvPr>
          <p:cNvSpPr/>
          <p:nvPr/>
        </p:nvSpPr>
        <p:spPr>
          <a:xfrm>
            <a:off x="8073918" y="4817623"/>
            <a:ext cx="2725527" cy="29042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5" name="Rétthyrningur: Ávöl horn 34">
            <a:extLst>
              <a:ext uri="{FF2B5EF4-FFF2-40B4-BE49-F238E27FC236}">
                <a16:creationId xmlns:a16="http://schemas.microsoft.com/office/drawing/2014/main" id="{1D9B73B4-6D1E-4BFC-89DE-C94A8DC031F1}"/>
              </a:ext>
            </a:extLst>
          </p:cNvPr>
          <p:cNvSpPr/>
          <p:nvPr/>
        </p:nvSpPr>
        <p:spPr>
          <a:xfrm>
            <a:off x="157569" y="5095318"/>
            <a:ext cx="2642279" cy="23501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7" name="Rétthyrningur: Ávöl horn 36">
            <a:extLst>
              <a:ext uri="{FF2B5EF4-FFF2-40B4-BE49-F238E27FC236}">
                <a16:creationId xmlns:a16="http://schemas.microsoft.com/office/drawing/2014/main" id="{08D11F1C-0E89-4756-8FF2-E82146F36B3A}"/>
              </a:ext>
            </a:extLst>
          </p:cNvPr>
          <p:cNvSpPr/>
          <p:nvPr/>
        </p:nvSpPr>
        <p:spPr>
          <a:xfrm>
            <a:off x="4084791" y="5098632"/>
            <a:ext cx="2733479" cy="23170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9" name="Rétthyrningur: Ávöl horn 38">
            <a:extLst>
              <a:ext uri="{FF2B5EF4-FFF2-40B4-BE49-F238E27FC236}">
                <a16:creationId xmlns:a16="http://schemas.microsoft.com/office/drawing/2014/main" id="{EC788537-2567-452A-BC2E-7071A2729207}"/>
              </a:ext>
            </a:extLst>
          </p:cNvPr>
          <p:cNvSpPr/>
          <p:nvPr/>
        </p:nvSpPr>
        <p:spPr>
          <a:xfrm>
            <a:off x="8065966" y="5088249"/>
            <a:ext cx="2725528" cy="27095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0" name="Sporaskja 39">
            <a:extLst>
              <a:ext uri="{FF2B5EF4-FFF2-40B4-BE49-F238E27FC236}">
                <a16:creationId xmlns:a16="http://schemas.microsoft.com/office/drawing/2014/main" id="{DBA25437-4465-4EA5-815E-C22AD6BB8ED1}"/>
              </a:ext>
            </a:extLst>
          </p:cNvPr>
          <p:cNvSpPr/>
          <p:nvPr/>
        </p:nvSpPr>
        <p:spPr>
          <a:xfrm>
            <a:off x="3466024" y="5990557"/>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2" name="Sporaskja 41">
            <a:extLst>
              <a:ext uri="{FF2B5EF4-FFF2-40B4-BE49-F238E27FC236}">
                <a16:creationId xmlns:a16="http://schemas.microsoft.com/office/drawing/2014/main" id="{666DAB91-1DD5-47BD-A98F-0E3244593306}"/>
              </a:ext>
            </a:extLst>
          </p:cNvPr>
          <p:cNvSpPr/>
          <p:nvPr/>
        </p:nvSpPr>
        <p:spPr>
          <a:xfrm>
            <a:off x="7438183" y="5990863"/>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4" name="Sporaskja 43">
            <a:extLst>
              <a:ext uri="{FF2B5EF4-FFF2-40B4-BE49-F238E27FC236}">
                <a16:creationId xmlns:a16="http://schemas.microsoft.com/office/drawing/2014/main" id="{051CF572-571A-4FBA-924E-6062E6510C42}"/>
              </a:ext>
            </a:extLst>
          </p:cNvPr>
          <p:cNvSpPr/>
          <p:nvPr/>
        </p:nvSpPr>
        <p:spPr>
          <a:xfrm>
            <a:off x="11405523" y="5984140"/>
            <a:ext cx="585467" cy="50093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6" name="Rétthyrningur: Ávöl horn 45">
            <a:extLst>
              <a:ext uri="{FF2B5EF4-FFF2-40B4-BE49-F238E27FC236}">
                <a16:creationId xmlns:a16="http://schemas.microsoft.com/office/drawing/2014/main" id="{960453F2-7902-4693-8535-30C17B535D70}"/>
              </a:ext>
            </a:extLst>
          </p:cNvPr>
          <p:cNvSpPr/>
          <p:nvPr/>
        </p:nvSpPr>
        <p:spPr>
          <a:xfrm>
            <a:off x="4084791" y="6097375"/>
            <a:ext cx="2749381" cy="24907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8" name="Rétthyrningur: Ávöl horn 47">
            <a:extLst>
              <a:ext uri="{FF2B5EF4-FFF2-40B4-BE49-F238E27FC236}">
                <a16:creationId xmlns:a16="http://schemas.microsoft.com/office/drawing/2014/main" id="{D8D15BA2-7FE1-4221-87CC-360CBF7BCD5A}"/>
              </a:ext>
            </a:extLst>
          </p:cNvPr>
          <p:cNvSpPr/>
          <p:nvPr/>
        </p:nvSpPr>
        <p:spPr>
          <a:xfrm>
            <a:off x="8089820" y="6097565"/>
            <a:ext cx="2725527" cy="24888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419104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animBg="1"/>
      <p:bldP spid="9" grpId="0" animBg="1"/>
      <p:bldP spid="11" grpId="0" animBg="1"/>
      <p:bldP spid="13" grpId="0" animBg="1"/>
      <p:bldP spid="15" grpId="0" animBg="1"/>
      <p:bldP spid="17" grpId="0" animBg="1"/>
      <p:bldP spid="19" grpId="0" animBg="1"/>
      <p:bldP spid="21" grpId="0" animBg="1"/>
      <p:bldP spid="23" grpId="0" animBg="1"/>
      <p:bldP spid="25" grpId="0" animBg="1"/>
      <p:bldP spid="27" grpId="0" animBg="1"/>
      <p:bldP spid="29" grpId="0" animBg="1"/>
      <p:bldP spid="31" grpId="0" animBg="1"/>
      <p:bldP spid="33" grpId="0" animBg="1"/>
      <p:bldP spid="35" grpId="0" animBg="1"/>
      <p:bldP spid="37" grpId="0" animBg="1"/>
      <p:bldP spid="39" grpId="0" animBg="1"/>
      <p:bldP spid="40" grpId="0" animBg="1"/>
      <p:bldP spid="42" grpId="0" animBg="1"/>
      <p:bldP spid="44" grpId="0" animBg="1"/>
      <p:bldP spid="46" grpId="0" animBg="1"/>
      <p:bldP spid="4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taðgengill lóðrétts texta 3">
            <a:extLst>
              <a:ext uri="{FF2B5EF4-FFF2-40B4-BE49-F238E27FC236}">
                <a16:creationId xmlns:a16="http://schemas.microsoft.com/office/drawing/2014/main" id="{B69E49EC-3051-41E2-83D7-D819C09517C4}"/>
              </a:ext>
            </a:extLst>
          </p:cNvPr>
          <p:cNvSpPr>
            <a:spLocks noGrp="1"/>
          </p:cNvSpPr>
          <p:nvPr>
            <p:ph type="body" orient="vert" sz="quarter" idx="10"/>
          </p:nvPr>
        </p:nvSpPr>
        <p:spPr>
          <a:xfrm rot="16200000">
            <a:off x="6372661" y="-2950598"/>
            <a:ext cx="558119" cy="7360528"/>
          </a:xfrm>
        </p:spPr>
        <p:txBody>
          <a:bodyPr/>
          <a:lstStyle/>
          <a:p>
            <a:pPr algn="ctr"/>
            <a:r>
              <a:rPr lang="is-IS" sz="3200" dirty="0" err="1"/>
              <a:t>Mötuneyti</a:t>
            </a:r>
            <a:r>
              <a:rPr lang="is-IS" sz="3200" dirty="0"/>
              <a:t> – unnið 2. hverja helgi</a:t>
            </a:r>
          </a:p>
          <a:p>
            <a:pPr algn="ctr"/>
            <a:endParaRPr lang="is-IS" sz="3200" dirty="0"/>
          </a:p>
        </p:txBody>
      </p:sp>
      <p:sp>
        <p:nvSpPr>
          <p:cNvPr id="2" name="Rétthyrningur 1">
            <a:extLst>
              <a:ext uri="{FF2B5EF4-FFF2-40B4-BE49-F238E27FC236}">
                <a16:creationId xmlns:a16="http://schemas.microsoft.com/office/drawing/2014/main" id="{CC7E2286-AF3C-45BE-B5FA-B5BD4434AFFD}"/>
              </a:ext>
            </a:extLst>
          </p:cNvPr>
          <p:cNvSpPr/>
          <p:nvPr/>
        </p:nvSpPr>
        <p:spPr>
          <a:xfrm>
            <a:off x="271604" y="615636"/>
            <a:ext cx="1439501" cy="65184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Textarammi 2">
            <a:extLst>
              <a:ext uri="{FF2B5EF4-FFF2-40B4-BE49-F238E27FC236}">
                <a16:creationId xmlns:a16="http://schemas.microsoft.com/office/drawing/2014/main" id="{654D700A-D730-4E9B-B3D9-293B7EEA8C64}"/>
              </a:ext>
            </a:extLst>
          </p:cNvPr>
          <p:cNvSpPr txBox="1"/>
          <p:nvPr/>
        </p:nvSpPr>
        <p:spPr>
          <a:xfrm>
            <a:off x="199843" y="573499"/>
            <a:ext cx="2150588"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is-IS" sz="2800" b="1" dirty="0">
                <a:solidFill>
                  <a:srgbClr val="F18921"/>
                </a:solidFill>
              </a:rPr>
              <a:t>70% starf</a:t>
            </a:r>
          </a:p>
        </p:txBody>
      </p:sp>
      <p:sp>
        <p:nvSpPr>
          <p:cNvPr id="5" name="Sporaskja 4">
            <a:extLst>
              <a:ext uri="{FF2B5EF4-FFF2-40B4-BE49-F238E27FC236}">
                <a16:creationId xmlns:a16="http://schemas.microsoft.com/office/drawing/2014/main" id="{0F3CDAD2-B7F5-4115-8A9A-15234E8184D3}"/>
              </a:ext>
            </a:extLst>
          </p:cNvPr>
          <p:cNvSpPr/>
          <p:nvPr/>
        </p:nvSpPr>
        <p:spPr>
          <a:xfrm>
            <a:off x="199843" y="1408704"/>
            <a:ext cx="2771613" cy="2242072"/>
          </a:xfrm>
          <a:prstGeom prst="ellipse">
            <a:avLst/>
          </a:prstGeom>
          <a:solidFill>
            <a:srgbClr val="CBE4CE"/>
          </a:solidFill>
          <a:ln>
            <a:solidFill>
              <a:srgbClr val="CBE4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solidFill>
                <a:schemeClr val="bg1"/>
              </a:solidFill>
            </a:endParaRPr>
          </a:p>
        </p:txBody>
      </p:sp>
      <p:sp>
        <p:nvSpPr>
          <p:cNvPr id="9" name="Textastaðgengill 1">
            <a:extLst>
              <a:ext uri="{FF2B5EF4-FFF2-40B4-BE49-F238E27FC236}">
                <a16:creationId xmlns:a16="http://schemas.microsoft.com/office/drawing/2014/main" id="{C15FE853-4C81-49D1-A4FA-5216EC3732AD}"/>
              </a:ext>
            </a:extLst>
          </p:cNvPr>
          <p:cNvSpPr txBox="1">
            <a:spLocks/>
          </p:cNvSpPr>
          <p:nvPr/>
        </p:nvSpPr>
        <p:spPr>
          <a:xfrm>
            <a:off x="271604" y="2038761"/>
            <a:ext cx="2550275" cy="1563445"/>
          </a:xfrm>
          <a:prstGeom prst="rect">
            <a:avLst/>
          </a:prstGeom>
        </p:spPr>
        <p:txBody>
          <a:bodyPr/>
          <a:lstStyle>
            <a:lvl1pPr marL="0" indent="0" algn="l" defTabSz="914400" rtl="0" eaLnBrk="1" latinLnBrk="0" hangingPunct="1">
              <a:lnSpc>
                <a:spcPct val="90000"/>
              </a:lnSpc>
              <a:spcBef>
                <a:spcPts val="1000"/>
              </a:spcBef>
              <a:buFontTx/>
              <a:buNone/>
              <a:defRPr sz="3300" b="1" i="0" kern="1200">
                <a:solidFill>
                  <a:srgbClr val="09501E"/>
                </a:solidFill>
                <a:latin typeface="FiraGO SemiBold" panose="020B0503050000020004" pitchFamily="34" charset="0"/>
                <a:ea typeface="+mn-ea"/>
                <a:cs typeface="FiraGO SemiBold" panose="020B05030500000200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1" i="0" kern="1200">
                <a:solidFill>
                  <a:schemeClr val="tx1"/>
                </a:solidFill>
                <a:latin typeface="FiraGO SemiBold" panose="020B0503050000020004" pitchFamily="34" charset="0"/>
                <a:ea typeface="+mn-ea"/>
                <a:cs typeface="FiraGO SemiBold" panose="020B05030500000200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1" i="0" kern="1200">
                <a:solidFill>
                  <a:schemeClr val="tx1"/>
                </a:solidFill>
                <a:latin typeface="FiraGO SemiBold" panose="020B0503050000020004" pitchFamily="34" charset="0"/>
                <a:ea typeface="+mn-ea"/>
                <a:cs typeface="FiraGO SemiBold" panose="020B05030500000200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1" i="0" kern="1200">
                <a:solidFill>
                  <a:schemeClr val="tx1"/>
                </a:solidFill>
                <a:latin typeface="FiraGO SemiBold" panose="020B0503050000020004" pitchFamily="34" charset="0"/>
                <a:ea typeface="+mn-ea"/>
                <a:cs typeface="FiraGO SemiBold" panose="020B05030500000200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is-IS" sz="1800" b="0" dirty="0"/>
              <a:t>Morgunvaktir 8-16</a:t>
            </a:r>
          </a:p>
          <a:p>
            <a:pPr algn="ctr"/>
            <a:r>
              <a:rPr lang="is-IS" sz="1800" b="0" noProof="1"/>
              <a:t>Millivaktir </a:t>
            </a:r>
            <a:r>
              <a:rPr lang="is-IS" sz="1800" b="0" dirty="0"/>
              <a:t>12-20</a:t>
            </a:r>
          </a:p>
          <a:p>
            <a:pPr algn="ctr"/>
            <a:r>
              <a:rPr lang="is-IS" sz="1800" b="0" dirty="0"/>
              <a:t>2. hver helgi </a:t>
            </a:r>
          </a:p>
        </p:txBody>
      </p:sp>
      <p:pic>
        <p:nvPicPr>
          <p:cNvPr id="15" name="Mynd 14">
            <a:extLst>
              <a:ext uri="{FF2B5EF4-FFF2-40B4-BE49-F238E27FC236}">
                <a16:creationId xmlns:a16="http://schemas.microsoft.com/office/drawing/2014/main" id="{4A67D376-7D74-420C-8B7F-9C9377983BE4}"/>
              </a:ext>
            </a:extLst>
          </p:cNvPr>
          <p:cNvPicPr>
            <a:picLocks noChangeAspect="1"/>
          </p:cNvPicPr>
          <p:nvPr/>
        </p:nvPicPr>
        <p:blipFill>
          <a:blip r:embed="rId3"/>
          <a:stretch>
            <a:fillRect/>
          </a:stretch>
        </p:blipFill>
        <p:spPr>
          <a:xfrm>
            <a:off x="3126882" y="1267484"/>
            <a:ext cx="7832270" cy="5204141"/>
          </a:xfrm>
          <a:prstGeom prst="rect">
            <a:avLst/>
          </a:prstGeom>
        </p:spPr>
      </p:pic>
    </p:spTree>
    <p:extLst>
      <p:ext uri="{BB962C8B-B14F-4D97-AF65-F5344CB8AC3E}">
        <p14:creationId xmlns:p14="http://schemas.microsoft.com/office/powerpoint/2010/main" val="3075625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ynd 12">
            <a:extLst>
              <a:ext uri="{FF2B5EF4-FFF2-40B4-BE49-F238E27FC236}">
                <a16:creationId xmlns:a16="http://schemas.microsoft.com/office/drawing/2014/main" id="{77BFDC45-AFC8-4EA2-AA07-C504E383D4D8}"/>
              </a:ext>
            </a:extLst>
          </p:cNvPr>
          <p:cNvPicPr>
            <a:picLocks noChangeAspect="1"/>
          </p:cNvPicPr>
          <p:nvPr/>
        </p:nvPicPr>
        <p:blipFill>
          <a:blip r:embed="rId3"/>
          <a:stretch>
            <a:fillRect/>
          </a:stretch>
        </p:blipFill>
        <p:spPr>
          <a:xfrm>
            <a:off x="69410" y="1115256"/>
            <a:ext cx="12090902" cy="5542169"/>
          </a:xfrm>
          <a:prstGeom prst="rect">
            <a:avLst/>
          </a:prstGeom>
        </p:spPr>
      </p:pic>
      <p:sp>
        <p:nvSpPr>
          <p:cNvPr id="2" name="Rétthyrningur: Ávöl horn 1">
            <a:extLst>
              <a:ext uri="{FF2B5EF4-FFF2-40B4-BE49-F238E27FC236}">
                <a16:creationId xmlns:a16="http://schemas.microsoft.com/office/drawing/2014/main" id="{F071C990-2A4A-4D74-A1C1-A670AFAE8ED5}"/>
              </a:ext>
            </a:extLst>
          </p:cNvPr>
          <p:cNvSpPr/>
          <p:nvPr/>
        </p:nvSpPr>
        <p:spPr>
          <a:xfrm>
            <a:off x="5970465" y="1051653"/>
            <a:ext cx="787652" cy="55812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 name="Rétthyrningur: Ávöl horn 2">
            <a:extLst>
              <a:ext uri="{FF2B5EF4-FFF2-40B4-BE49-F238E27FC236}">
                <a16:creationId xmlns:a16="http://schemas.microsoft.com/office/drawing/2014/main" id="{0C3C5355-62D7-4052-AD2E-793B8086F8D8}"/>
              </a:ext>
            </a:extLst>
          </p:cNvPr>
          <p:cNvSpPr/>
          <p:nvPr/>
        </p:nvSpPr>
        <p:spPr>
          <a:xfrm>
            <a:off x="66451" y="2546519"/>
            <a:ext cx="3937539" cy="26086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6" name="Rétthyrningur: Ávöl horn 5">
            <a:extLst>
              <a:ext uri="{FF2B5EF4-FFF2-40B4-BE49-F238E27FC236}">
                <a16:creationId xmlns:a16="http://schemas.microsoft.com/office/drawing/2014/main" id="{9E5A9055-ACCE-42D6-BE0B-1D888B371A47}"/>
              </a:ext>
            </a:extLst>
          </p:cNvPr>
          <p:cNvSpPr/>
          <p:nvPr/>
        </p:nvSpPr>
        <p:spPr>
          <a:xfrm>
            <a:off x="4081210" y="2532123"/>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0" name="Rétthyrningur: Ávöl horn 9">
            <a:extLst>
              <a:ext uri="{FF2B5EF4-FFF2-40B4-BE49-F238E27FC236}">
                <a16:creationId xmlns:a16="http://schemas.microsoft.com/office/drawing/2014/main" id="{3961DC86-D65E-42EA-AB5D-24C52D5E42AE}"/>
              </a:ext>
            </a:extLst>
          </p:cNvPr>
          <p:cNvSpPr/>
          <p:nvPr/>
        </p:nvSpPr>
        <p:spPr>
          <a:xfrm>
            <a:off x="8154661" y="2538570"/>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2" name="Rétthyrningur: Ávöl horn 11">
            <a:extLst>
              <a:ext uri="{FF2B5EF4-FFF2-40B4-BE49-F238E27FC236}">
                <a16:creationId xmlns:a16="http://schemas.microsoft.com/office/drawing/2014/main" id="{F3773794-054F-418F-808C-130F8FEE7383}"/>
              </a:ext>
            </a:extLst>
          </p:cNvPr>
          <p:cNvSpPr/>
          <p:nvPr/>
        </p:nvSpPr>
        <p:spPr>
          <a:xfrm>
            <a:off x="69411" y="3048308"/>
            <a:ext cx="2693296" cy="563569"/>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4" name="Rétthyrningur: Ávöl horn 13">
            <a:extLst>
              <a:ext uri="{FF2B5EF4-FFF2-40B4-BE49-F238E27FC236}">
                <a16:creationId xmlns:a16="http://schemas.microsoft.com/office/drawing/2014/main" id="{75C3B4C1-E962-48A5-BCC8-24AAD7DAE48A}"/>
              </a:ext>
            </a:extLst>
          </p:cNvPr>
          <p:cNvSpPr/>
          <p:nvPr/>
        </p:nvSpPr>
        <p:spPr>
          <a:xfrm>
            <a:off x="4074053" y="3067345"/>
            <a:ext cx="2800539" cy="105472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6" name="Rétthyrningur: Ávöl horn 15">
            <a:extLst>
              <a:ext uri="{FF2B5EF4-FFF2-40B4-BE49-F238E27FC236}">
                <a16:creationId xmlns:a16="http://schemas.microsoft.com/office/drawing/2014/main" id="{A68F915E-CF1C-4D51-A277-1063404EFD82}"/>
              </a:ext>
            </a:extLst>
          </p:cNvPr>
          <p:cNvSpPr/>
          <p:nvPr/>
        </p:nvSpPr>
        <p:spPr>
          <a:xfrm>
            <a:off x="8080230" y="3072405"/>
            <a:ext cx="2800539" cy="101785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8" name="Rétthyrningur: Ávöl horn 17">
            <a:extLst>
              <a:ext uri="{FF2B5EF4-FFF2-40B4-BE49-F238E27FC236}">
                <a16:creationId xmlns:a16="http://schemas.microsoft.com/office/drawing/2014/main" id="{6B0B6F66-BD70-4A99-9152-AF1771B9FA0E}"/>
              </a:ext>
            </a:extLst>
          </p:cNvPr>
          <p:cNvSpPr/>
          <p:nvPr/>
        </p:nvSpPr>
        <p:spPr>
          <a:xfrm>
            <a:off x="69410" y="5102895"/>
            <a:ext cx="2925054"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0" name="Rétthyrningur: Ávöl horn 19">
            <a:extLst>
              <a:ext uri="{FF2B5EF4-FFF2-40B4-BE49-F238E27FC236}">
                <a16:creationId xmlns:a16="http://schemas.microsoft.com/office/drawing/2014/main" id="{DC581FFF-0A80-4289-B9B6-1AC7BEBDEB21}"/>
              </a:ext>
            </a:extLst>
          </p:cNvPr>
          <p:cNvSpPr/>
          <p:nvPr/>
        </p:nvSpPr>
        <p:spPr>
          <a:xfrm>
            <a:off x="4043471" y="5364701"/>
            <a:ext cx="2845006" cy="24218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2" name="Rétthyrningur: Ávöl horn 21">
            <a:extLst>
              <a:ext uri="{FF2B5EF4-FFF2-40B4-BE49-F238E27FC236}">
                <a16:creationId xmlns:a16="http://schemas.microsoft.com/office/drawing/2014/main" id="{A667C94C-1C75-4730-9779-55D959DE3D16}"/>
              </a:ext>
            </a:extLst>
          </p:cNvPr>
          <p:cNvSpPr/>
          <p:nvPr/>
        </p:nvSpPr>
        <p:spPr>
          <a:xfrm>
            <a:off x="8082438" y="5364701"/>
            <a:ext cx="2920561"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4" name="Rétthyrningur: Ávöl horn 23">
            <a:extLst>
              <a:ext uri="{FF2B5EF4-FFF2-40B4-BE49-F238E27FC236}">
                <a16:creationId xmlns:a16="http://schemas.microsoft.com/office/drawing/2014/main" id="{C88520A4-28EC-4013-899D-B1BFFDF6590B}"/>
              </a:ext>
            </a:extLst>
          </p:cNvPr>
          <p:cNvSpPr/>
          <p:nvPr/>
        </p:nvSpPr>
        <p:spPr>
          <a:xfrm>
            <a:off x="79454" y="5364701"/>
            <a:ext cx="2911498"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6" name="Rétthyrningur: Ávöl horn 25">
            <a:extLst>
              <a:ext uri="{FF2B5EF4-FFF2-40B4-BE49-F238E27FC236}">
                <a16:creationId xmlns:a16="http://schemas.microsoft.com/office/drawing/2014/main" id="{977FF305-E0DC-40CF-AF11-C63C246F5541}"/>
              </a:ext>
            </a:extLst>
          </p:cNvPr>
          <p:cNvSpPr/>
          <p:nvPr/>
        </p:nvSpPr>
        <p:spPr>
          <a:xfrm>
            <a:off x="4058151" y="5098592"/>
            <a:ext cx="2815647"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28" name="Rétthyrningur: Ávöl horn 27">
            <a:extLst>
              <a:ext uri="{FF2B5EF4-FFF2-40B4-BE49-F238E27FC236}">
                <a16:creationId xmlns:a16="http://schemas.microsoft.com/office/drawing/2014/main" id="{FD4F44D9-F719-47B9-8C31-D7BE891E0067}"/>
              </a:ext>
            </a:extLst>
          </p:cNvPr>
          <p:cNvSpPr/>
          <p:nvPr/>
        </p:nvSpPr>
        <p:spPr>
          <a:xfrm>
            <a:off x="8080230" y="5111608"/>
            <a:ext cx="2911498"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0" name="Rétthyrningur: Ávöl horn 29">
            <a:extLst>
              <a:ext uri="{FF2B5EF4-FFF2-40B4-BE49-F238E27FC236}">
                <a16:creationId xmlns:a16="http://schemas.microsoft.com/office/drawing/2014/main" id="{F557FA8F-CA55-4D37-9BE5-46A59C2E07E3}"/>
              </a:ext>
            </a:extLst>
          </p:cNvPr>
          <p:cNvSpPr/>
          <p:nvPr/>
        </p:nvSpPr>
        <p:spPr>
          <a:xfrm>
            <a:off x="4097112" y="6362719"/>
            <a:ext cx="2911498"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2" name="Rétthyrningur: Ávöl horn 31">
            <a:extLst>
              <a:ext uri="{FF2B5EF4-FFF2-40B4-BE49-F238E27FC236}">
                <a16:creationId xmlns:a16="http://schemas.microsoft.com/office/drawing/2014/main" id="{B99F2722-B9ED-46B1-97D2-484C7097DADB}"/>
              </a:ext>
            </a:extLst>
          </p:cNvPr>
          <p:cNvSpPr/>
          <p:nvPr/>
        </p:nvSpPr>
        <p:spPr>
          <a:xfrm>
            <a:off x="8110923" y="6365262"/>
            <a:ext cx="2769846" cy="24946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3" name="Sporaskja 32">
            <a:extLst>
              <a:ext uri="{FF2B5EF4-FFF2-40B4-BE49-F238E27FC236}">
                <a16:creationId xmlns:a16="http://schemas.microsoft.com/office/drawing/2014/main" id="{EFDC27E5-5249-484F-878E-C499423E1768}"/>
              </a:ext>
            </a:extLst>
          </p:cNvPr>
          <p:cNvSpPr/>
          <p:nvPr/>
        </p:nvSpPr>
        <p:spPr>
          <a:xfrm>
            <a:off x="3364582" y="6165064"/>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5" name="Sporaskja 34">
            <a:extLst>
              <a:ext uri="{FF2B5EF4-FFF2-40B4-BE49-F238E27FC236}">
                <a16:creationId xmlns:a16="http://schemas.microsoft.com/office/drawing/2014/main" id="{58015CFB-FA72-4F7C-9854-CBC8C1C8AF75}"/>
              </a:ext>
            </a:extLst>
          </p:cNvPr>
          <p:cNvSpPr/>
          <p:nvPr/>
        </p:nvSpPr>
        <p:spPr>
          <a:xfrm>
            <a:off x="7393501" y="6179075"/>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7" name="Sporaskja 36">
            <a:extLst>
              <a:ext uri="{FF2B5EF4-FFF2-40B4-BE49-F238E27FC236}">
                <a16:creationId xmlns:a16="http://schemas.microsoft.com/office/drawing/2014/main" id="{3A3811D2-188F-4625-8194-0ADC4EDFC928}"/>
              </a:ext>
            </a:extLst>
          </p:cNvPr>
          <p:cNvSpPr/>
          <p:nvPr/>
        </p:nvSpPr>
        <p:spPr>
          <a:xfrm>
            <a:off x="11405168" y="6165063"/>
            <a:ext cx="717422" cy="632271"/>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38" name="Staðgengill lóðrétts texta 3">
            <a:extLst>
              <a:ext uri="{FF2B5EF4-FFF2-40B4-BE49-F238E27FC236}">
                <a16:creationId xmlns:a16="http://schemas.microsoft.com/office/drawing/2014/main" id="{7917DBC8-93BB-48D5-8F87-719DBD8FAB6C}"/>
              </a:ext>
            </a:extLst>
          </p:cNvPr>
          <p:cNvSpPr>
            <a:spLocks noGrp="1"/>
          </p:cNvSpPr>
          <p:nvPr>
            <p:ph type="body" orient="vert" sz="quarter" idx="10"/>
          </p:nvPr>
        </p:nvSpPr>
        <p:spPr>
          <a:xfrm rot="16200000">
            <a:off x="6068004" y="-4149472"/>
            <a:ext cx="558800" cy="9576696"/>
          </a:xfrm>
        </p:spPr>
        <p:txBody>
          <a:bodyPr/>
          <a:lstStyle/>
          <a:p>
            <a:pPr algn="l"/>
            <a:r>
              <a:rPr lang="is-IS" dirty="0"/>
              <a:t>124 klst. var 69% starf en verður 78,3% starf = 13.582 kr. hærri laun (4,9%)</a:t>
            </a:r>
          </a:p>
        </p:txBody>
      </p:sp>
      <p:sp>
        <p:nvSpPr>
          <p:cNvPr id="40" name="Rétthyrningur: Ávöl horn 39">
            <a:extLst>
              <a:ext uri="{FF2B5EF4-FFF2-40B4-BE49-F238E27FC236}">
                <a16:creationId xmlns:a16="http://schemas.microsoft.com/office/drawing/2014/main" id="{0C17CBF1-056E-4C18-BF65-C1590705E327}"/>
              </a:ext>
            </a:extLst>
          </p:cNvPr>
          <p:cNvSpPr/>
          <p:nvPr/>
        </p:nvSpPr>
        <p:spPr>
          <a:xfrm>
            <a:off x="4109563" y="2809517"/>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42" name="Rétthyrningur: Ávöl horn 41">
            <a:extLst>
              <a:ext uri="{FF2B5EF4-FFF2-40B4-BE49-F238E27FC236}">
                <a16:creationId xmlns:a16="http://schemas.microsoft.com/office/drawing/2014/main" id="{027C9A36-5506-4A58-921E-6772C34895C4}"/>
              </a:ext>
            </a:extLst>
          </p:cNvPr>
          <p:cNvSpPr/>
          <p:nvPr/>
        </p:nvSpPr>
        <p:spPr>
          <a:xfrm>
            <a:off x="8156869" y="2815770"/>
            <a:ext cx="3937539" cy="25200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
        <p:nvSpPr>
          <p:cNvPr id="15" name="Rétthyrningur 14">
            <a:extLst>
              <a:ext uri="{FF2B5EF4-FFF2-40B4-BE49-F238E27FC236}">
                <a16:creationId xmlns:a16="http://schemas.microsoft.com/office/drawing/2014/main" id="{70FEDCF5-644C-4FB4-8113-D57602A51BD3}"/>
              </a:ext>
            </a:extLst>
          </p:cNvPr>
          <p:cNvSpPr/>
          <p:nvPr/>
        </p:nvSpPr>
        <p:spPr>
          <a:xfrm>
            <a:off x="254442" y="811033"/>
            <a:ext cx="985961" cy="2406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s-IS"/>
          </a:p>
        </p:txBody>
      </p:sp>
    </p:spTree>
    <p:extLst>
      <p:ext uri="{BB962C8B-B14F-4D97-AF65-F5344CB8AC3E}">
        <p14:creationId xmlns:p14="http://schemas.microsoft.com/office/powerpoint/2010/main" val="3988603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10" grpId="0" animBg="1"/>
      <p:bldP spid="12" grpId="0" animBg="1"/>
      <p:bldP spid="14" grpId="0" animBg="1"/>
      <p:bldP spid="16" grpId="0" animBg="1"/>
      <p:bldP spid="18" grpId="0" animBg="1"/>
      <p:bldP spid="20" grpId="0" animBg="1"/>
      <p:bldP spid="22" grpId="0" animBg="1"/>
      <p:bldP spid="24" grpId="0" animBg="1"/>
      <p:bldP spid="26" grpId="0" animBg="1"/>
      <p:bldP spid="28" grpId="0" animBg="1"/>
      <p:bldP spid="30" grpId="0" animBg="1"/>
      <p:bldP spid="32" grpId="0" animBg="1"/>
      <p:bldP spid="33" grpId="0" animBg="1"/>
      <p:bldP spid="35" grpId="0" animBg="1"/>
      <p:bldP spid="37" grpId="0" animBg="1"/>
      <p:bldP spid="38" grpId="0" build="p"/>
      <p:bldP spid="40" grpId="0" animBg="1"/>
      <p:bldP spid="42" grpId="0" animBg="1"/>
    </p:bld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þ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91AEC1185B1A40B8C22CFA6E75963B" ma:contentTypeVersion="9" ma:contentTypeDescription="Create a new document." ma:contentTypeScope="" ma:versionID="1845670ecbd6f9ac8626a7849ba12b2f">
  <xsd:schema xmlns:xsd="http://www.w3.org/2001/XMLSchema" xmlns:xs="http://www.w3.org/2001/XMLSchema" xmlns:p="http://schemas.microsoft.com/office/2006/metadata/properties" xmlns:ns2="a2136bab-dc0a-4432-b245-68a21579025f" xmlns:ns3="3a3e3c52-78ac-497f-93ea-854a23b373ee" targetNamespace="http://schemas.microsoft.com/office/2006/metadata/properties" ma:root="true" ma:fieldsID="f98bcc93e06959568d4a339ee561b87b" ns2:_="" ns3:_="">
    <xsd:import namespace="a2136bab-dc0a-4432-b245-68a21579025f"/>
    <xsd:import namespace="3a3e3c52-78ac-497f-93ea-854a23b373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OCR"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136bab-dc0a-4432-b245-68a2157902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a3e3c52-78ac-497f-93ea-854a23b373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F5C896-6195-4D19-BC3A-EDC14584C446}">
  <ds:schemaRefs>
    <ds:schemaRef ds:uri="http://schemas.microsoft.com/sharepoint/v3/contenttype/forms"/>
  </ds:schemaRefs>
</ds:datastoreItem>
</file>

<file path=customXml/itemProps2.xml><?xml version="1.0" encoding="utf-8"?>
<ds:datastoreItem xmlns:ds="http://schemas.openxmlformats.org/officeDocument/2006/customXml" ds:itemID="{CFCA608B-E80A-4D4E-BF51-873421C4BCE3}">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984FA67-641C-44BC-B0B4-020493E566AB}"/>
</file>

<file path=docProps/app.xml><?xml version="1.0" encoding="utf-8"?>
<Properties xmlns="http://schemas.openxmlformats.org/officeDocument/2006/extended-properties" xmlns:vt="http://schemas.openxmlformats.org/officeDocument/2006/docPropsVTypes">
  <TotalTime>8985</TotalTime>
  <Words>1319</Words>
  <Application>Microsoft Office PowerPoint</Application>
  <PresentationFormat>Víðskjár</PresentationFormat>
  <Paragraphs>97</Paragraphs>
  <Slides>10</Slides>
  <Notes>9</Notes>
  <HiddenSlides>0</HiddenSlides>
  <MMClips>0</MMClips>
  <ScaleCrop>false</ScaleCrop>
  <HeadingPairs>
    <vt:vector size="6" baseType="variant">
      <vt:variant>
        <vt:lpstr>Notaðar leturgerðir</vt:lpstr>
      </vt:variant>
      <vt:variant>
        <vt:i4>5</vt:i4>
      </vt:variant>
      <vt:variant>
        <vt:lpstr>Þema</vt:lpstr>
      </vt:variant>
      <vt:variant>
        <vt:i4>3</vt:i4>
      </vt:variant>
      <vt:variant>
        <vt:lpstr>Skyggnutitlar</vt:lpstr>
      </vt:variant>
      <vt:variant>
        <vt:i4>10</vt:i4>
      </vt:variant>
    </vt:vector>
  </HeadingPairs>
  <TitlesOfParts>
    <vt:vector size="18" baseType="lpstr">
      <vt:lpstr>Arial</vt:lpstr>
      <vt:lpstr>Calibri</vt:lpstr>
      <vt:lpstr>FiraGO Book</vt:lpstr>
      <vt:lpstr>FiraGO SemiBold</vt:lpstr>
      <vt:lpstr>Times New Roman</vt:lpstr>
      <vt:lpstr>2_Office Theme</vt:lpstr>
      <vt:lpstr>3_Office Theme</vt:lpstr>
      <vt:lpstr>1_Office Theme</vt:lpstr>
      <vt:lpstr>PowerPoint-kynning</vt:lpstr>
      <vt:lpstr>PowerPoint-kynning</vt:lpstr>
      <vt:lpstr>PowerPoint-kynning</vt:lpstr>
      <vt:lpstr>PowerPoint-kynning</vt:lpstr>
      <vt:lpstr>PowerPoint-kynning</vt:lpstr>
      <vt:lpstr>PowerPoint-kynning</vt:lpstr>
      <vt:lpstr>PowerPoint-kynning</vt:lpstr>
      <vt:lpstr>PowerPoint-kynning</vt:lpstr>
      <vt:lpstr>PowerPoint-kynning</vt:lpstr>
      <vt:lpstr>PowerPoint-kynning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Ásgerður Karlsdóttir</dc:creator>
  <cp:lastModifiedBy>Bára Hildur Jóhannsdóttir</cp:lastModifiedBy>
  <cp:revision>77</cp:revision>
  <dcterms:created xsi:type="dcterms:W3CDTF">2020-03-12T10:49:42Z</dcterms:created>
  <dcterms:modified xsi:type="dcterms:W3CDTF">2020-10-15T13:55:49Z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0x0101001C91AEC1185B1A40B8C22CFA6E75963B</vt:lpwstr>
  </property>
</Properties>
</file>