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2" r:id="rId4"/>
    <p:sldMasterId id="2147483664" r:id="rId5"/>
    <p:sldMasterId id="2147483660" r:id="rId6"/>
  </p:sldMasterIdLst>
  <p:notesMasterIdLst>
    <p:notesMasterId r:id="rId17"/>
  </p:notesMasterIdLst>
  <p:sldIdLst>
    <p:sldId id="257" r:id="rId7"/>
    <p:sldId id="291" r:id="rId8"/>
    <p:sldId id="292" r:id="rId9"/>
    <p:sldId id="306" r:id="rId10"/>
    <p:sldId id="299" r:id="rId11"/>
    <p:sldId id="293" r:id="rId12"/>
    <p:sldId id="294" r:id="rId13"/>
    <p:sldId id="295" r:id="rId14"/>
    <p:sldId id="296" r:id="rId15"/>
    <p:sldId id="307" r:id="rId16"/>
  </p:sldIdLst>
  <p:sldSz cx="12192000" cy="6858000"/>
  <p:notesSz cx="6858000" cy="9144000"/>
  <p:defaultTextStyle>
    <a:defPPr>
      <a:defRPr lang="en-I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ára Hildur Jóhannsdóttir" initials="BHJ" lastIdx="1" clrIdx="0">
    <p:extLst>
      <p:ext uri="{19B8F6BF-5375-455C-9EA6-DF929625EA0E}">
        <p15:presenceInfo xmlns:p15="http://schemas.microsoft.com/office/powerpoint/2012/main" userId="S::barahildur@rikissattasemjari.is::418bbdc2-a87c-4c4b-863d-86eeefff96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E4CE"/>
    <a:srgbClr val="09501E"/>
    <a:srgbClr val="F18921"/>
    <a:srgbClr val="FFFF00"/>
    <a:srgbClr val="60986E"/>
    <a:srgbClr val="E4F8E7"/>
    <a:srgbClr val="09321E"/>
    <a:srgbClr val="092E1E"/>
    <a:srgbClr val="09361E"/>
    <a:srgbClr val="09411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B18D91A-68B2-4F9F-9C83-DAAC2E230E48}" v="316" dt="2020-10-14T15:39:59.30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12" autoAdjust="0"/>
    <p:restoredTop sz="69433" autoAdjust="0"/>
  </p:normalViewPr>
  <p:slideViewPr>
    <p:cSldViewPr snapToGrid="0" snapToObjects="1">
      <p:cViewPr varScale="1">
        <p:scale>
          <a:sx n="46" d="100"/>
          <a:sy n="46" d="100"/>
        </p:scale>
        <p:origin x="1413" y="39"/>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9.xml"/><Relationship Id="rId23" Type="http://schemas.microsoft.com/office/2016/11/relationships/changesInfo" Target="changesInfos/changesInfo1.xml"/><Relationship Id="rId10" Type="http://schemas.openxmlformats.org/officeDocument/2006/relationships/slide" Target="slides/slide4.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ára Hildur Jóhannsdóttir" userId="418bbdc2-a87c-4c4b-863d-86eeefff96ea" providerId="ADAL" clId="{2B18D91A-68B2-4F9F-9C83-DAAC2E230E48}"/>
    <pc:docChg chg="undo custSel addSld delSld modSld">
      <pc:chgData name="Bára Hildur Jóhannsdóttir" userId="418bbdc2-a87c-4c4b-863d-86eeefff96ea" providerId="ADAL" clId="{2B18D91A-68B2-4F9F-9C83-DAAC2E230E48}" dt="2020-10-14T15:40:38.508" v="8720" actId="14100"/>
      <pc:docMkLst>
        <pc:docMk/>
      </pc:docMkLst>
      <pc:sldChg chg="modSp mod modNotesTx">
        <pc:chgData name="Bára Hildur Jóhannsdóttir" userId="418bbdc2-a87c-4c4b-863d-86eeefff96ea" providerId="ADAL" clId="{2B18D91A-68B2-4F9F-9C83-DAAC2E230E48}" dt="2020-10-14T13:32:39.977" v="3008" actId="20577"/>
        <pc:sldMkLst>
          <pc:docMk/>
          <pc:sldMk cId="2241934540" sldId="257"/>
        </pc:sldMkLst>
        <pc:spChg chg="mod">
          <ac:chgData name="Bára Hildur Jóhannsdóttir" userId="418bbdc2-a87c-4c4b-863d-86eeefff96ea" providerId="ADAL" clId="{2B18D91A-68B2-4F9F-9C83-DAAC2E230E48}" dt="2020-10-13T10:51:28.184" v="1017" actId="1076"/>
          <ac:spMkLst>
            <pc:docMk/>
            <pc:sldMk cId="2241934540" sldId="257"/>
            <ac:spMk id="5" creationId="{2A7A135A-C741-4542-8664-141FB8F21C29}"/>
          </ac:spMkLst>
        </pc:spChg>
      </pc:sldChg>
      <pc:sldChg chg="modSp del mod">
        <pc:chgData name="Bára Hildur Jóhannsdóttir" userId="418bbdc2-a87c-4c4b-863d-86eeefff96ea" providerId="ADAL" clId="{2B18D91A-68B2-4F9F-9C83-DAAC2E230E48}" dt="2020-10-13T10:51:31.242" v="1018" actId="47"/>
        <pc:sldMkLst>
          <pc:docMk/>
          <pc:sldMk cId="1412840378" sldId="290"/>
        </pc:sldMkLst>
        <pc:spChg chg="mod">
          <ac:chgData name="Bára Hildur Jóhannsdóttir" userId="418bbdc2-a87c-4c4b-863d-86eeefff96ea" providerId="ADAL" clId="{2B18D91A-68B2-4F9F-9C83-DAAC2E230E48}" dt="2020-10-12T14:05:50.063" v="102" actId="6549"/>
          <ac:spMkLst>
            <pc:docMk/>
            <pc:sldMk cId="1412840378" sldId="290"/>
            <ac:spMk id="4" creationId="{CD746A02-5E29-48CB-A321-236E28F54160}"/>
          </ac:spMkLst>
        </pc:spChg>
        <pc:spChg chg="mod">
          <ac:chgData name="Bára Hildur Jóhannsdóttir" userId="418bbdc2-a87c-4c4b-863d-86eeefff96ea" providerId="ADAL" clId="{2B18D91A-68B2-4F9F-9C83-DAAC2E230E48}" dt="2020-10-12T14:14:32.946" v="135" actId="20577"/>
          <ac:spMkLst>
            <pc:docMk/>
            <pc:sldMk cId="1412840378" sldId="290"/>
            <ac:spMk id="5" creationId="{78B2E950-AF5E-486C-B067-7E668D7E8E5C}"/>
          </ac:spMkLst>
        </pc:spChg>
      </pc:sldChg>
      <pc:sldChg chg="addSp delSp modSp mod delAnim modNotesTx">
        <pc:chgData name="Bára Hildur Jóhannsdóttir" userId="418bbdc2-a87c-4c4b-863d-86eeefff96ea" providerId="ADAL" clId="{2B18D91A-68B2-4F9F-9C83-DAAC2E230E48}" dt="2020-10-14T13:36:43.644" v="3553" actId="20577"/>
        <pc:sldMkLst>
          <pc:docMk/>
          <pc:sldMk cId="3051857377" sldId="291"/>
        </pc:sldMkLst>
        <pc:spChg chg="mod">
          <ac:chgData name="Bára Hildur Jóhannsdóttir" userId="418bbdc2-a87c-4c4b-863d-86eeefff96ea" providerId="ADAL" clId="{2B18D91A-68B2-4F9F-9C83-DAAC2E230E48}" dt="2020-10-13T10:55:11.746" v="1213" actId="403"/>
          <ac:spMkLst>
            <pc:docMk/>
            <pc:sldMk cId="3051857377" sldId="291"/>
            <ac:spMk id="2" creationId="{7F94F76D-16C7-40DD-9A36-1785AA49DDC7}"/>
          </ac:spMkLst>
        </pc:spChg>
        <pc:spChg chg="del">
          <ac:chgData name="Bára Hildur Jóhannsdóttir" userId="418bbdc2-a87c-4c4b-863d-86eeefff96ea" providerId="ADAL" clId="{2B18D91A-68B2-4F9F-9C83-DAAC2E230E48}" dt="2020-10-13T10:52:00.764" v="1022" actId="478"/>
          <ac:spMkLst>
            <pc:docMk/>
            <pc:sldMk cId="3051857377" sldId="291"/>
            <ac:spMk id="3" creationId="{63BCDA0E-E5DB-46A1-95F0-255819157F1E}"/>
          </ac:spMkLst>
        </pc:spChg>
        <pc:spChg chg="mod">
          <ac:chgData name="Bára Hildur Jóhannsdóttir" userId="418bbdc2-a87c-4c4b-863d-86eeefff96ea" providerId="ADAL" clId="{2B18D91A-68B2-4F9F-9C83-DAAC2E230E48}" dt="2020-10-13T10:54:48.310" v="1207" actId="1076"/>
          <ac:spMkLst>
            <pc:docMk/>
            <pc:sldMk cId="3051857377" sldId="291"/>
            <ac:spMk id="4" creationId="{F227C9C9-3927-48DD-AD24-E0BD20BA44FA}"/>
          </ac:spMkLst>
        </pc:spChg>
        <pc:spChg chg="add mod ord">
          <ac:chgData name="Bára Hildur Jóhannsdóttir" userId="418bbdc2-a87c-4c4b-863d-86eeefff96ea" providerId="ADAL" clId="{2B18D91A-68B2-4F9F-9C83-DAAC2E230E48}" dt="2020-10-13T10:54:59.992" v="1209" actId="1076"/>
          <ac:spMkLst>
            <pc:docMk/>
            <pc:sldMk cId="3051857377" sldId="291"/>
            <ac:spMk id="5" creationId="{4741725E-6A74-4FB0-A82B-B8F6ACBF785C}"/>
          </ac:spMkLst>
        </pc:spChg>
        <pc:spChg chg="add mod">
          <ac:chgData name="Bára Hildur Jóhannsdóttir" userId="418bbdc2-a87c-4c4b-863d-86eeefff96ea" providerId="ADAL" clId="{2B18D91A-68B2-4F9F-9C83-DAAC2E230E48}" dt="2020-10-13T10:54:51.312" v="1208" actId="1076"/>
          <ac:spMkLst>
            <pc:docMk/>
            <pc:sldMk cId="3051857377" sldId="291"/>
            <ac:spMk id="7" creationId="{9B5F1950-B057-4DB7-AA4B-8D90602F7BE9}"/>
          </ac:spMkLst>
        </pc:spChg>
        <pc:spChg chg="del mod">
          <ac:chgData name="Bára Hildur Jóhannsdóttir" userId="418bbdc2-a87c-4c4b-863d-86eeefff96ea" providerId="ADAL" clId="{2B18D91A-68B2-4F9F-9C83-DAAC2E230E48}" dt="2020-10-13T10:52:00.764" v="1022" actId="478"/>
          <ac:spMkLst>
            <pc:docMk/>
            <pc:sldMk cId="3051857377" sldId="291"/>
            <ac:spMk id="8" creationId="{B1B081B1-572C-4A97-8D74-6861CDAD0CBA}"/>
          </ac:spMkLst>
        </pc:spChg>
        <pc:spChg chg="del">
          <ac:chgData name="Bára Hildur Jóhannsdóttir" userId="418bbdc2-a87c-4c4b-863d-86eeefff96ea" providerId="ADAL" clId="{2B18D91A-68B2-4F9F-9C83-DAAC2E230E48}" dt="2020-10-13T10:52:00.764" v="1022" actId="478"/>
          <ac:spMkLst>
            <pc:docMk/>
            <pc:sldMk cId="3051857377" sldId="291"/>
            <ac:spMk id="9" creationId="{9525BA82-C60D-4B42-AB75-FD915CA0DA94}"/>
          </ac:spMkLst>
        </pc:spChg>
        <pc:spChg chg="del">
          <ac:chgData name="Bára Hildur Jóhannsdóttir" userId="418bbdc2-a87c-4c4b-863d-86eeefff96ea" providerId="ADAL" clId="{2B18D91A-68B2-4F9F-9C83-DAAC2E230E48}" dt="2020-10-13T10:52:00.764" v="1022" actId="478"/>
          <ac:spMkLst>
            <pc:docMk/>
            <pc:sldMk cId="3051857377" sldId="291"/>
            <ac:spMk id="10" creationId="{B636174D-909C-4A37-8D48-7863395EC175}"/>
          </ac:spMkLst>
        </pc:spChg>
        <pc:spChg chg="del">
          <ac:chgData name="Bára Hildur Jóhannsdóttir" userId="418bbdc2-a87c-4c4b-863d-86eeefff96ea" providerId="ADAL" clId="{2B18D91A-68B2-4F9F-9C83-DAAC2E230E48}" dt="2020-10-13T10:52:00.764" v="1022" actId="478"/>
          <ac:spMkLst>
            <pc:docMk/>
            <pc:sldMk cId="3051857377" sldId="291"/>
            <ac:spMk id="11" creationId="{AA5BFA61-0C6F-4378-8486-479C39B21E7A}"/>
          </ac:spMkLst>
        </pc:spChg>
        <pc:spChg chg="del">
          <ac:chgData name="Bára Hildur Jóhannsdóttir" userId="418bbdc2-a87c-4c4b-863d-86eeefff96ea" providerId="ADAL" clId="{2B18D91A-68B2-4F9F-9C83-DAAC2E230E48}" dt="2020-10-13T10:52:00.764" v="1022" actId="478"/>
          <ac:spMkLst>
            <pc:docMk/>
            <pc:sldMk cId="3051857377" sldId="291"/>
            <ac:spMk id="12" creationId="{F6FD0065-BFFB-4F98-9226-40A789433260}"/>
          </ac:spMkLst>
        </pc:spChg>
        <pc:spChg chg="del">
          <ac:chgData name="Bára Hildur Jóhannsdóttir" userId="418bbdc2-a87c-4c4b-863d-86eeefff96ea" providerId="ADAL" clId="{2B18D91A-68B2-4F9F-9C83-DAAC2E230E48}" dt="2020-10-13T10:52:00.764" v="1022" actId="478"/>
          <ac:spMkLst>
            <pc:docMk/>
            <pc:sldMk cId="3051857377" sldId="291"/>
            <ac:spMk id="13" creationId="{9F628088-CF93-4FC9-A800-7C4C4CBA3A64}"/>
          </ac:spMkLst>
        </pc:spChg>
        <pc:spChg chg="del">
          <ac:chgData name="Bára Hildur Jóhannsdóttir" userId="418bbdc2-a87c-4c4b-863d-86eeefff96ea" providerId="ADAL" clId="{2B18D91A-68B2-4F9F-9C83-DAAC2E230E48}" dt="2020-10-13T10:52:00.764" v="1022" actId="478"/>
          <ac:spMkLst>
            <pc:docMk/>
            <pc:sldMk cId="3051857377" sldId="291"/>
            <ac:spMk id="14" creationId="{78A7B389-D7DC-4FC6-BC8D-8192EE71023C}"/>
          </ac:spMkLst>
        </pc:spChg>
        <pc:spChg chg="del">
          <ac:chgData name="Bára Hildur Jóhannsdóttir" userId="418bbdc2-a87c-4c4b-863d-86eeefff96ea" providerId="ADAL" clId="{2B18D91A-68B2-4F9F-9C83-DAAC2E230E48}" dt="2020-10-13T10:52:00.764" v="1022" actId="478"/>
          <ac:spMkLst>
            <pc:docMk/>
            <pc:sldMk cId="3051857377" sldId="291"/>
            <ac:spMk id="15" creationId="{67401D40-470D-409D-B0D0-EDB8322B937B}"/>
          </ac:spMkLst>
        </pc:spChg>
        <pc:spChg chg="del">
          <ac:chgData name="Bára Hildur Jóhannsdóttir" userId="418bbdc2-a87c-4c4b-863d-86eeefff96ea" providerId="ADAL" clId="{2B18D91A-68B2-4F9F-9C83-DAAC2E230E48}" dt="2020-10-13T10:52:00.764" v="1022" actId="478"/>
          <ac:spMkLst>
            <pc:docMk/>
            <pc:sldMk cId="3051857377" sldId="291"/>
            <ac:spMk id="16" creationId="{259A498F-D79C-4882-85B4-B5B00DF57DAD}"/>
          </ac:spMkLst>
        </pc:spChg>
        <pc:spChg chg="del">
          <ac:chgData name="Bára Hildur Jóhannsdóttir" userId="418bbdc2-a87c-4c4b-863d-86eeefff96ea" providerId="ADAL" clId="{2B18D91A-68B2-4F9F-9C83-DAAC2E230E48}" dt="2020-10-13T10:52:00.764" v="1022" actId="478"/>
          <ac:spMkLst>
            <pc:docMk/>
            <pc:sldMk cId="3051857377" sldId="291"/>
            <ac:spMk id="17" creationId="{E4C79C0C-5E24-4461-9B11-23727704362C}"/>
          </ac:spMkLst>
        </pc:spChg>
        <pc:spChg chg="add del mod">
          <ac:chgData name="Bára Hildur Jóhannsdóttir" userId="418bbdc2-a87c-4c4b-863d-86eeefff96ea" providerId="ADAL" clId="{2B18D91A-68B2-4F9F-9C83-DAAC2E230E48}" dt="2020-10-13T10:54:42.651" v="1206" actId="478"/>
          <ac:spMkLst>
            <pc:docMk/>
            <pc:sldMk cId="3051857377" sldId="291"/>
            <ac:spMk id="18" creationId="{DEFFF4A6-19C1-40E2-B8ED-ED0F3CD25B78}"/>
          </ac:spMkLst>
        </pc:spChg>
        <pc:spChg chg="del">
          <ac:chgData name="Bára Hildur Jóhannsdóttir" userId="418bbdc2-a87c-4c4b-863d-86eeefff96ea" providerId="ADAL" clId="{2B18D91A-68B2-4F9F-9C83-DAAC2E230E48}" dt="2020-10-13T10:52:00.764" v="1022" actId="478"/>
          <ac:spMkLst>
            <pc:docMk/>
            <pc:sldMk cId="3051857377" sldId="291"/>
            <ac:spMk id="19" creationId="{ED748E9E-F862-4572-9E03-29A94C87BCF2}"/>
          </ac:spMkLst>
        </pc:spChg>
        <pc:picChg chg="add mod modCrop">
          <ac:chgData name="Bára Hildur Jóhannsdóttir" userId="418bbdc2-a87c-4c4b-863d-86eeefff96ea" providerId="ADAL" clId="{2B18D91A-68B2-4F9F-9C83-DAAC2E230E48}" dt="2020-10-14T12:05:31.802" v="2399" actId="732"/>
          <ac:picMkLst>
            <pc:docMk/>
            <pc:sldMk cId="3051857377" sldId="291"/>
            <ac:picMk id="6" creationId="{BD4B411F-E4FB-4424-981B-CC73C59A771F}"/>
          </ac:picMkLst>
        </pc:picChg>
        <pc:picChg chg="del">
          <ac:chgData name="Bára Hildur Jóhannsdóttir" userId="418bbdc2-a87c-4c4b-863d-86eeefff96ea" providerId="ADAL" clId="{2B18D91A-68B2-4F9F-9C83-DAAC2E230E48}" dt="2020-10-12T14:06:05.177" v="103" actId="478"/>
          <ac:picMkLst>
            <pc:docMk/>
            <pc:sldMk cId="3051857377" sldId="291"/>
            <ac:picMk id="18" creationId="{31ACC251-D80D-4DE3-B764-21D5CC5ABD29}"/>
          </ac:picMkLst>
        </pc:picChg>
      </pc:sldChg>
      <pc:sldChg chg="addSp delSp modSp mod delAnim modAnim modNotesTx">
        <pc:chgData name="Bára Hildur Jóhannsdóttir" userId="418bbdc2-a87c-4c4b-863d-86eeefff96ea" providerId="ADAL" clId="{2B18D91A-68B2-4F9F-9C83-DAAC2E230E48}" dt="2020-10-14T15:40:38.508" v="8720" actId="14100"/>
        <pc:sldMkLst>
          <pc:docMk/>
          <pc:sldMk cId="830677432" sldId="292"/>
        </pc:sldMkLst>
        <pc:spChg chg="mod">
          <ac:chgData name="Bára Hildur Jóhannsdóttir" userId="418bbdc2-a87c-4c4b-863d-86eeefff96ea" providerId="ADAL" clId="{2B18D91A-68B2-4F9F-9C83-DAAC2E230E48}" dt="2020-10-13T11:05:44.307" v="1625" actId="1076"/>
          <ac:spMkLst>
            <pc:docMk/>
            <pc:sldMk cId="830677432" sldId="292"/>
            <ac:spMk id="2" creationId="{302CAE4E-14D6-46DC-935C-F3448FCD4E64}"/>
          </ac:spMkLst>
        </pc:spChg>
        <pc:spChg chg="add mod">
          <ac:chgData name="Bára Hildur Jóhannsdóttir" userId="418bbdc2-a87c-4c4b-863d-86eeefff96ea" providerId="ADAL" clId="{2B18D91A-68B2-4F9F-9C83-DAAC2E230E48}" dt="2020-10-13T11:03:13.303" v="1502" actId="1037"/>
          <ac:spMkLst>
            <pc:docMk/>
            <pc:sldMk cId="830677432" sldId="292"/>
            <ac:spMk id="5" creationId="{043E19D9-D1ED-475A-A1B3-7D8A6198D881}"/>
          </ac:spMkLst>
        </pc:spChg>
        <pc:spChg chg="add del mod">
          <ac:chgData name="Bára Hildur Jóhannsdóttir" userId="418bbdc2-a87c-4c4b-863d-86eeefff96ea" providerId="ADAL" clId="{2B18D91A-68B2-4F9F-9C83-DAAC2E230E48}" dt="2020-10-13T11:16:58.125" v="1924" actId="478"/>
          <ac:spMkLst>
            <pc:docMk/>
            <pc:sldMk cId="830677432" sldId="292"/>
            <ac:spMk id="7" creationId="{490E5F6F-5053-4EAF-A3A3-137F9C10AE92}"/>
          </ac:spMkLst>
        </pc:spChg>
        <pc:spChg chg="add mod ord">
          <ac:chgData name="Bára Hildur Jóhannsdóttir" userId="418bbdc2-a87c-4c4b-863d-86eeefff96ea" providerId="ADAL" clId="{2B18D91A-68B2-4F9F-9C83-DAAC2E230E48}" dt="2020-10-14T13:42:43.175" v="4643" actId="1076"/>
          <ac:spMkLst>
            <pc:docMk/>
            <pc:sldMk cId="830677432" sldId="292"/>
            <ac:spMk id="8" creationId="{2BF58556-A4F3-4538-BC39-D71F0E642D2B}"/>
          </ac:spMkLst>
        </pc:spChg>
        <pc:spChg chg="add mod">
          <ac:chgData name="Bára Hildur Jóhannsdóttir" userId="418bbdc2-a87c-4c4b-863d-86eeefff96ea" providerId="ADAL" clId="{2B18D91A-68B2-4F9F-9C83-DAAC2E230E48}" dt="2020-10-13T11:18:01.642" v="1972" actId="14100"/>
          <ac:spMkLst>
            <pc:docMk/>
            <pc:sldMk cId="830677432" sldId="292"/>
            <ac:spMk id="9" creationId="{830889D7-0FDE-4A8E-ACAA-B50A5497F288}"/>
          </ac:spMkLst>
        </pc:spChg>
        <pc:spChg chg="mod">
          <ac:chgData name="Bára Hildur Jóhannsdóttir" userId="418bbdc2-a87c-4c4b-863d-86eeefff96ea" providerId="ADAL" clId="{2B18D91A-68B2-4F9F-9C83-DAAC2E230E48}" dt="2020-10-13T10:56:24.359" v="1277" actId="1076"/>
          <ac:spMkLst>
            <pc:docMk/>
            <pc:sldMk cId="830677432" sldId="292"/>
            <ac:spMk id="11" creationId="{5C5631EE-D65E-4221-A473-B54F05915D15}"/>
          </ac:spMkLst>
        </pc:spChg>
        <pc:spChg chg="mod">
          <ac:chgData name="Bára Hildur Jóhannsdóttir" userId="418bbdc2-a87c-4c4b-863d-86eeefff96ea" providerId="ADAL" clId="{2B18D91A-68B2-4F9F-9C83-DAAC2E230E48}" dt="2020-10-13T11:03:31.347" v="1514" actId="20577"/>
          <ac:spMkLst>
            <pc:docMk/>
            <pc:sldMk cId="830677432" sldId="292"/>
            <ac:spMk id="12" creationId="{4BDA5033-8588-4F09-B877-BA0DA137C1D7}"/>
          </ac:spMkLst>
        </pc:spChg>
        <pc:spChg chg="del mod">
          <ac:chgData name="Bára Hildur Jóhannsdóttir" userId="418bbdc2-a87c-4c4b-863d-86eeefff96ea" providerId="ADAL" clId="{2B18D91A-68B2-4F9F-9C83-DAAC2E230E48}" dt="2020-10-13T11:12:16.903" v="1884" actId="478"/>
          <ac:spMkLst>
            <pc:docMk/>
            <pc:sldMk cId="830677432" sldId="292"/>
            <ac:spMk id="14" creationId="{D6388839-0976-413A-AA64-C8CB0672F23A}"/>
          </ac:spMkLst>
        </pc:spChg>
        <pc:spChg chg="mod">
          <ac:chgData name="Bára Hildur Jóhannsdóttir" userId="418bbdc2-a87c-4c4b-863d-86eeefff96ea" providerId="ADAL" clId="{2B18D91A-68B2-4F9F-9C83-DAAC2E230E48}" dt="2020-10-13T11:04:30.927" v="1554" actId="20577"/>
          <ac:spMkLst>
            <pc:docMk/>
            <pc:sldMk cId="830677432" sldId="292"/>
            <ac:spMk id="18" creationId="{3E5C722F-AB63-4F37-9C71-47ED25FA3F5D}"/>
          </ac:spMkLst>
        </pc:spChg>
        <pc:spChg chg="mod">
          <ac:chgData name="Bára Hildur Jóhannsdóttir" userId="418bbdc2-a87c-4c4b-863d-86eeefff96ea" providerId="ADAL" clId="{2B18D91A-68B2-4F9F-9C83-DAAC2E230E48}" dt="2020-10-13T11:08:14.369" v="1724" actId="20577"/>
          <ac:spMkLst>
            <pc:docMk/>
            <pc:sldMk cId="830677432" sldId="292"/>
            <ac:spMk id="20" creationId="{777FE9F0-CF00-44E7-8C67-F7F016CCC201}"/>
          </ac:spMkLst>
        </pc:spChg>
        <pc:spChg chg="mod">
          <ac:chgData name="Bára Hildur Jóhannsdóttir" userId="418bbdc2-a87c-4c4b-863d-86eeefff96ea" providerId="ADAL" clId="{2B18D91A-68B2-4F9F-9C83-DAAC2E230E48}" dt="2020-10-13T11:07:51.137" v="1713" actId="20577"/>
          <ac:spMkLst>
            <pc:docMk/>
            <pc:sldMk cId="830677432" sldId="292"/>
            <ac:spMk id="22" creationId="{DEE66FC5-6D81-4449-946C-F814E1FE5DE2}"/>
          </ac:spMkLst>
        </pc:spChg>
        <pc:spChg chg="mod">
          <ac:chgData name="Bára Hildur Jóhannsdóttir" userId="418bbdc2-a87c-4c4b-863d-86eeefff96ea" providerId="ADAL" clId="{2B18D91A-68B2-4F9F-9C83-DAAC2E230E48}" dt="2020-10-13T11:07:22.411" v="1708" actId="20577"/>
          <ac:spMkLst>
            <pc:docMk/>
            <pc:sldMk cId="830677432" sldId="292"/>
            <ac:spMk id="24" creationId="{86290FF1-C569-457F-ABD5-24D0D2D4CAE8}"/>
          </ac:spMkLst>
        </pc:spChg>
        <pc:spChg chg="mod">
          <ac:chgData name="Bára Hildur Jóhannsdóttir" userId="418bbdc2-a87c-4c4b-863d-86eeefff96ea" providerId="ADAL" clId="{2B18D91A-68B2-4F9F-9C83-DAAC2E230E48}" dt="2020-10-13T11:06:56.207" v="1688" actId="1076"/>
          <ac:spMkLst>
            <pc:docMk/>
            <pc:sldMk cId="830677432" sldId="292"/>
            <ac:spMk id="26" creationId="{BCBC4144-B65C-4837-A278-6BB35A70210F}"/>
          </ac:spMkLst>
        </pc:spChg>
        <pc:spChg chg="mod">
          <ac:chgData name="Bára Hildur Jóhannsdóttir" userId="418bbdc2-a87c-4c4b-863d-86eeefff96ea" providerId="ADAL" clId="{2B18D91A-68B2-4F9F-9C83-DAAC2E230E48}" dt="2020-10-13T11:03:50.331" v="1527" actId="20577"/>
          <ac:spMkLst>
            <pc:docMk/>
            <pc:sldMk cId="830677432" sldId="292"/>
            <ac:spMk id="31" creationId="{27D349C0-B951-4B7A-B5A4-415A5954013F}"/>
          </ac:spMkLst>
        </pc:spChg>
        <pc:spChg chg="del mod">
          <ac:chgData name="Bára Hildur Jóhannsdóttir" userId="418bbdc2-a87c-4c4b-863d-86eeefff96ea" providerId="ADAL" clId="{2B18D91A-68B2-4F9F-9C83-DAAC2E230E48}" dt="2020-10-13T11:12:06.442" v="1881" actId="478"/>
          <ac:spMkLst>
            <pc:docMk/>
            <pc:sldMk cId="830677432" sldId="292"/>
            <ac:spMk id="32" creationId="{67328EBE-914D-4088-87BB-533DD547F9B0}"/>
          </ac:spMkLst>
        </pc:spChg>
        <pc:spChg chg="add mod">
          <ac:chgData name="Bára Hildur Jóhannsdóttir" userId="418bbdc2-a87c-4c4b-863d-86eeefff96ea" providerId="ADAL" clId="{2B18D91A-68B2-4F9F-9C83-DAAC2E230E48}" dt="2020-10-14T15:39:57.822" v="8547" actId="14100"/>
          <ac:spMkLst>
            <pc:docMk/>
            <pc:sldMk cId="830677432" sldId="292"/>
            <ac:spMk id="32" creationId="{87DC8CC7-4453-4CDF-884B-A0A00B597840}"/>
          </ac:spMkLst>
        </pc:spChg>
        <pc:spChg chg="mod">
          <ac:chgData name="Bára Hildur Jóhannsdóttir" userId="418bbdc2-a87c-4c4b-863d-86eeefff96ea" providerId="ADAL" clId="{2B18D91A-68B2-4F9F-9C83-DAAC2E230E48}" dt="2020-10-13T11:04:41.002" v="1564" actId="20577"/>
          <ac:spMkLst>
            <pc:docMk/>
            <pc:sldMk cId="830677432" sldId="292"/>
            <ac:spMk id="33" creationId="{02EE7D65-39B2-4077-B245-FCF86AB41274}"/>
          </ac:spMkLst>
        </pc:spChg>
        <pc:spChg chg="add mod">
          <ac:chgData name="Bára Hildur Jóhannsdóttir" userId="418bbdc2-a87c-4c4b-863d-86eeefff96ea" providerId="ADAL" clId="{2B18D91A-68B2-4F9F-9C83-DAAC2E230E48}" dt="2020-10-14T15:40:38.508" v="8720" actId="14100"/>
          <ac:spMkLst>
            <pc:docMk/>
            <pc:sldMk cId="830677432" sldId="292"/>
            <ac:spMk id="34" creationId="{725B7709-FAAA-4B91-BA0D-ECD1A6798BCE}"/>
          </ac:spMkLst>
        </pc:spChg>
        <pc:spChg chg="mod">
          <ac:chgData name="Bára Hildur Jóhannsdóttir" userId="418bbdc2-a87c-4c4b-863d-86eeefff96ea" providerId="ADAL" clId="{2B18D91A-68B2-4F9F-9C83-DAAC2E230E48}" dt="2020-10-13T11:04:22.830" v="1548" actId="20577"/>
          <ac:spMkLst>
            <pc:docMk/>
            <pc:sldMk cId="830677432" sldId="292"/>
            <ac:spMk id="37" creationId="{C9315E66-23F0-4F47-BA48-562E91CDF438}"/>
          </ac:spMkLst>
        </pc:spChg>
        <pc:spChg chg="add mod">
          <ac:chgData name="Bára Hildur Jóhannsdóttir" userId="418bbdc2-a87c-4c4b-863d-86eeefff96ea" providerId="ADAL" clId="{2B18D91A-68B2-4F9F-9C83-DAAC2E230E48}" dt="2020-10-13T11:12:22.135" v="1885" actId="1076"/>
          <ac:spMkLst>
            <pc:docMk/>
            <pc:sldMk cId="830677432" sldId="292"/>
            <ac:spMk id="38" creationId="{99603CA1-F575-43BE-B6BC-506CC9CEA4AC}"/>
          </ac:spMkLst>
        </pc:spChg>
        <pc:spChg chg="mod">
          <ac:chgData name="Bára Hildur Jóhannsdóttir" userId="418bbdc2-a87c-4c4b-863d-86eeefff96ea" providerId="ADAL" clId="{2B18D91A-68B2-4F9F-9C83-DAAC2E230E48}" dt="2020-10-13T10:56:51.930" v="1282" actId="14100"/>
          <ac:spMkLst>
            <pc:docMk/>
            <pc:sldMk cId="830677432" sldId="292"/>
            <ac:spMk id="39" creationId="{53CC7648-235E-4733-970A-F6F7C9FAC81B}"/>
          </ac:spMkLst>
        </pc:spChg>
        <pc:spChg chg="add mod">
          <ac:chgData name="Bára Hildur Jóhannsdóttir" userId="418bbdc2-a87c-4c4b-863d-86eeefff96ea" providerId="ADAL" clId="{2B18D91A-68B2-4F9F-9C83-DAAC2E230E48}" dt="2020-10-13T11:14:02.070" v="1902" actId="1076"/>
          <ac:spMkLst>
            <pc:docMk/>
            <pc:sldMk cId="830677432" sldId="292"/>
            <ac:spMk id="40" creationId="{6DC7B97D-6F21-44B4-835D-22E73EF97190}"/>
          </ac:spMkLst>
        </pc:spChg>
        <pc:spChg chg="mod">
          <ac:chgData name="Bára Hildur Jóhannsdóttir" userId="418bbdc2-a87c-4c4b-863d-86eeefff96ea" providerId="ADAL" clId="{2B18D91A-68B2-4F9F-9C83-DAAC2E230E48}" dt="2020-10-13T11:00:28.433" v="1293" actId="14100"/>
          <ac:spMkLst>
            <pc:docMk/>
            <pc:sldMk cId="830677432" sldId="292"/>
            <ac:spMk id="41" creationId="{3285E8BA-6E30-4C78-AD12-05B3F5CF55DC}"/>
          </ac:spMkLst>
        </pc:spChg>
        <pc:spChg chg="add del mod">
          <ac:chgData name="Bára Hildur Jóhannsdóttir" userId="418bbdc2-a87c-4c4b-863d-86eeefff96ea" providerId="ADAL" clId="{2B18D91A-68B2-4F9F-9C83-DAAC2E230E48}" dt="2020-10-13T11:13:47.609" v="1900" actId="478"/>
          <ac:spMkLst>
            <pc:docMk/>
            <pc:sldMk cId="830677432" sldId="292"/>
            <ac:spMk id="42" creationId="{35376B75-0856-4307-920B-D0DEEC1CD07A}"/>
          </ac:spMkLst>
        </pc:spChg>
        <pc:spChg chg="del mod">
          <ac:chgData name="Bára Hildur Jóhannsdóttir" userId="418bbdc2-a87c-4c4b-863d-86eeefff96ea" providerId="ADAL" clId="{2B18D91A-68B2-4F9F-9C83-DAAC2E230E48}" dt="2020-10-13T11:17:00.506" v="1925" actId="478"/>
          <ac:spMkLst>
            <pc:docMk/>
            <pc:sldMk cId="830677432" sldId="292"/>
            <ac:spMk id="43" creationId="{717AA724-BFF9-4DA7-A54C-81B6D978EE47}"/>
          </ac:spMkLst>
        </pc:spChg>
        <pc:spChg chg="add del mod">
          <ac:chgData name="Bára Hildur Jóhannsdóttir" userId="418bbdc2-a87c-4c4b-863d-86eeefff96ea" providerId="ADAL" clId="{2B18D91A-68B2-4F9F-9C83-DAAC2E230E48}" dt="2020-10-13T11:13:43.933" v="1899" actId="478"/>
          <ac:spMkLst>
            <pc:docMk/>
            <pc:sldMk cId="830677432" sldId="292"/>
            <ac:spMk id="44" creationId="{B412C8BC-EC06-4527-B5B0-CD1193AEDC00}"/>
          </ac:spMkLst>
        </pc:spChg>
        <pc:spChg chg="mod">
          <ac:chgData name="Bára Hildur Jóhannsdóttir" userId="418bbdc2-a87c-4c4b-863d-86eeefff96ea" providerId="ADAL" clId="{2B18D91A-68B2-4F9F-9C83-DAAC2E230E48}" dt="2020-10-13T11:01:35.155" v="1330" actId="1038"/>
          <ac:spMkLst>
            <pc:docMk/>
            <pc:sldMk cId="830677432" sldId="292"/>
            <ac:spMk id="45" creationId="{F457A057-5059-4481-9018-BB11786A6365}"/>
          </ac:spMkLst>
        </pc:spChg>
        <pc:spChg chg="add mod">
          <ac:chgData name="Bára Hildur Jóhannsdóttir" userId="418bbdc2-a87c-4c4b-863d-86eeefff96ea" providerId="ADAL" clId="{2B18D91A-68B2-4F9F-9C83-DAAC2E230E48}" dt="2020-10-13T11:12:11.594" v="1882" actId="1076"/>
          <ac:spMkLst>
            <pc:docMk/>
            <pc:sldMk cId="830677432" sldId="292"/>
            <ac:spMk id="46" creationId="{90A8EB1F-1413-46E7-92E0-BECD39786F85}"/>
          </ac:spMkLst>
        </pc:spChg>
        <pc:spChg chg="del mod">
          <ac:chgData name="Bára Hildur Jóhannsdóttir" userId="418bbdc2-a87c-4c4b-863d-86eeefff96ea" providerId="ADAL" clId="{2B18D91A-68B2-4F9F-9C83-DAAC2E230E48}" dt="2020-10-13T11:13:34.994" v="1895" actId="478"/>
          <ac:spMkLst>
            <pc:docMk/>
            <pc:sldMk cId="830677432" sldId="292"/>
            <ac:spMk id="47" creationId="{256CF4BF-4A80-4D3D-94E3-81EEB55CD573}"/>
          </ac:spMkLst>
        </pc:spChg>
        <pc:spChg chg="add del mod">
          <ac:chgData name="Bára Hildur Jóhannsdóttir" userId="418bbdc2-a87c-4c4b-863d-86eeefff96ea" providerId="ADAL" clId="{2B18D91A-68B2-4F9F-9C83-DAAC2E230E48}" dt="2020-10-13T11:13:39.176" v="1897" actId="478"/>
          <ac:spMkLst>
            <pc:docMk/>
            <pc:sldMk cId="830677432" sldId="292"/>
            <ac:spMk id="48" creationId="{17C90A04-C175-43AE-8D00-8B390D562430}"/>
          </ac:spMkLst>
        </pc:spChg>
        <pc:spChg chg="mod">
          <ac:chgData name="Bára Hildur Jóhannsdóttir" userId="418bbdc2-a87c-4c4b-863d-86eeefff96ea" providerId="ADAL" clId="{2B18D91A-68B2-4F9F-9C83-DAAC2E230E48}" dt="2020-10-13T11:03:06.686" v="1494" actId="1035"/>
          <ac:spMkLst>
            <pc:docMk/>
            <pc:sldMk cId="830677432" sldId="292"/>
            <ac:spMk id="49" creationId="{241F66B4-ED59-4A0E-8A18-44F040DB4F4F}"/>
          </ac:spMkLst>
        </pc:spChg>
        <pc:spChg chg="mod">
          <ac:chgData name="Bára Hildur Jóhannsdóttir" userId="418bbdc2-a87c-4c4b-863d-86eeefff96ea" providerId="ADAL" clId="{2B18D91A-68B2-4F9F-9C83-DAAC2E230E48}" dt="2020-10-13T11:14:12.474" v="1903" actId="1076"/>
          <ac:spMkLst>
            <pc:docMk/>
            <pc:sldMk cId="830677432" sldId="292"/>
            <ac:spMk id="51" creationId="{50EC881F-0AA9-488B-BA24-3E3E378035D6}"/>
          </ac:spMkLst>
        </pc:spChg>
        <pc:spChg chg="add del mod">
          <ac:chgData name="Bára Hildur Jóhannsdóttir" userId="418bbdc2-a87c-4c4b-863d-86eeefff96ea" providerId="ADAL" clId="{2B18D91A-68B2-4F9F-9C83-DAAC2E230E48}" dt="2020-10-13T11:15:30.784" v="1917" actId="478"/>
          <ac:spMkLst>
            <pc:docMk/>
            <pc:sldMk cId="830677432" sldId="292"/>
            <ac:spMk id="53" creationId="{69EDE808-DC7E-4993-9C44-CF6E77057288}"/>
          </ac:spMkLst>
        </pc:spChg>
        <pc:spChg chg="mod">
          <ac:chgData name="Bára Hildur Jóhannsdóttir" userId="418bbdc2-a87c-4c4b-863d-86eeefff96ea" providerId="ADAL" clId="{2B18D91A-68B2-4F9F-9C83-DAAC2E230E48}" dt="2020-10-13T11:00:50.983" v="1297" actId="1076"/>
          <ac:spMkLst>
            <pc:docMk/>
            <pc:sldMk cId="830677432" sldId="292"/>
            <ac:spMk id="54" creationId="{8D7A5B5E-E4C4-407E-816E-D597922B74EA}"/>
          </ac:spMkLst>
        </pc:spChg>
        <pc:spChg chg="del">
          <ac:chgData name="Bára Hildur Jóhannsdóttir" userId="418bbdc2-a87c-4c4b-863d-86eeefff96ea" providerId="ADAL" clId="{2B18D91A-68B2-4F9F-9C83-DAAC2E230E48}" dt="2020-10-13T11:01:06.633" v="1300" actId="478"/>
          <ac:spMkLst>
            <pc:docMk/>
            <pc:sldMk cId="830677432" sldId="292"/>
            <ac:spMk id="56" creationId="{A5040E4F-A6F8-47F9-9922-DFC141109A58}"/>
          </ac:spMkLst>
        </pc:spChg>
        <pc:picChg chg="add mod ord">
          <ac:chgData name="Bára Hildur Jóhannsdóttir" userId="418bbdc2-a87c-4c4b-863d-86eeefff96ea" providerId="ADAL" clId="{2B18D91A-68B2-4F9F-9C83-DAAC2E230E48}" dt="2020-10-14T15:40:21.364" v="8642" actId="1076"/>
          <ac:picMkLst>
            <pc:docMk/>
            <pc:sldMk cId="830677432" sldId="292"/>
            <ac:picMk id="6" creationId="{06AA05D2-98CD-426D-8168-807C92D7795B}"/>
          </ac:picMkLst>
        </pc:picChg>
        <pc:picChg chg="del">
          <ac:chgData name="Bára Hildur Jóhannsdóttir" userId="418bbdc2-a87c-4c4b-863d-86eeefff96ea" providerId="ADAL" clId="{2B18D91A-68B2-4F9F-9C83-DAAC2E230E48}" dt="2020-10-12T14:14:02.537" v="120" actId="478"/>
          <ac:picMkLst>
            <pc:docMk/>
            <pc:sldMk cId="830677432" sldId="292"/>
            <ac:picMk id="29" creationId="{F953FE93-DE59-4F7F-8686-3E821291C2D2}"/>
          </ac:picMkLst>
        </pc:picChg>
        <pc:picChg chg="add mod ord">
          <ac:chgData name="Bára Hildur Jóhannsdóttir" userId="418bbdc2-a87c-4c4b-863d-86eeefff96ea" providerId="ADAL" clId="{2B18D91A-68B2-4F9F-9C83-DAAC2E230E48}" dt="2020-10-13T11:13:23.966" v="1893" actId="167"/>
          <ac:picMkLst>
            <pc:docMk/>
            <pc:sldMk cId="830677432" sldId="292"/>
            <ac:picMk id="36" creationId="{3E39E4CE-E5BE-4FF9-BA46-9E2CC9ACF2F8}"/>
          </ac:picMkLst>
        </pc:picChg>
      </pc:sldChg>
      <pc:sldChg chg="addSp delSp modSp mod modNotesTx">
        <pc:chgData name="Bára Hildur Jóhannsdóttir" userId="418bbdc2-a87c-4c4b-863d-86eeefff96ea" providerId="ADAL" clId="{2B18D91A-68B2-4F9F-9C83-DAAC2E230E48}" dt="2020-10-14T13:52:59.742" v="5639" actId="20577"/>
        <pc:sldMkLst>
          <pc:docMk/>
          <pc:sldMk cId="1742373895" sldId="293"/>
        </pc:sldMkLst>
        <pc:spChg chg="mod">
          <ac:chgData name="Bára Hildur Jóhannsdóttir" userId="418bbdc2-a87c-4c4b-863d-86eeefff96ea" providerId="ADAL" clId="{2B18D91A-68B2-4F9F-9C83-DAAC2E230E48}" dt="2020-10-12T14:30:55.115" v="603" actId="1076"/>
          <ac:spMkLst>
            <pc:docMk/>
            <pc:sldMk cId="1742373895" sldId="293"/>
            <ac:spMk id="2" creationId="{689FB084-F9FE-49E3-ABA3-932B94AC10AB}"/>
          </ac:spMkLst>
        </pc:spChg>
        <pc:spChg chg="mod">
          <ac:chgData name="Bára Hildur Jóhannsdóttir" userId="418bbdc2-a87c-4c4b-863d-86eeefff96ea" providerId="ADAL" clId="{2B18D91A-68B2-4F9F-9C83-DAAC2E230E48}" dt="2020-10-12T14:30:44.751" v="602" actId="1076"/>
          <ac:spMkLst>
            <pc:docMk/>
            <pc:sldMk cId="1742373895" sldId="293"/>
            <ac:spMk id="3" creationId="{8E33898A-8748-4002-99CE-E79C7F809A26}"/>
          </ac:spMkLst>
        </pc:spChg>
        <pc:spChg chg="mod">
          <ac:chgData name="Bára Hildur Jóhannsdóttir" userId="418bbdc2-a87c-4c4b-863d-86eeefff96ea" providerId="ADAL" clId="{2B18D91A-68B2-4F9F-9C83-DAAC2E230E48}" dt="2020-10-14T13:52:24.159" v="5633" actId="1076"/>
          <ac:spMkLst>
            <pc:docMk/>
            <pc:sldMk cId="1742373895" sldId="293"/>
            <ac:spMk id="4" creationId="{46294077-EE2E-4AF2-AE72-32E839F1DE3E}"/>
          </ac:spMkLst>
        </pc:spChg>
        <pc:spChg chg="add del mod">
          <ac:chgData name="Bára Hildur Jóhannsdóttir" userId="418bbdc2-a87c-4c4b-863d-86eeefff96ea" providerId="ADAL" clId="{2B18D91A-68B2-4F9F-9C83-DAAC2E230E48}" dt="2020-10-14T13:52:27.727" v="5634" actId="1076"/>
          <ac:spMkLst>
            <pc:docMk/>
            <pc:sldMk cId="1742373895" sldId="293"/>
            <ac:spMk id="5" creationId="{6E638D72-1C43-4CE8-AA5A-1F04346B3219}"/>
          </ac:spMkLst>
        </pc:spChg>
        <pc:picChg chg="del">
          <ac:chgData name="Bára Hildur Jóhannsdóttir" userId="418bbdc2-a87c-4c4b-863d-86eeefff96ea" providerId="ADAL" clId="{2B18D91A-68B2-4F9F-9C83-DAAC2E230E48}" dt="2020-10-12T14:17:33.630" v="206" actId="478"/>
          <ac:picMkLst>
            <pc:docMk/>
            <pc:sldMk cId="1742373895" sldId="293"/>
            <ac:picMk id="7" creationId="{A73ABE05-319E-4931-92B7-6133E807E847}"/>
          </ac:picMkLst>
        </pc:picChg>
        <pc:picChg chg="add del mod">
          <ac:chgData name="Bára Hildur Jóhannsdóttir" userId="418bbdc2-a87c-4c4b-863d-86eeefff96ea" providerId="ADAL" clId="{2B18D91A-68B2-4F9F-9C83-DAAC2E230E48}" dt="2020-10-12T14:19:48.905" v="228" actId="478"/>
          <ac:picMkLst>
            <pc:docMk/>
            <pc:sldMk cId="1742373895" sldId="293"/>
            <ac:picMk id="8" creationId="{C44250DA-90A5-420B-BE4A-0DF5266AD677}"/>
          </ac:picMkLst>
        </pc:picChg>
        <pc:picChg chg="add mod">
          <ac:chgData name="Bára Hildur Jóhannsdóttir" userId="418bbdc2-a87c-4c4b-863d-86eeefff96ea" providerId="ADAL" clId="{2B18D91A-68B2-4F9F-9C83-DAAC2E230E48}" dt="2020-10-12T14:30:08.872" v="555" actId="14100"/>
          <ac:picMkLst>
            <pc:docMk/>
            <pc:sldMk cId="1742373895" sldId="293"/>
            <ac:picMk id="10" creationId="{EE691B82-5B93-4A83-9A0D-104B4A834287}"/>
          </ac:picMkLst>
        </pc:picChg>
      </pc:sldChg>
      <pc:sldChg chg="addSp delSp modSp mod modAnim modNotesTx">
        <pc:chgData name="Bára Hildur Jóhannsdóttir" userId="418bbdc2-a87c-4c4b-863d-86eeefff96ea" providerId="ADAL" clId="{2B18D91A-68B2-4F9F-9C83-DAAC2E230E48}" dt="2020-10-14T15:22:57.664" v="8416" actId="20577"/>
        <pc:sldMkLst>
          <pc:docMk/>
          <pc:sldMk cId="419104248" sldId="294"/>
        </pc:sldMkLst>
        <pc:spChg chg="mod">
          <ac:chgData name="Bára Hildur Jóhannsdóttir" userId="418bbdc2-a87c-4c4b-863d-86eeefff96ea" providerId="ADAL" clId="{2B18D91A-68B2-4F9F-9C83-DAAC2E230E48}" dt="2020-10-12T14:31:06.374" v="604" actId="1076"/>
          <ac:spMkLst>
            <pc:docMk/>
            <pc:sldMk cId="419104248" sldId="294"/>
            <ac:spMk id="2" creationId="{AA784200-A2CF-444D-824D-1E71175F0875}"/>
          </ac:spMkLst>
        </pc:spChg>
        <pc:spChg chg="add del mod">
          <ac:chgData name="Bára Hildur Jóhannsdóttir" userId="418bbdc2-a87c-4c4b-863d-86eeefff96ea" providerId="ADAL" clId="{2B18D91A-68B2-4F9F-9C83-DAAC2E230E48}" dt="2020-10-13T11:41:13.593" v="2301" actId="1038"/>
          <ac:spMkLst>
            <pc:docMk/>
            <pc:sldMk cId="419104248" sldId="294"/>
            <ac:spMk id="3" creationId="{B6AE01AA-30ED-49C8-9461-BFE648AF3716}"/>
          </ac:spMkLst>
        </pc:spChg>
        <pc:spChg chg="mod">
          <ac:chgData name="Bára Hildur Jóhannsdóttir" userId="418bbdc2-a87c-4c4b-863d-86eeefff96ea" providerId="ADAL" clId="{2B18D91A-68B2-4F9F-9C83-DAAC2E230E48}" dt="2020-10-13T11:48:17.806" v="2369" actId="2085"/>
          <ac:spMkLst>
            <pc:docMk/>
            <pc:sldMk cId="419104248" sldId="294"/>
            <ac:spMk id="4" creationId="{6BC1F136-AF49-46B2-B4E5-2D5D8BA2C3FC}"/>
          </ac:spMkLst>
        </pc:spChg>
        <pc:spChg chg="mod">
          <ac:chgData name="Bára Hildur Jóhannsdóttir" userId="418bbdc2-a87c-4c4b-863d-86eeefff96ea" providerId="ADAL" clId="{2B18D91A-68B2-4F9F-9C83-DAAC2E230E48}" dt="2020-10-12T14:31:19.490" v="607" actId="1076"/>
          <ac:spMkLst>
            <pc:docMk/>
            <pc:sldMk cId="419104248" sldId="294"/>
            <ac:spMk id="9" creationId="{85A864FE-9CA1-4EA6-83B7-DC6DA1A38D18}"/>
          </ac:spMkLst>
        </pc:spChg>
        <pc:spChg chg="mod">
          <ac:chgData name="Bára Hildur Jóhannsdóttir" userId="418bbdc2-a87c-4c4b-863d-86eeefff96ea" providerId="ADAL" clId="{2B18D91A-68B2-4F9F-9C83-DAAC2E230E48}" dt="2020-10-13T11:41:41.075" v="2309" actId="1037"/>
          <ac:spMkLst>
            <pc:docMk/>
            <pc:sldMk cId="419104248" sldId="294"/>
            <ac:spMk id="11" creationId="{DDAEFDB1-EDF5-42D3-8E89-5E73D6F7EF0E}"/>
          </ac:spMkLst>
        </pc:spChg>
        <pc:spChg chg="mod">
          <ac:chgData name="Bára Hildur Jóhannsdóttir" userId="418bbdc2-a87c-4c4b-863d-86eeefff96ea" providerId="ADAL" clId="{2B18D91A-68B2-4F9F-9C83-DAAC2E230E48}" dt="2020-10-13T11:41:45.628" v="2311" actId="1038"/>
          <ac:spMkLst>
            <pc:docMk/>
            <pc:sldMk cId="419104248" sldId="294"/>
            <ac:spMk id="13" creationId="{84AAB4DE-4E1B-4728-B454-77AFCB5861EE}"/>
          </ac:spMkLst>
        </pc:spChg>
        <pc:spChg chg="mod">
          <ac:chgData name="Bára Hildur Jóhannsdóttir" userId="418bbdc2-a87c-4c4b-863d-86eeefff96ea" providerId="ADAL" clId="{2B18D91A-68B2-4F9F-9C83-DAAC2E230E48}" dt="2020-10-12T14:31:28.088" v="609" actId="1076"/>
          <ac:spMkLst>
            <pc:docMk/>
            <pc:sldMk cId="419104248" sldId="294"/>
            <ac:spMk id="15" creationId="{1BB79CA1-5E41-4851-84FE-4D6E623C2EE4}"/>
          </ac:spMkLst>
        </pc:spChg>
        <pc:spChg chg="mod">
          <ac:chgData name="Bára Hildur Jóhannsdóttir" userId="418bbdc2-a87c-4c4b-863d-86eeefff96ea" providerId="ADAL" clId="{2B18D91A-68B2-4F9F-9C83-DAAC2E230E48}" dt="2020-10-13T11:37:03.736" v="2244" actId="1037"/>
          <ac:spMkLst>
            <pc:docMk/>
            <pc:sldMk cId="419104248" sldId="294"/>
            <ac:spMk id="17" creationId="{9375D860-D008-4B48-BE8C-D482098161F6}"/>
          </ac:spMkLst>
        </pc:spChg>
        <pc:spChg chg="mod">
          <ac:chgData name="Bára Hildur Jóhannsdóttir" userId="418bbdc2-a87c-4c4b-863d-86eeefff96ea" providerId="ADAL" clId="{2B18D91A-68B2-4F9F-9C83-DAAC2E230E48}" dt="2020-10-12T14:31:31.722" v="610" actId="1076"/>
          <ac:spMkLst>
            <pc:docMk/>
            <pc:sldMk cId="419104248" sldId="294"/>
            <ac:spMk id="19" creationId="{6FE6C90D-444B-43A5-9D19-39B96F0C1741}"/>
          </ac:spMkLst>
        </pc:spChg>
        <pc:spChg chg="mod">
          <ac:chgData name="Bára Hildur Jóhannsdóttir" userId="418bbdc2-a87c-4c4b-863d-86eeefff96ea" providerId="ADAL" clId="{2B18D91A-68B2-4F9F-9C83-DAAC2E230E48}" dt="2020-10-12T14:31:39.470" v="611" actId="1076"/>
          <ac:spMkLst>
            <pc:docMk/>
            <pc:sldMk cId="419104248" sldId="294"/>
            <ac:spMk id="21" creationId="{86A6889F-D161-4958-86F8-95ABCBA8898C}"/>
          </ac:spMkLst>
        </pc:spChg>
        <pc:spChg chg="del mod">
          <ac:chgData name="Bára Hildur Jóhannsdóttir" userId="418bbdc2-a87c-4c4b-863d-86eeefff96ea" providerId="ADAL" clId="{2B18D91A-68B2-4F9F-9C83-DAAC2E230E48}" dt="2020-10-13T11:38:17.122" v="2277" actId="478"/>
          <ac:spMkLst>
            <pc:docMk/>
            <pc:sldMk cId="419104248" sldId="294"/>
            <ac:spMk id="23" creationId="{22BE05E4-7C37-4228-B2FE-08A8A5EB205E}"/>
          </ac:spMkLst>
        </pc:spChg>
        <pc:spChg chg="del mod">
          <ac:chgData name="Bára Hildur Jóhannsdóttir" userId="418bbdc2-a87c-4c4b-863d-86eeefff96ea" providerId="ADAL" clId="{2B18D91A-68B2-4F9F-9C83-DAAC2E230E48}" dt="2020-10-13T11:38:19.983" v="2278" actId="478"/>
          <ac:spMkLst>
            <pc:docMk/>
            <pc:sldMk cId="419104248" sldId="294"/>
            <ac:spMk id="25" creationId="{BC2E2424-F7A2-4E76-AD7D-1CB4E5475EC4}"/>
          </ac:spMkLst>
        </pc:spChg>
        <pc:spChg chg="del mod">
          <ac:chgData name="Bára Hildur Jóhannsdóttir" userId="418bbdc2-a87c-4c4b-863d-86eeefff96ea" providerId="ADAL" clId="{2B18D91A-68B2-4F9F-9C83-DAAC2E230E48}" dt="2020-10-13T11:38:24.318" v="2279" actId="478"/>
          <ac:spMkLst>
            <pc:docMk/>
            <pc:sldMk cId="419104248" sldId="294"/>
            <ac:spMk id="27" creationId="{72E01A59-CBEF-410C-855C-22DBA60C1578}"/>
          </ac:spMkLst>
        </pc:spChg>
        <pc:spChg chg="mod">
          <ac:chgData name="Bára Hildur Jóhannsdóttir" userId="418bbdc2-a87c-4c4b-863d-86eeefff96ea" providerId="ADAL" clId="{2B18D91A-68B2-4F9F-9C83-DAAC2E230E48}" dt="2020-10-13T11:38:06.305" v="2275" actId="14100"/>
          <ac:spMkLst>
            <pc:docMk/>
            <pc:sldMk cId="419104248" sldId="294"/>
            <ac:spMk id="29" creationId="{94188D6C-E00D-4B39-BDF2-8FACAB47E922}"/>
          </ac:spMkLst>
        </pc:spChg>
        <pc:spChg chg="add mod">
          <ac:chgData name="Bára Hildur Jóhannsdóttir" userId="418bbdc2-a87c-4c4b-863d-86eeefff96ea" providerId="ADAL" clId="{2B18D91A-68B2-4F9F-9C83-DAAC2E230E48}" dt="2020-10-13T11:39:59.087" v="2289" actId="571"/>
          <ac:spMkLst>
            <pc:docMk/>
            <pc:sldMk cId="419104248" sldId="294"/>
            <ac:spMk id="30" creationId="{05857864-D2DA-4CAE-B6FA-11D8610FAFBD}"/>
          </ac:spMkLst>
        </pc:spChg>
        <pc:spChg chg="mod">
          <ac:chgData name="Bára Hildur Jóhannsdóttir" userId="418bbdc2-a87c-4c4b-863d-86eeefff96ea" providerId="ADAL" clId="{2B18D91A-68B2-4F9F-9C83-DAAC2E230E48}" dt="2020-10-13T11:38:35.282" v="2280" actId="14100"/>
          <ac:spMkLst>
            <pc:docMk/>
            <pc:sldMk cId="419104248" sldId="294"/>
            <ac:spMk id="31" creationId="{D45EE29D-3066-4472-AE4C-B760128DDE21}"/>
          </ac:spMkLst>
        </pc:spChg>
        <pc:spChg chg="add mod">
          <ac:chgData name="Bára Hildur Jóhannsdóttir" userId="418bbdc2-a87c-4c4b-863d-86eeefff96ea" providerId="ADAL" clId="{2B18D91A-68B2-4F9F-9C83-DAAC2E230E48}" dt="2020-10-13T11:39:59.087" v="2289" actId="571"/>
          <ac:spMkLst>
            <pc:docMk/>
            <pc:sldMk cId="419104248" sldId="294"/>
            <ac:spMk id="32" creationId="{8A198BB6-D919-49F6-AA9D-18A30CC02E36}"/>
          </ac:spMkLst>
        </pc:spChg>
        <pc:spChg chg="mod">
          <ac:chgData name="Bára Hildur Jóhannsdóttir" userId="418bbdc2-a87c-4c4b-863d-86eeefff96ea" providerId="ADAL" clId="{2B18D91A-68B2-4F9F-9C83-DAAC2E230E48}" dt="2020-10-13T11:38:52.688" v="2283" actId="14100"/>
          <ac:spMkLst>
            <pc:docMk/>
            <pc:sldMk cId="419104248" sldId="294"/>
            <ac:spMk id="33" creationId="{6A13D7E8-F355-4280-95D6-7F204DB82BEC}"/>
          </ac:spMkLst>
        </pc:spChg>
        <pc:spChg chg="add mod">
          <ac:chgData name="Bára Hildur Jóhannsdóttir" userId="418bbdc2-a87c-4c4b-863d-86eeefff96ea" providerId="ADAL" clId="{2B18D91A-68B2-4F9F-9C83-DAAC2E230E48}" dt="2020-10-13T11:39:59.087" v="2289" actId="571"/>
          <ac:spMkLst>
            <pc:docMk/>
            <pc:sldMk cId="419104248" sldId="294"/>
            <ac:spMk id="34" creationId="{F9B8CB6F-68B8-468A-870D-AAB7B00A95FF}"/>
          </ac:spMkLst>
        </pc:spChg>
        <pc:spChg chg="mod">
          <ac:chgData name="Bára Hildur Jóhannsdóttir" userId="418bbdc2-a87c-4c4b-863d-86eeefff96ea" providerId="ADAL" clId="{2B18D91A-68B2-4F9F-9C83-DAAC2E230E48}" dt="2020-10-13T11:38:10.454" v="2276" actId="14100"/>
          <ac:spMkLst>
            <pc:docMk/>
            <pc:sldMk cId="419104248" sldId="294"/>
            <ac:spMk id="35" creationId="{1D9B73B4-6D1E-4BFC-89DE-C94A8DC031F1}"/>
          </ac:spMkLst>
        </pc:spChg>
        <pc:spChg chg="mod">
          <ac:chgData name="Bára Hildur Jóhannsdóttir" userId="418bbdc2-a87c-4c4b-863d-86eeefff96ea" providerId="ADAL" clId="{2B18D91A-68B2-4F9F-9C83-DAAC2E230E48}" dt="2020-10-13T11:38:40.627" v="2281" actId="14100"/>
          <ac:spMkLst>
            <pc:docMk/>
            <pc:sldMk cId="419104248" sldId="294"/>
            <ac:spMk id="37" creationId="{08D11F1C-0E89-4756-8FF2-E82146F36B3A}"/>
          </ac:spMkLst>
        </pc:spChg>
        <pc:spChg chg="add mod">
          <ac:chgData name="Bára Hildur Jóhannsdóttir" userId="418bbdc2-a87c-4c4b-863d-86eeefff96ea" providerId="ADAL" clId="{2B18D91A-68B2-4F9F-9C83-DAAC2E230E48}" dt="2020-10-13T11:40:05.915" v="2291" actId="571"/>
          <ac:spMkLst>
            <pc:docMk/>
            <pc:sldMk cId="419104248" sldId="294"/>
            <ac:spMk id="38" creationId="{AD73ED37-9E34-4678-BF14-DBBD7ADAB754}"/>
          </ac:spMkLst>
        </pc:spChg>
        <pc:spChg chg="mod">
          <ac:chgData name="Bára Hildur Jóhannsdóttir" userId="418bbdc2-a87c-4c4b-863d-86eeefff96ea" providerId="ADAL" clId="{2B18D91A-68B2-4F9F-9C83-DAAC2E230E48}" dt="2020-10-13T11:38:57.090" v="2284" actId="14100"/>
          <ac:spMkLst>
            <pc:docMk/>
            <pc:sldMk cId="419104248" sldId="294"/>
            <ac:spMk id="39" creationId="{EC788537-2567-452A-BC2E-7071A2729207}"/>
          </ac:spMkLst>
        </pc:spChg>
        <pc:spChg chg="add mod">
          <ac:chgData name="Bára Hildur Jóhannsdóttir" userId="418bbdc2-a87c-4c4b-863d-86eeefff96ea" providerId="ADAL" clId="{2B18D91A-68B2-4F9F-9C83-DAAC2E230E48}" dt="2020-10-13T11:40:05.915" v="2291" actId="571"/>
          <ac:spMkLst>
            <pc:docMk/>
            <pc:sldMk cId="419104248" sldId="294"/>
            <ac:spMk id="41" creationId="{03DB9797-7D46-4041-88A2-7CE2D6C069E8}"/>
          </ac:spMkLst>
        </pc:spChg>
        <pc:spChg chg="add mod">
          <ac:chgData name="Bára Hildur Jóhannsdóttir" userId="418bbdc2-a87c-4c4b-863d-86eeefff96ea" providerId="ADAL" clId="{2B18D91A-68B2-4F9F-9C83-DAAC2E230E48}" dt="2020-10-13T11:40:05.915" v="2291" actId="571"/>
          <ac:spMkLst>
            <pc:docMk/>
            <pc:sldMk cId="419104248" sldId="294"/>
            <ac:spMk id="43" creationId="{32D04CB8-51E4-4E29-8CA9-9C5307DA256E}"/>
          </ac:spMkLst>
        </pc:spChg>
        <pc:spChg chg="mod">
          <ac:chgData name="Bára Hildur Jóhannsdóttir" userId="418bbdc2-a87c-4c4b-863d-86eeefff96ea" providerId="ADAL" clId="{2B18D91A-68B2-4F9F-9C83-DAAC2E230E48}" dt="2020-10-12T14:32:39.156" v="630" actId="1037"/>
          <ac:spMkLst>
            <pc:docMk/>
            <pc:sldMk cId="419104248" sldId="294"/>
            <ac:spMk id="44" creationId="{051CF572-571A-4FBA-924E-6062E6510C42}"/>
          </ac:spMkLst>
        </pc:spChg>
        <pc:spChg chg="mod">
          <ac:chgData name="Bára Hildur Jóhannsdóttir" userId="418bbdc2-a87c-4c4b-863d-86eeefff96ea" providerId="ADAL" clId="{2B18D91A-68B2-4F9F-9C83-DAAC2E230E48}" dt="2020-10-13T11:38:47.157" v="2282" actId="14100"/>
          <ac:spMkLst>
            <pc:docMk/>
            <pc:sldMk cId="419104248" sldId="294"/>
            <ac:spMk id="46" creationId="{960453F2-7902-4693-8535-30C17B535D70}"/>
          </ac:spMkLst>
        </pc:spChg>
        <pc:spChg chg="mod">
          <ac:chgData name="Bára Hildur Jóhannsdóttir" userId="418bbdc2-a87c-4c4b-863d-86eeefff96ea" providerId="ADAL" clId="{2B18D91A-68B2-4F9F-9C83-DAAC2E230E48}" dt="2020-10-13T11:39:04.298" v="2285" actId="14100"/>
          <ac:spMkLst>
            <pc:docMk/>
            <pc:sldMk cId="419104248" sldId="294"/>
            <ac:spMk id="48" creationId="{D8D15BA2-7FE1-4221-87CC-360CBF7BCD5A}"/>
          </ac:spMkLst>
        </pc:spChg>
        <pc:picChg chg="add del mod ord">
          <ac:chgData name="Bára Hildur Jóhannsdóttir" userId="418bbdc2-a87c-4c4b-863d-86eeefff96ea" providerId="ADAL" clId="{2B18D91A-68B2-4F9F-9C83-DAAC2E230E48}" dt="2020-10-12T14:20:31.220" v="238" actId="478"/>
          <ac:picMkLst>
            <pc:docMk/>
            <pc:sldMk cId="419104248" sldId="294"/>
            <ac:picMk id="6" creationId="{89AC987C-18BA-490D-A9F1-0D283CD22427}"/>
          </ac:picMkLst>
        </pc:picChg>
        <pc:picChg chg="del">
          <ac:chgData name="Bára Hildur Jóhannsdóttir" userId="418bbdc2-a87c-4c4b-863d-86eeefff96ea" providerId="ADAL" clId="{2B18D91A-68B2-4F9F-9C83-DAAC2E230E48}" dt="2020-10-12T14:18:10.475" v="210" actId="478"/>
          <ac:picMkLst>
            <pc:docMk/>
            <pc:sldMk cId="419104248" sldId="294"/>
            <ac:picMk id="7" creationId="{0D2B17C5-0FE4-4D91-95A7-64E32F7A114D}"/>
          </ac:picMkLst>
        </pc:picChg>
        <pc:picChg chg="add mod ord">
          <ac:chgData name="Bára Hildur Jóhannsdóttir" userId="418bbdc2-a87c-4c4b-863d-86eeefff96ea" providerId="ADAL" clId="{2B18D91A-68B2-4F9F-9C83-DAAC2E230E48}" dt="2020-10-12T14:20:43.499" v="242" actId="167"/>
          <ac:picMkLst>
            <pc:docMk/>
            <pc:sldMk cId="419104248" sldId="294"/>
            <ac:picMk id="10" creationId="{990A6AF5-E9A7-4652-9C63-788C5BA1A6AB}"/>
          </ac:picMkLst>
        </pc:picChg>
        <pc:picChg chg="add mod">
          <ac:chgData name="Bára Hildur Jóhannsdóttir" userId="418bbdc2-a87c-4c4b-863d-86eeefff96ea" providerId="ADAL" clId="{2B18D91A-68B2-4F9F-9C83-DAAC2E230E48}" dt="2020-10-13T11:39:59.087" v="2289" actId="571"/>
          <ac:picMkLst>
            <pc:docMk/>
            <pc:sldMk cId="419104248" sldId="294"/>
            <ac:picMk id="28" creationId="{6798A98E-E877-466A-B094-4E2E3ED9EA64}"/>
          </ac:picMkLst>
        </pc:picChg>
        <pc:picChg chg="add mod">
          <ac:chgData name="Bára Hildur Jóhannsdóttir" userId="418bbdc2-a87c-4c4b-863d-86eeefff96ea" providerId="ADAL" clId="{2B18D91A-68B2-4F9F-9C83-DAAC2E230E48}" dt="2020-10-13T11:40:05.915" v="2291" actId="571"/>
          <ac:picMkLst>
            <pc:docMk/>
            <pc:sldMk cId="419104248" sldId="294"/>
            <ac:picMk id="36" creationId="{BE13CCCB-6EE0-4EE9-9EFF-AAD5F94DA839}"/>
          </ac:picMkLst>
        </pc:picChg>
      </pc:sldChg>
      <pc:sldChg chg="addSp delSp modSp mod modNotesTx">
        <pc:chgData name="Bára Hildur Jóhannsdóttir" userId="418bbdc2-a87c-4c4b-863d-86eeefff96ea" providerId="ADAL" clId="{2B18D91A-68B2-4F9F-9C83-DAAC2E230E48}" dt="2020-10-14T15:18:09.621" v="8054" actId="20577"/>
        <pc:sldMkLst>
          <pc:docMk/>
          <pc:sldMk cId="3075625208" sldId="295"/>
        </pc:sldMkLst>
        <pc:spChg chg="mod">
          <ac:chgData name="Bára Hildur Jóhannsdóttir" userId="418bbdc2-a87c-4c4b-863d-86eeefff96ea" providerId="ADAL" clId="{2B18D91A-68B2-4F9F-9C83-DAAC2E230E48}" dt="2020-10-12T14:37:00.097" v="833" actId="1076"/>
          <ac:spMkLst>
            <pc:docMk/>
            <pc:sldMk cId="3075625208" sldId="295"/>
            <ac:spMk id="3" creationId="{654D700A-D730-4E9B-B3D9-293B7EEA8C64}"/>
          </ac:spMkLst>
        </pc:spChg>
        <pc:spChg chg="mod">
          <ac:chgData name="Bára Hildur Jóhannsdóttir" userId="418bbdc2-a87c-4c4b-863d-86eeefff96ea" providerId="ADAL" clId="{2B18D91A-68B2-4F9F-9C83-DAAC2E230E48}" dt="2020-10-12T14:37:04.158" v="834" actId="1076"/>
          <ac:spMkLst>
            <pc:docMk/>
            <pc:sldMk cId="3075625208" sldId="295"/>
            <ac:spMk id="4" creationId="{B69E49EC-3051-41E2-83D7-D819C09517C4}"/>
          </ac:spMkLst>
        </pc:spChg>
        <pc:spChg chg="mod">
          <ac:chgData name="Bára Hildur Jóhannsdóttir" userId="418bbdc2-a87c-4c4b-863d-86eeefff96ea" providerId="ADAL" clId="{2B18D91A-68B2-4F9F-9C83-DAAC2E230E48}" dt="2020-10-13T11:45:23.729" v="2334" actId="1037"/>
          <ac:spMkLst>
            <pc:docMk/>
            <pc:sldMk cId="3075625208" sldId="295"/>
            <ac:spMk id="5" creationId="{0F3CDAD2-B7F5-4115-8A9A-15234E8184D3}"/>
          </ac:spMkLst>
        </pc:spChg>
        <pc:spChg chg="mod">
          <ac:chgData name="Bára Hildur Jóhannsdóttir" userId="418bbdc2-a87c-4c4b-863d-86eeefff96ea" providerId="ADAL" clId="{2B18D91A-68B2-4F9F-9C83-DAAC2E230E48}" dt="2020-10-13T11:45:23.729" v="2334" actId="1037"/>
          <ac:spMkLst>
            <pc:docMk/>
            <pc:sldMk cId="3075625208" sldId="295"/>
            <ac:spMk id="9" creationId="{C15FE853-4C81-49D1-A4FA-5216EC3732AD}"/>
          </ac:spMkLst>
        </pc:spChg>
        <pc:picChg chg="del mod">
          <ac:chgData name="Bára Hildur Jóhannsdóttir" userId="418bbdc2-a87c-4c4b-863d-86eeefff96ea" providerId="ADAL" clId="{2B18D91A-68B2-4F9F-9C83-DAAC2E230E48}" dt="2020-10-12T14:22:25.346" v="244" actId="478"/>
          <ac:picMkLst>
            <pc:docMk/>
            <pc:sldMk cId="3075625208" sldId="295"/>
            <ac:picMk id="7" creationId="{64964B42-7EFC-4E37-9DCB-D42C07DB7972}"/>
          </ac:picMkLst>
        </pc:picChg>
        <pc:picChg chg="add mod">
          <ac:chgData name="Bára Hildur Jóhannsdóttir" userId="418bbdc2-a87c-4c4b-863d-86eeefff96ea" providerId="ADAL" clId="{2B18D91A-68B2-4F9F-9C83-DAAC2E230E48}" dt="2020-10-12T14:36:03.526" v="806" actId="14100"/>
          <ac:picMkLst>
            <pc:docMk/>
            <pc:sldMk cId="3075625208" sldId="295"/>
            <ac:picMk id="11" creationId="{91B85E37-A6A0-4B1A-A403-AD3A9971E547}"/>
          </ac:picMkLst>
        </pc:picChg>
      </pc:sldChg>
      <pc:sldChg chg="addSp delSp modSp mod modAnim modNotesTx">
        <pc:chgData name="Bára Hildur Jóhannsdóttir" userId="418bbdc2-a87c-4c4b-863d-86eeefff96ea" providerId="ADAL" clId="{2B18D91A-68B2-4F9F-9C83-DAAC2E230E48}" dt="2020-10-14T15:22:03.295" v="8397" actId="20577"/>
        <pc:sldMkLst>
          <pc:docMk/>
          <pc:sldMk cId="3988603885" sldId="296"/>
        </pc:sldMkLst>
        <pc:spChg chg="mod">
          <ac:chgData name="Bára Hildur Jóhannsdóttir" userId="418bbdc2-a87c-4c4b-863d-86eeefff96ea" providerId="ADAL" clId="{2B18D91A-68B2-4F9F-9C83-DAAC2E230E48}" dt="2020-10-12T14:37:26.486" v="837" actId="1076"/>
          <ac:spMkLst>
            <pc:docMk/>
            <pc:sldMk cId="3988603885" sldId="296"/>
            <ac:spMk id="2" creationId="{F071C990-2A4A-4D74-A1C1-A670AFAE8ED5}"/>
          </ac:spMkLst>
        </pc:spChg>
        <pc:spChg chg="mod">
          <ac:chgData name="Bára Hildur Jóhannsdóttir" userId="418bbdc2-a87c-4c4b-863d-86eeefff96ea" providerId="ADAL" clId="{2B18D91A-68B2-4F9F-9C83-DAAC2E230E48}" dt="2020-10-13T11:50:41.545" v="2384" actId="1035"/>
          <ac:spMkLst>
            <pc:docMk/>
            <pc:sldMk cId="3988603885" sldId="296"/>
            <ac:spMk id="3" creationId="{0C3C5355-62D7-4052-AD2E-793B8086F8D8}"/>
          </ac:spMkLst>
        </pc:spChg>
        <pc:spChg chg="mod">
          <ac:chgData name="Bára Hildur Jóhannsdóttir" userId="418bbdc2-a87c-4c4b-863d-86eeefff96ea" providerId="ADAL" clId="{2B18D91A-68B2-4F9F-9C83-DAAC2E230E48}" dt="2020-10-13T11:45:47.496" v="2339" actId="1035"/>
          <ac:spMkLst>
            <pc:docMk/>
            <pc:sldMk cId="3988603885" sldId="296"/>
            <ac:spMk id="6" creationId="{9E5A9055-ACCE-42D6-BE0B-1D888B371A47}"/>
          </ac:spMkLst>
        </pc:spChg>
        <pc:spChg chg="mod">
          <ac:chgData name="Bára Hildur Jóhannsdóttir" userId="418bbdc2-a87c-4c4b-863d-86eeefff96ea" providerId="ADAL" clId="{2B18D91A-68B2-4F9F-9C83-DAAC2E230E48}" dt="2020-10-13T11:45:52.654" v="2342" actId="1035"/>
          <ac:spMkLst>
            <pc:docMk/>
            <pc:sldMk cId="3988603885" sldId="296"/>
            <ac:spMk id="10" creationId="{3961DC86-D65E-42EA-AB5D-24C52D5E42AE}"/>
          </ac:spMkLst>
        </pc:spChg>
        <pc:spChg chg="mod">
          <ac:chgData name="Bára Hildur Jóhannsdóttir" userId="418bbdc2-a87c-4c4b-863d-86eeefff96ea" providerId="ADAL" clId="{2B18D91A-68B2-4F9F-9C83-DAAC2E230E48}" dt="2020-10-13T11:45:32.314" v="2335" actId="14100"/>
          <ac:spMkLst>
            <pc:docMk/>
            <pc:sldMk cId="3988603885" sldId="296"/>
            <ac:spMk id="14" creationId="{75C3B4C1-E962-48A5-BCC8-24AAD7DAE48A}"/>
          </ac:spMkLst>
        </pc:spChg>
        <pc:spChg chg="mod">
          <ac:chgData name="Bára Hildur Jóhannsdóttir" userId="418bbdc2-a87c-4c4b-863d-86eeefff96ea" providerId="ADAL" clId="{2B18D91A-68B2-4F9F-9C83-DAAC2E230E48}" dt="2020-10-13T11:46:11.180" v="2345" actId="14100"/>
          <ac:spMkLst>
            <pc:docMk/>
            <pc:sldMk cId="3988603885" sldId="296"/>
            <ac:spMk id="16" creationId="{A68F915E-CF1C-4D51-A277-1063404EFD82}"/>
          </ac:spMkLst>
        </pc:spChg>
        <pc:spChg chg="mod">
          <ac:chgData name="Bára Hildur Jóhannsdóttir" userId="418bbdc2-a87c-4c4b-863d-86eeefff96ea" providerId="ADAL" clId="{2B18D91A-68B2-4F9F-9C83-DAAC2E230E48}" dt="2020-10-13T11:46:25.338" v="2347" actId="1076"/>
          <ac:spMkLst>
            <pc:docMk/>
            <pc:sldMk cId="3988603885" sldId="296"/>
            <ac:spMk id="18" creationId="{6B0B6F66-BD70-4A99-9152-AF1771B9FA0E}"/>
          </ac:spMkLst>
        </pc:spChg>
        <pc:spChg chg="mod">
          <ac:chgData name="Bára Hildur Jóhannsdóttir" userId="418bbdc2-a87c-4c4b-863d-86eeefff96ea" providerId="ADAL" clId="{2B18D91A-68B2-4F9F-9C83-DAAC2E230E48}" dt="2020-10-13T11:46:50.673" v="2350" actId="14100"/>
          <ac:spMkLst>
            <pc:docMk/>
            <pc:sldMk cId="3988603885" sldId="296"/>
            <ac:spMk id="20" creationId="{DC581FFF-0A80-4289-B9B6-1AC7BEBDEB21}"/>
          </ac:spMkLst>
        </pc:spChg>
        <pc:spChg chg="mod">
          <ac:chgData name="Bára Hildur Jóhannsdóttir" userId="418bbdc2-a87c-4c4b-863d-86eeefff96ea" providerId="ADAL" clId="{2B18D91A-68B2-4F9F-9C83-DAAC2E230E48}" dt="2020-10-13T11:47:03.868" v="2352" actId="14100"/>
          <ac:spMkLst>
            <pc:docMk/>
            <pc:sldMk cId="3988603885" sldId="296"/>
            <ac:spMk id="22" creationId="{A667C94C-1C75-4730-9779-55D959DE3D16}"/>
          </ac:spMkLst>
        </pc:spChg>
        <pc:spChg chg="mod">
          <ac:chgData name="Bára Hildur Jóhannsdóttir" userId="418bbdc2-a87c-4c4b-863d-86eeefff96ea" providerId="ADAL" clId="{2B18D91A-68B2-4F9F-9C83-DAAC2E230E48}" dt="2020-10-13T11:46:34.884" v="2348" actId="14100"/>
          <ac:spMkLst>
            <pc:docMk/>
            <pc:sldMk cId="3988603885" sldId="296"/>
            <ac:spMk id="24" creationId="{C88520A4-28EC-4013-899D-B1BFFDF6590B}"/>
          </ac:spMkLst>
        </pc:spChg>
        <pc:spChg chg="mod">
          <ac:chgData name="Bára Hildur Jóhannsdóttir" userId="418bbdc2-a87c-4c4b-863d-86eeefff96ea" providerId="ADAL" clId="{2B18D91A-68B2-4F9F-9C83-DAAC2E230E48}" dt="2020-10-13T11:46:55.263" v="2351" actId="1076"/>
          <ac:spMkLst>
            <pc:docMk/>
            <pc:sldMk cId="3988603885" sldId="296"/>
            <ac:spMk id="26" creationId="{977FF305-E0DC-40CF-AF11-C63C246F5541}"/>
          </ac:spMkLst>
        </pc:spChg>
        <pc:spChg chg="mod">
          <ac:chgData name="Bára Hildur Jóhannsdóttir" userId="418bbdc2-a87c-4c4b-863d-86eeefff96ea" providerId="ADAL" clId="{2B18D91A-68B2-4F9F-9C83-DAAC2E230E48}" dt="2020-10-13T11:47:43.467" v="2359" actId="14100"/>
          <ac:spMkLst>
            <pc:docMk/>
            <pc:sldMk cId="3988603885" sldId="296"/>
            <ac:spMk id="28" creationId="{FD4F44D9-F719-47B9-8C31-D7BE891E0067}"/>
          </ac:spMkLst>
        </pc:spChg>
        <pc:spChg chg="mod">
          <ac:chgData name="Bára Hildur Jóhannsdóttir" userId="418bbdc2-a87c-4c4b-863d-86eeefff96ea" providerId="ADAL" clId="{2B18D91A-68B2-4F9F-9C83-DAAC2E230E48}" dt="2020-10-13T11:47:26.763" v="2356" actId="1076"/>
          <ac:spMkLst>
            <pc:docMk/>
            <pc:sldMk cId="3988603885" sldId="296"/>
            <ac:spMk id="30" creationId="{F557FA8F-CA55-4D37-9BE5-46A59C2E07E3}"/>
          </ac:spMkLst>
        </pc:spChg>
        <pc:spChg chg="mod">
          <ac:chgData name="Bára Hildur Jóhannsdóttir" userId="418bbdc2-a87c-4c4b-863d-86eeefff96ea" providerId="ADAL" clId="{2B18D91A-68B2-4F9F-9C83-DAAC2E230E48}" dt="2020-10-13T11:47:56.098" v="2367" actId="14100"/>
          <ac:spMkLst>
            <pc:docMk/>
            <pc:sldMk cId="3988603885" sldId="296"/>
            <ac:spMk id="32" creationId="{B99F2722-B9ED-46B1-97D2-484C7097DADB}"/>
          </ac:spMkLst>
        </pc:spChg>
        <pc:spChg chg="mod">
          <ac:chgData name="Bára Hildur Jóhannsdóttir" userId="418bbdc2-a87c-4c4b-863d-86eeefff96ea" providerId="ADAL" clId="{2B18D91A-68B2-4F9F-9C83-DAAC2E230E48}" dt="2020-10-12T15:04:49.959" v="853" actId="1038"/>
          <ac:spMkLst>
            <pc:docMk/>
            <pc:sldMk cId="3988603885" sldId="296"/>
            <ac:spMk id="37" creationId="{3A3811D2-188F-4625-8194-0ADC4EDFC928}"/>
          </ac:spMkLst>
        </pc:spChg>
        <pc:spChg chg="mod">
          <ac:chgData name="Bára Hildur Jóhannsdóttir" userId="418bbdc2-a87c-4c4b-863d-86eeefff96ea" providerId="ADAL" clId="{2B18D91A-68B2-4F9F-9C83-DAAC2E230E48}" dt="2020-10-12T15:06:54.115" v="969" actId="1076"/>
          <ac:spMkLst>
            <pc:docMk/>
            <pc:sldMk cId="3988603885" sldId="296"/>
            <ac:spMk id="38" creationId="{7917DBC8-93BB-48D5-8F87-719DBD8FAB6C}"/>
          </ac:spMkLst>
        </pc:spChg>
        <pc:spChg chg="mod">
          <ac:chgData name="Bára Hildur Jóhannsdóttir" userId="418bbdc2-a87c-4c4b-863d-86eeefff96ea" providerId="ADAL" clId="{2B18D91A-68B2-4F9F-9C83-DAAC2E230E48}" dt="2020-10-13T11:45:59.484" v="2344" actId="1037"/>
          <ac:spMkLst>
            <pc:docMk/>
            <pc:sldMk cId="3988603885" sldId="296"/>
            <ac:spMk id="40" creationId="{0C17CBF1-056E-4C18-BF65-C1590705E327}"/>
          </ac:spMkLst>
        </pc:spChg>
        <pc:spChg chg="mod">
          <ac:chgData name="Bára Hildur Jóhannsdóttir" userId="418bbdc2-a87c-4c4b-863d-86eeefff96ea" providerId="ADAL" clId="{2B18D91A-68B2-4F9F-9C83-DAAC2E230E48}" dt="2020-10-13T11:49:02.802" v="2374" actId="14100"/>
          <ac:spMkLst>
            <pc:docMk/>
            <pc:sldMk cId="3988603885" sldId="296"/>
            <ac:spMk id="42" creationId="{027C9A36-5506-4A58-921E-6772C34895C4}"/>
          </ac:spMkLst>
        </pc:spChg>
        <pc:picChg chg="add mod ord">
          <ac:chgData name="Bára Hildur Jóhannsdóttir" userId="418bbdc2-a87c-4c4b-863d-86eeefff96ea" providerId="ADAL" clId="{2B18D91A-68B2-4F9F-9C83-DAAC2E230E48}" dt="2020-10-13T11:47:44.339" v="2360" actId="1076"/>
          <ac:picMkLst>
            <pc:docMk/>
            <pc:sldMk cId="3988603885" sldId="296"/>
            <ac:picMk id="5" creationId="{A92BA610-AAD0-46AA-BFD0-305A64E43E13}"/>
          </ac:picMkLst>
        </pc:picChg>
        <pc:picChg chg="del">
          <ac:chgData name="Bára Hildur Jóhannsdóttir" userId="418bbdc2-a87c-4c4b-863d-86eeefff96ea" providerId="ADAL" clId="{2B18D91A-68B2-4F9F-9C83-DAAC2E230E48}" dt="2020-10-12T14:22:58.928" v="252" actId="478"/>
          <ac:picMkLst>
            <pc:docMk/>
            <pc:sldMk cId="3988603885" sldId="296"/>
            <ac:picMk id="7" creationId="{00FBCB7E-FC69-4525-B358-D60E91241120}"/>
          </ac:picMkLst>
        </pc:picChg>
      </pc:sldChg>
      <pc:sldChg chg="del">
        <pc:chgData name="Bára Hildur Jóhannsdóttir" userId="418bbdc2-a87c-4c4b-863d-86eeefff96ea" providerId="ADAL" clId="{2B18D91A-68B2-4F9F-9C83-DAAC2E230E48}" dt="2020-10-12T15:09:10.780" v="990" actId="47"/>
        <pc:sldMkLst>
          <pc:docMk/>
          <pc:sldMk cId="2545234937" sldId="297"/>
        </pc:sldMkLst>
      </pc:sldChg>
      <pc:sldChg chg="del">
        <pc:chgData name="Bára Hildur Jóhannsdóttir" userId="418bbdc2-a87c-4c4b-863d-86eeefff96ea" providerId="ADAL" clId="{2B18D91A-68B2-4F9F-9C83-DAAC2E230E48}" dt="2020-10-12T15:09:11.940" v="991" actId="47"/>
        <pc:sldMkLst>
          <pc:docMk/>
          <pc:sldMk cId="3190323289" sldId="298"/>
        </pc:sldMkLst>
      </pc:sldChg>
      <pc:sldChg chg="modSp mod modNotesTx">
        <pc:chgData name="Bára Hildur Jóhannsdóttir" userId="418bbdc2-a87c-4c4b-863d-86eeefff96ea" providerId="ADAL" clId="{2B18D91A-68B2-4F9F-9C83-DAAC2E230E48}" dt="2020-10-14T13:51:56.316" v="5619" actId="20577"/>
        <pc:sldMkLst>
          <pc:docMk/>
          <pc:sldMk cId="2574426533" sldId="299"/>
        </pc:sldMkLst>
        <pc:spChg chg="mod">
          <ac:chgData name="Bára Hildur Jóhannsdóttir" userId="418bbdc2-a87c-4c4b-863d-86eeefff96ea" providerId="ADAL" clId="{2B18D91A-68B2-4F9F-9C83-DAAC2E230E48}" dt="2020-10-12T15:08:42.724" v="983" actId="20577"/>
          <ac:spMkLst>
            <pc:docMk/>
            <pc:sldMk cId="2574426533" sldId="299"/>
            <ac:spMk id="4" creationId="{CD746A02-5E29-48CB-A321-236E28F54160}"/>
          </ac:spMkLst>
        </pc:spChg>
        <pc:spChg chg="mod">
          <ac:chgData name="Bára Hildur Jóhannsdóttir" userId="418bbdc2-a87c-4c4b-863d-86eeefff96ea" providerId="ADAL" clId="{2B18D91A-68B2-4F9F-9C83-DAAC2E230E48}" dt="2020-10-13T11:25:12.647" v="2181" actId="20577"/>
          <ac:spMkLst>
            <pc:docMk/>
            <pc:sldMk cId="2574426533" sldId="299"/>
            <ac:spMk id="5" creationId="{78B2E950-AF5E-486C-B067-7E668D7E8E5C}"/>
          </ac:spMkLst>
        </pc:spChg>
      </pc:sldChg>
      <pc:sldChg chg="del">
        <pc:chgData name="Bára Hildur Jóhannsdóttir" userId="418bbdc2-a87c-4c4b-863d-86eeefff96ea" providerId="ADAL" clId="{2B18D91A-68B2-4F9F-9C83-DAAC2E230E48}" dt="2020-10-12T15:09:08.265" v="989" actId="47"/>
        <pc:sldMkLst>
          <pc:docMk/>
          <pc:sldMk cId="2341326841" sldId="300"/>
        </pc:sldMkLst>
      </pc:sldChg>
      <pc:sldChg chg="del">
        <pc:chgData name="Bára Hildur Jóhannsdóttir" userId="418bbdc2-a87c-4c4b-863d-86eeefff96ea" providerId="ADAL" clId="{2B18D91A-68B2-4F9F-9C83-DAAC2E230E48}" dt="2020-10-12T15:09:03.653" v="984" actId="47"/>
        <pc:sldMkLst>
          <pc:docMk/>
          <pc:sldMk cId="1002673974" sldId="301"/>
        </pc:sldMkLst>
      </pc:sldChg>
      <pc:sldChg chg="del">
        <pc:chgData name="Bára Hildur Jóhannsdóttir" userId="418bbdc2-a87c-4c4b-863d-86eeefff96ea" providerId="ADAL" clId="{2B18D91A-68B2-4F9F-9C83-DAAC2E230E48}" dt="2020-10-12T15:09:04.508" v="985" actId="47"/>
        <pc:sldMkLst>
          <pc:docMk/>
          <pc:sldMk cId="2247780917" sldId="302"/>
        </pc:sldMkLst>
      </pc:sldChg>
      <pc:sldChg chg="del">
        <pc:chgData name="Bára Hildur Jóhannsdóttir" userId="418bbdc2-a87c-4c4b-863d-86eeefff96ea" providerId="ADAL" clId="{2B18D91A-68B2-4F9F-9C83-DAAC2E230E48}" dt="2020-10-12T15:09:05.530" v="986" actId="47"/>
        <pc:sldMkLst>
          <pc:docMk/>
          <pc:sldMk cId="2794814940" sldId="303"/>
        </pc:sldMkLst>
      </pc:sldChg>
      <pc:sldChg chg="del">
        <pc:chgData name="Bára Hildur Jóhannsdóttir" userId="418bbdc2-a87c-4c4b-863d-86eeefff96ea" providerId="ADAL" clId="{2B18D91A-68B2-4F9F-9C83-DAAC2E230E48}" dt="2020-10-12T15:09:06.545" v="987" actId="47"/>
        <pc:sldMkLst>
          <pc:docMk/>
          <pc:sldMk cId="596042931" sldId="304"/>
        </pc:sldMkLst>
      </pc:sldChg>
      <pc:sldChg chg="del">
        <pc:chgData name="Bára Hildur Jóhannsdóttir" userId="418bbdc2-a87c-4c4b-863d-86eeefff96ea" providerId="ADAL" clId="{2B18D91A-68B2-4F9F-9C83-DAAC2E230E48}" dt="2020-10-12T15:09:07.495" v="988" actId="47"/>
        <pc:sldMkLst>
          <pc:docMk/>
          <pc:sldMk cId="1085787438" sldId="305"/>
        </pc:sldMkLst>
      </pc:sldChg>
      <pc:sldChg chg="addSp delSp modSp add mod delAnim modAnim modNotesTx">
        <pc:chgData name="Bára Hildur Jóhannsdóttir" userId="418bbdc2-a87c-4c4b-863d-86eeefff96ea" providerId="ADAL" clId="{2B18D91A-68B2-4F9F-9C83-DAAC2E230E48}" dt="2020-10-14T13:50:48.364" v="5409" actId="20577"/>
        <pc:sldMkLst>
          <pc:docMk/>
          <pc:sldMk cId="4090676875" sldId="306"/>
        </pc:sldMkLst>
        <pc:spChg chg="mod">
          <ac:chgData name="Bára Hildur Jóhannsdóttir" userId="418bbdc2-a87c-4c4b-863d-86eeefff96ea" providerId="ADAL" clId="{2B18D91A-68B2-4F9F-9C83-DAAC2E230E48}" dt="2020-10-13T11:19:36.295" v="1987" actId="1076"/>
          <ac:spMkLst>
            <pc:docMk/>
            <pc:sldMk cId="4090676875" sldId="306"/>
            <ac:spMk id="2" creationId="{7F94F76D-16C7-40DD-9A36-1785AA49DDC7}"/>
          </ac:spMkLst>
        </pc:spChg>
        <pc:spChg chg="add">
          <ac:chgData name="Bára Hildur Jóhannsdóttir" userId="418bbdc2-a87c-4c4b-863d-86eeefff96ea" providerId="ADAL" clId="{2B18D91A-68B2-4F9F-9C83-DAAC2E230E48}" dt="2020-10-13T11:19:02.124" v="1978" actId="22"/>
          <ac:spMkLst>
            <pc:docMk/>
            <pc:sldMk cId="4090676875" sldId="306"/>
            <ac:spMk id="3" creationId="{1E8741DE-951C-4EF9-AFDE-AAE3BC480DA4}"/>
          </ac:spMkLst>
        </pc:spChg>
        <pc:spChg chg="del">
          <ac:chgData name="Bára Hildur Jóhannsdóttir" userId="418bbdc2-a87c-4c4b-863d-86eeefff96ea" providerId="ADAL" clId="{2B18D91A-68B2-4F9F-9C83-DAAC2E230E48}" dt="2020-10-12T14:24:35.769" v="266" actId="478"/>
          <ac:spMkLst>
            <pc:docMk/>
            <pc:sldMk cId="4090676875" sldId="306"/>
            <ac:spMk id="3" creationId="{63BCDA0E-E5DB-46A1-95F0-255819157F1E}"/>
          </ac:spMkLst>
        </pc:spChg>
        <pc:spChg chg="mod ord">
          <ac:chgData name="Bára Hildur Jóhannsdóttir" userId="418bbdc2-a87c-4c4b-863d-86eeefff96ea" providerId="ADAL" clId="{2B18D91A-68B2-4F9F-9C83-DAAC2E230E48}" dt="2020-10-13T11:19:26.934" v="1985" actId="166"/>
          <ac:spMkLst>
            <pc:docMk/>
            <pc:sldMk cId="4090676875" sldId="306"/>
            <ac:spMk id="4" creationId="{F227C9C9-3927-48DD-AD24-E0BD20BA44FA}"/>
          </ac:spMkLst>
        </pc:spChg>
        <pc:spChg chg="add mod">
          <ac:chgData name="Bára Hildur Jóhannsdóttir" userId="418bbdc2-a87c-4c4b-863d-86eeefff96ea" providerId="ADAL" clId="{2B18D91A-68B2-4F9F-9C83-DAAC2E230E48}" dt="2020-10-14T13:43:41.308" v="4723" actId="1036"/>
          <ac:spMkLst>
            <pc:docMk/>
            <pc:sldMk cId="4090676875" sldId="306"/>
            <ac:spMk id="5" creationId="{590D4B3F-6E1A-4610-B9C9-02AF55C271B9}"/>
          </ac:spMkLst>
        </pc:spChg>
        <pc:spChg chg="add mod">
          <ac:chgData name="Bára Hildur Jóhannsdóttir" userId="418bbdc2-a87c-4c4b-863d-86eeefff96ea" providerId="ADAL" clId="{2B18D91A-68B2-4F9F-9C83-DAAC2E230E48}" dt="2020-10-13T11:23:07.128" v="2137" actId="1076"/>
          <ac:spMkLst>
            <pc:docMk/>
            <pc:sldMk cId="4090676875" sldId="306"/>
            <ac:spMk id="7" creationId="{EFC2FAE0-75C0-4DD4-839D-41D94E89D8DE}"/>
          </ac:spMkLst>
        </pc:spChg>
        <pc:spChg chg="add mod">
          <ac:chgData name="Bára Hildur Jóhannsdóttir" userId="418bbdc2-a87c-4c4b-863d-86eeefff96ea" providerId="ADAL" clId="{2B18D91A-68B2-4F9F-9C83-DAAC2E230E48}" dt="2020-10-14T13:50:31.061" v="5403" actId="20577"/>
          <ac:spMkLst>
            <pc:docMk/>
            <pc:sldMk cId="4090676875" sldId="306"/>
            <ac:spMk id="8" creationId="{7101D59D-53F9-47D9-8289-6CD675A5244F}"/>
          </ac:spMkLst>
        </pc:spChg>
        <pc:spChg chg="del">
          <ac:chgData name="Bára Hildur Jóhannsdóttir" userId="418bbdc2-a87c-4c4b-863d-86eeefff96ea" providerId="ADAL" clId="{2B18D91A-68B2-4F9F-9C83-DAAC2E230E48}" dt="2020-10-12T14:24:05.106" v="259" actId="478"/>
          <ac:spMkLst>
            <pc:docMk/>
            <pc:sldMk cId="4090676875" sldId="306"/>
            <ac:spMk id="8" creationId="{B1B081B1-572C-4A97-8D74-6861CDAD0CBA}"/>
          </ac:spMkLst>
        </pc:spChg>
        <pc:spChg chg="add mod">
          <ac:chgData name="Bára Hildur Jóhannsdóttir" userId="418bbdc2-a87c-4c4b-863d-86eeefff96ea" providerId="ADAL" clId="{2B18D91A-68B2-4F9F-9C83-DAAC2E230E48}" dt="2020-10-13T11:19:13.513" v="1981" actId="208"/>
          <ac:spMkLst>
            <pc:docMk/>
            <pc:sldMk cId="4090676875" sldId="306"/>
            <ac:spMk id="9" creationId="{50A228CE-DC3F-42B6-B84A-7DC8DB915D86}"/>
          </ac:spMkLst>
        </pc:spChg>
        <pc:spChg chg="del">
          <ac:chgData name="Bára Hildur Jóhannsdóttir" userId="418bbdc2-a87c-4c4b-863d-86eeefff96ea" providerId="ADAL" clId="{2B18D91A-68B2-4F9F-9C83-DAAC2E230E48}" dt="2020-10-12T14:24:12.005" v="260" actId="478"/>
          <ac:spMkLst>
            <pc:docMk/>
            <pc:sldMk cId="4090676875" sldId="306"/>
            <ac:spMk id="9" creationId="{9525BA82-C60D-4B42-AB75-FD915CA0DA94}"/>
          </ac:spMkLst>
        </pc:spChg>
        <pc:spChg chg="add mod">
          <ac:chgData name="Bára Hildur Jóhannsdóttir" userId="418bbdc2-a87c-4c4b-863d-86eeefff96ea" providerId="ADAL" clId="{2B18D91A-68B2-4F9F-9C83-DAAC2E230E48}" dt="2020-10-13T11:20:27.637" v="1991" actId="207"/>
          <ac:spMkLst>
            <pc:docMk/>
            <pc:sldMk cId="4090676875" sldId="306"/>
            <ac:spMk id="10" creationId="{6E7493E7-465A-4CE8-8E32-6F2C311D1978}"/>
          </ac:spMkLst>
        </pc:spChg>
        <pc:spChg chg="del">
          <ac:chgData name="Bára Hildur Jóhannsdóttir" userId="418bbdc2-a87c-4c4b-863d-86eeefff96ea" providerId="ADAL" clId="{2B18D91A-68B2-4F9F-9C83-DAAC2E230E48}" dt="2020-10-12T14:24:12.005" v="260" actId="478"/>
          <ac:spMkLst>
            <pc:docMk/>
            <pc:sldMk cId="4090676875" sldId="306"/>
            <ac:spMk id="10" creationId="{B636174D-909C-4A37-8D48-7863395EC175}"/>
          </ac:spMkLst>
        </pc:spChg>
        <pc:spChg chg="del">
          <ac:chgData name="Bára Hildur Jóhannsdóttir" userId="418bbdc2-a87c-4c4b-863d-86eeefff96ea" providerId="ADAL" clId="{2B18D91A-68B2-4F9F-9C83-DAAC2E230E48}" dt="2020-10-12T14:24:12.005" v="260" actId="478"/>
          <ac:spMkLst>
            <pc:docMk/>
            <pc:sldMk cId="4090676875" sldId="306"/>
            <ac:spMk id="11" creationId="{AA5BFA61-0C6F-4378-8486-479C39B21E7A}"/>
          </ac:spMkLst>
        </pc:spChg>
        <pc:spChg chg="del mod">
          <ac:chgData name="Bára Hildur Jóhannsdóttir" userId="418bbdc2-a87c-4c4b-863d-86eeefff96ea" providerId="ADAL" clId="{2B18D91A-68B2-4F9F-9C83-DAAC2E230E48}" dt="2020-10-13T11:18:58.794" v="1976" actId="478"/>
          <ac:spMkLst>
            <pc:docMk/>
            <pc:sldMk cId="4090676875" sldId="306"/>
            <ac:spMk id="12" creationId="{F6FD0065-BFFB-4F98-9226-40A789433260}"/>
          </ac:spMkLst>
        </pc:spChg>
        <pc:spChg chg="del mod">
          <ac:chgData name="Bára Hildur Jóhannsdóttir" userId="418bbdc2-a87c-4c4b-863d-86eeefff96ea" providerId="ADAL" clId="{2B18D91A-68B2-4F9F-9C83-DAAC2E230E48}" dt="2020-10-13T11:19:00.452" v="1977" actId="478"/>
          <ac:spMkLst>
            <pc:docMk/>
            <pc:sldMk cId="4090676875" sldId="306"/>
            <ac:spMk id="13" creationId="{9F628088-CF93-4FC9-A800-7C4C4CBA3A64}"/>
          </ac:spMkLst>
        </pc:spChg>
        <pc:spChg chg="del">
          <ac:chgData name="Bára Hildur Jóhannsdóttir" userId="418bbdc2-a87c-4c4b-863d-86eeefff96ea" providerId="ADAL" clId="{2B18D91A-68B2-4F9F-9C83-DAAC2E230E48}" dt="2020-10-12T14:24:18.554" v="261" actId="478"/>
          <ac:spMkLst>
            <pc:docMk/>
            <pc:sldMk cId="4090676875" sldId="306"/>
            <ac:spMk id="14" creationId="{78A7B389-D7DC-4FC6-BC8D-8192EE71023C}"/>
          </ac:spMkLst>
        </pc:spChg>
        <pc:spChg chg="add mod">
          <ac:chgData name="Bára Hildur Jóhannsdóttir" userId="418bbdc2-a87c-4c4b-863d-86eeefff96ea" providerId="ADAL" clId="{2B18D91A-68B2-4F9F-9C83-DAAC2E230E48}" dt="2020-10-13T11:21:09.836" v="2015" actId="207"/>
          <ac:spMkLst>
            <pc:docMk/>
            <pc:sldMk cId="4090676875" sldId="306"/>
            <ac:spMk id="15" creationId="{0CA68098-84E3-4881-A0A2-0459AEDB6F56}"/>
          </ac:spMkLst>
        </pc:spChg>
        <pc:spChg chg="del">
          <ac:chgData name="Bára Hildur Jóhannsdóttir" userId="418bbdc2-a87c-4c4b-863d-86eeefff96ea" providerId="ADAL" clId="{2B18D91A-68B2-4F9F-9C83-DAAC2E230E48}" dt="2020-10-12T14:24:18.554" v="261" actId="478"/>
          <ac:spMkLst>
            <pc:docMk/>
            <pc:sldMk cId="4090676875" sldId="306"/>
            <ac:spMk id="15" creationId="{67401D40-470D-409D-B0D0-EDB8322B937B}"/>
          </ac:spMkLst>
        </pc:spChg>
        <pc:spChg chg="del">
          <ac:chgData name="Bára Hildur Jóhannsdóttir" userId="418bbdc2-a87c-4c4b-863d-86eeefff96ea" providerId="ADAL" clId="{2B18D91A-68B2-4F9F-9C83-DAAC2E230E48}" dt="2020-10-12T14:24:18.554" v="261" actId="478"/>
          <ac:spMkLst>
            <pc:docMk/>
            <pc:sldMk cId="4090676875" sldId="306"/>
            <ac:spMk id="16" creationId="{259A498F-D79C-4882-85B4-B5B00DF57DAD}"/>
          </ac:spMkLst>
        </pc:spChg>
        <pc:spChg chg="add del mod">
          <ac:chgData name="Bára Hildur Jóhannsdóttir" userId="418bbdc2-a87c-4c4b-863d-86eeefff96ea" providerId="ADAL" clId="{2B18D91A-68B2-4F9F-9C83-DAAC2E230E48}" dt="2020-10-13T11:21:13.207" v="2016" actId="478"/>
          <ac:spMkLst>
            <pc:docMk/>
            <pc:sldMk cId="4090676875" sldId="306"/>
            <ac:spMk id="16" creationId="{FF85D713-2776-40A1-A483-6196D2F8B918}"/>
          </ac:spMkLst>
        </pc:spChg>
        <pc:spChg chg="del mod">
          <ac:chgData name="Bára Hildur Jóhannsdóttir" userId="418bbdc2-a87c-4c4b-863d-86eeefff96ea" providerId="ADAL" clId="{2B18D91A-68B2-4F9F-9C83-DAAC2E230E48}" dt="2020-10-13T11:18:56.844" v="1975" actId="478"/>
          <ac:spMkLst>
            <pc:docMk/>
            <pc:sldMk cId="4090676875" sldId="306"/>
            <ac:spMk id="17" creationId="{E4C79C0C-5E24-4461-9B11-23727704362C}"/>
          </ac:spMkLst>
        </pc:spChg>
        <pc:spChg chg="add mod">
          <ac:chgData name="Bára Hildur Jóhannsdóttir" userId="418bbdc2-a87c-4c4b-863d-86eeefff96ea" providerId="ADAL" clId="{2B18D91A-68B2-4F9F-9C83-DAAC2E230E48}" dt="2020-10-13T11:22:06.431" v="2136" actId="1038"/>
          <ac:spMkLst>
            <pc:docMk/>
            <pc:sldMk cId="4090676875" sldId="306"/>
            <ac:spMk id="18" creationId="{96CD6516-3E6C-4F93-866D-0A9E0ECCD91A}"/>
          </ac:spMkLst>
        </pc:spChg>
        <pc:spChg chg="del">
          <ac:chgData name="Bára Hildur Jóhannsdóttir" userId="418bbdc2-a87c-4c4b-863d-86eeefff96ea" providerId="ADAL" clId="{2B18D91A-68B2-4F9F-9C83-DAAC2E230E48}" dt="2020-10-12T14:24:18.554" v="261" actId="478"/>
          <ac:spMkLst>
            <pc:docMk/>
            <pc:sldMk cId="4090676875" sldId="306"/>
            <ac:spMk id="19" creationId="{ED748E9E-F862-4572-9E03-29A94C87BCF2}"/>
          </ac:spMkLst>
        </pc:spChg>
        <pc:spChg chg="add mod">
          <ac:chgData name="Bára Hildur Jóhannsdóttir" userId="418bbdc2-a87c-4c4b-863d-86eeefff96ea" providerId="ADAL" clId="{2B18D91A-68B2-4F9F-9C83-DAAC2E230E48}" dt="2020-10-14T13:50:17.488" v="5398" actId="1076"/>
          <ac:spMkLst>
            <pc:docMk/>
            <pc:sldMk cId="4090676875" sldId="306"/>
            <ac:spMk id="21" creationId="{EFB1F08F-F62B-4B6B-BEE8-7E251CFA92F0}"/>
          </ac:spMkLst>
        </pc:spChg>
        <pc:picChg chg="mod ord modCrop">
          <ac:chgData name="Bára Hildur Jóhannsdóttir" userId="418bbdc2-a87c-4c4b-863d-86eeefff96ea" providerId="ADAL" clId="{2B18D91A-68B2-4F9F-9C83-DAAC2E230E48}" dt="2020-10-14T12:05:48.178" v="2400" actId="732"/>
          <ac:picMkLst>
            <pc:docMk/>
            <pc:sldMk cId="4090676875" sldId="306"/>
            <ac:picMk id="6" creationId="{BD4B411F-E4FB-4424-981B-CC73C59A771F}"/>
          </ac:picMkLst>
        </pc:picChg>
      </pc:sldChg>
      <pc:sldChg chg="addSp delSp modSp add mod modClrScheme chgLayout">
        <pc:chgData name="Bára Hildur Jóhannsdóttir" userId="418bbdc2-a87c-4c4b-863d-86eeefff96ea" providerId="ADAL" clId="{2B18D91A-68B2-4F9F-9C83-DAAC2E230E48}" dt="2020-10-13T11:51:16.412" v="2398" actId="20577"/>
        <pc:sldMkLst>
          <pc:docMk/>
          <pc:sldMk cId="296565103" sldId="307"/>
        </pc:sldMkLst>
        <pc:spChg chg="add del mod">
          <ac:chgData name="Bára Hildur Jóhannsdóttir" userId="418bbdc2-a87c-4c4b-863d-86eeefff96ea" providerId="ADAL" clId="{2B18D91A-68B2-4F9F-9C83-DAAC2E230E48}" dt="2020-10-13T11:51:11.060" v="2388" actId="478"/>
          <ac:spMkLst>
            <pc:docMk/>
            <pc:sldMk cId="296565103" sldId="307"/>
            <ac:spMk id="3" creationId="{50180E17-5781-422E-B5F7-7A5DDF2CEC45}"/>
          </ac:spMkLst>
        </pc:spChg>
        <pc:spChg chg="mod ord">
          <ac:chgData name="Bára Hildur Jóhannsdóttir" userId="418bbdc2-a87c-4c4b-863d-86eeefff96ea" providerId="ADAL" clId="{2B18D91A-68B2-4F9F-9C83-DAAC2E230E48}" dt="2020-10-13T11:51:16.412" v="2398" actId="20577"/>
          <ac:spMkLst>
            <pc:docMk/>
            <pc:sldMk cId="296565103" sldId="307"/>
            <ac:spMk id="4" creationId="{CD746A02-5E29-48CB-A321-236E28F54160}"/>
          </ac:spMkLst>
        </pc:spChg>
        <pc:spChg chg="del mod ord">
          <ac:chgData name="Bára Hildur Jóhannsdóttir" userId="418bbdc2-a87c-4c4b-863d-86eeefff96ea" providerId="ADAL" clId="{2B18D91A-68B2-4F9F-9C83-DAAC2E230E48}" dt="2020-10-13T11:51:08.816" v="2387" actId="478"/>
          <ac:spMkLst>
            <pc:docMk/>
            <pc:sldMk cId="296565103" sldId="307"/>
            <ac:spMk id="5" creationId="{78B2E950-AF5E-486C-B067-7E668D7E8E5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íðuhaussstaðgengill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s-IS"/>
          </a:p>
        </p:txBody>
      </p:sp>
      <p:sp>
        <p:nvSpPr>
          <p:cNvPr id="3" name="Dagsetningarstaðgengill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451D33-CF18-4890-B889-D24B6088DAF6}" type="datetimeFigureOut">
              <a:rPr lang="is-IS" smtClean="0"/>
              <a:t>14.10.2020</a:t>
            </a:fld>
            <a:endParaRPr lang="is-IS"/>
          </a:p>
        </p:txBody>
      </p:sp>
      <p:sp>
        <p:nvSpPr>
          <p:cNvPr id="4" name="Skyggnumyndastaðgengill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s-IS"/>
          </a:p>
        </p:txBody>
      </p:sp>
      <p:sp>
        <p:nvSpPr>
          <p:cNvPr id="5" name="Minnispunktastaðgengill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s-IS"/>
              <a:t>Smelltu til að breyta textastílum frumgerðar</a:t>
            </a:r>
          </a:p>
          <a:p>
            <a:pPr lvl="1"/>
            <a:r>
              <a:rPr lang="is-IS"/>
              <a:t>Annað stig</a:t>
            </a:r>
          </a:p>
          <a:p>
            <a:pPr lvl="2"/>
            <a:r>
              <a:rPr lang="is-IS"/>
              <a:t>Þriðja stig</a:t>
            </a:r>
          </a:p>
          <a:p>
            <a:pPr lvl="3"/>
            <a:r>
              <a:rPr lang="is-IS"/>
              <a:t>Fjórða stig</a:t>
            </a:r>
          </a:p>
          <a:p>
            <a:pPr lvl="4"/>
            <a:r>
              <a:rPr lang="is-IS"/>
              <a:t>Fimmta stig</a:t>
            </a:r>
          </a:p>
        </p:txBody>
      </p:sp>
      <p:sp>
        <p:nvSpPr>
          <p:cNvPr id="6" name="Síðufótarstaðgengill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s-IS"/>
          </a:p>
        </p:txBody>
      </p:sp>
      <p:sp>
        <p:nvSpPr>
          <p:cNvPr id="7" name="Skyggnunúmersstaðgengill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DFEBD1-A765-4722-A78F-156C031D8950}" type="slidenum">
              <a:rPr lang="is-IS" smtClean="0"/>
              <a:t>‹#›</a:t>
            </a:fld>
            <a:endParaRPr lang="is-IS"/>
          </a:p>
        </p:txBody>
      </p:sp>
    </p:spTree>
    <p:extLst>
      <p:ext uri="{BB962C8B-B14F-4D97-AF65-F5344CB8AC3E}">
        <p14:creationId xmlns:p14="http://schemas.microsoft.com/office/powerpoint/2010/main" val="9922527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yggnumyndastaðgengill 1"/>
          <p:cNvSpPr>
            <a:spLocks noGrp="1" noRot="1" noChangeAspect="1"/>
          </p:cNvSpPr>
          <p:nvPr>
            <p:ph type="sldImg"/>
          </p:nvPr>
        </p:nvSpPr>
        <p:spPr/>
      </p:sp>
      <p:sp>
        <p:nvSpPr>
          <p:cNvPr id="3" name="Minnispunktastaðgengill 2"/>
          <p:cNvSpPr>
            <a:spLocks noGrp="1"/>
          </p:cNvSpPr>
          <p:nvPr>
            <p:ph type="body" idx="1"/>
          </p:nvPr>
        </p:nvSpPr>
        <p:spPr/>
        <p:txBody>
          <a:bodyPr/>
          <a:lstStyle/>
          <a:p>
            <a:r>
              <a:rPr lang="is-IS" dirty="0"/>
              <a:t>Í þessu myndbandi eru tekin dæmi um áhrif Betri vinnutíma í vaktavinnu á sjúkraliða. Bæði er tekið dæmi um sjúkraliða sem er í 100% starfi og sjúkraliða í hlutastarfi, annars vegar í 80% starfi og hins vegar í 70% starfi. </a:t>
            </a:r>
          </a:p>
          <a:p>
            <a:endParaRPr lang="is-IS" dirty="0"/>
          </a:p>
          <a:p>
            <a:r>
              <a:rPr lang="is-IS" sz="1200" i="1" dirty="0"/>
              <a:t>Dæmið er úr starfsemi þar sem unnið er á þrískiptum vaktir í sólahringsþjónustu. </a:t>
            </a:r>
            <a:endParaRPr lang="is-IS" dirty="0"/>
          </a:p>
        </p:txBody>
      </p:sp>
      <p:sp>
        <p:nvSpPr>
          <p:cNvPr id="4" name="Skyggnunúmersstaðgengill 3"/>
          <p:cNvSpPr>
            <a:spLocks noGrp="1"/>
          </p:cNvSpPr>
          <p:nvPr>
            <p:ph type="sldNum" sz="quarter" idx="5"/>
          </p:nvPr>
        </p:nvSpPr>
        <p:spPr/>
        <p:txBody>
          <a:bodyPr/>
          <a:lstStyle/>
          <a:p>
            <a:fld id="{DADFEBD1-A765-4722-A78F-156C031D8950}" type="slidenum">
              <a:rPr lang="is-IS" smtClean="0"/>
              <a:t>1</a:t>
            </a:fld>
            <a:endParaRPr lang="is-IS"/>
          </a:p>
        </p:txBody>
      </p:sp>
    </p:spTree>
    <p:extLst>
      <p:ext uri="{BB962C8B-B14F-4D97-AF65-F5344CB8AC3E}">
        <p14:creationId xmlns:p14="http://schemas.microsoft.com/office/powerpoint/2010/main" val="11967433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yggnumyndastaðgengill 1"/>
          <p:cNvSpPr>
            <a:spLocks noGrp="1" noRot="1" noChangeAspect="1"/>
          </p:cNvSpPr>
          <p:nvPr>
            <p:ph type="sldImg"/>
          </p:nvPr>
        </p:nvSpPr>
        <p:spPr/>
      </p:sp>
      <p:sp>
        <p:nvSpPr>
          <p:cNvPr id="3" name="Minnispunktastaðgengill 2"/>
          <p:cNvSpPr>
            <a:spLocks noGrp="1"/>
          </p:cNvSpPr>
          <p:nvPr>
            <p:ph type="body" idx="1"/>
          </p:nvPr>
        </p:nvSpPr>
        <p:spPr/>
        <p:txBody>
          <a:bodyPr/>
          <a:lstStyle/>
          <a:p>
            <a:r>
              <a:rPr lang="is-IS" dirty="0"/>
              <a:t>Þetta vaktaplan er fyrir sjúkraliða sem vinnur þriðju hverja helgi í fullu starfi. </a:t>
            </a:r>
          </a:p>
          <a:p>
            <a:endParaRPr lang="is-IS" dirty="0"/>
          </a:p>
          <a:p>
            <a:r>
              <a:rPr lang="is-IS" dirty="0"/>
              <a:t>Vaktaplanið er þannig uppbyggt að það eru 1-2 tegundir vakta á hverri viku. Það samanstendur af 2 næturvöktum virka daga, 3 kvöldvöktum virka daga og 11 morgunvöktum virka daga. Sjúkraliðinn vinnur 2 helgar þennan mánuðinn, aðra þeirra á kvöldvöktum og hina á næturvöktum. </a:t>
            </a:r>
          </a:p>
          <a:p>
            <a:endParaRPr lang="is-IS" dirty="0"/>
          </a:p>
        </p:txBody>
      </p:sp>
      <p:sp>
        <p:nvSpPr>
          <p:cNvPr id="4" name="Skyggnunúmersstaðgengill 3"/>
          <p:cNvSpPr>
            <a:spLocks noGrp="1"/>
          </p:cNvSpPr>
          <p:nvPr>
            <p:ph type="sldNum" sz="quarter" idx="5"/>
          </p:nvPr>
        </p:nvSpPr>
        <p:spPr/>
        <p:txBody>
          <a:bodyPr/>
          <a:lstStyle/>
          <a:p>
            <a:fld id="{DADFEBD1-A765-4722-A78F-156C031D8950}" type="slidenum">
              <a:rPr lang="is-IS" smtClean="0"/>
              <a:t>2</a:t>
            </a:fld>
            <a:endParaRPr lang="is-IS"/>
          </a:p>
        </p:txBody>
      </p:sp>
    </p:spTree>
    <p:extLst>
      <p:ext uri="{BB962C8B-B14F-4D97-AF65-F5344CB8AC3E}">
        <p14:creationId xmlns:p14="http://schemas.microsoft.com/office/powerpoint/2010/main" val="40882899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yggnumyndastaðgengill 1"/>
          <p:cNvSpPr>
            <a:spLocks noGrp="1" noRot="1" noChangeAspect="1"/>
          </p:cNvSpPr>
          <p:nvPr>
            <p:ph type="sldImg"/>
          </p:nvPr>
        </p:nvSpPr>
        <p:spPr/>
      </p:sp>
      <p:sp>
        <p:nvSpPr>
          <p:cNvPr id="3" name="Minnispunktastaðgengill 2"/>
          <p:cNvSpPr>
            <a:spLocks noGrp="1"/>
          </p:cNvSpPr>
          <p:nvPr>
            <p:ph type="body" idx="1"/>
          </p:nvPr>
        </p:nvSpPr>
        <p:spPr/>
        <p:txBody>
          <a:bodyPr/>
          <a:lstStyle/>
          <a:p>
            <a:r>
              <a:rPr lang="is-IS" dirty="0"/>
              <a:t>Hvaða áhrif hefur betri vinnutími í vaktavinnu á laun </a:t>
            </a:r>
            <a:r>
              <a:rPr lang="is-IS" dirty="0" err="1"/>
              <a:t>sjúkraliðans</a:t>
            </a:r>
            <a:r>
              <a:rPr lang="is-IS" dirty="0"/>
              <a:t>? </a:t>
            </a:r>
          </a:p>
          <a:p>
            <a:r>
              <a:rPr lang="is-IS" dirty="0"/>
              <a:t>Sjúkraliðinn er launasettur miðað við útborgaðan launaflokk 8. Mánaðarlaun hans eru 336.598 kr. Og verða þau sömu eftir kerfisbreytingarnar. </a:t>
            </a:r>
          </a:p>
          <a:p>
            <a:r>
              <a:rPr lang="is-IS" dirty="0"/>
              <a:t>Hafa þarf í huga að álagsvöktum hefur verið fækkað í hlutföllum við fækkun vakta eða </a:t>
            </a:r>
            <a:r>
              <a:rPr lang="is-IS" dirty="0" err="1"/>
              <a:t>mætinga</a:t>
            </a:r>
            <a:r>
              <a:rPr lang="is-IS" dirty="0"/>
              <a:t> hjá 100% starfsfólki. Í meðfylgjandi dæmi hefur tímum á 33% álagi fækkað um 2,5 og tímum á núverandi 55% álagi um 8,5. </a:t>
            </a:r>
          </a:p>
          <a:p>
            <a:r>
              <a:rPr lang="is-IS" dirty="0"/>
              <a:t>Heildarlaun </a:t>
            </a:r>
            <a:r>
              <a:rPr lang="is-IS" dirty="0" err="1"/>
              <a:t>sjúkraliðans</a:t>
            </a:r>
            <a:r>
              <a:rPr lang="is-IS" dirty="0"/>
              <a:t> í dæminu munu hækka um sem nemur 14.018 kr. </a:t>
            </a:r>
          </a:p>
          <a:p>
            <a:r>
              <a:rPr lang="is-IS" dirty="0"/>
              <a:t>Vinnuframlag </a:t>
            </a:r>
            <a:r>
              <a:rPr lang="is-IS" dirty="0" err="1"/>
              <a:t>sjúkraliðans</a:t>
            </a:r>
            <a:r>
              <a:rPr lang="is-IS" dirty="0"/>
              <a:t> er nú 181 klst. miðað við áðurnefnt vaktaplan en verður eftir kerfisbreytingar 146,9. Frítími </a:t>
            </a:r>
            <a:r>
              <a:rPr lang="is-IS" dirty="0" err="1"/>
              <a:t>sjúkraliðans</a:t>
            </a:r>
            <a:r>
              <a:rPr lang="is-IS" dirty="0"/>
              <a:t> mun því aukast um sem nemur 34,1 klst. á mánuði eða rétt tæplega eina vinnuviku. </a:t>
            </a:r>
          </a:p>
          <a:p>
            <a:r>
              <a:rPr lang="is-IS" dirty="0"/>
              <a:t>Sjúkraliðinn mun sömuleiðis mæta til starfa þrisvar sinnum sjaldnar eftir 1. maí 2021. </a:t>
            </a:r>
          </a:p>
          <a:p>
            <a:r>
              <a:rPr lang="is-IS" dirty="0"/>
              <a:t>Virði unninnar klukkustundar er nú 2.619 kr. En verður eftir kerfisbreytingarnar 3.322 </a:t>
            </a:r>
            <a:r>
              <a:rPr lang="is-IS" dirty="0" err="1"/>
              <a:t>kr</a:t>
            </a:r>
            <a:r>
              <a:rPr lang="is-IS" dirty="0"/>
              <a:t> og mun hækka um sem nemur 26,8%. </a:t>
            </a:r>
          </a:p>
          <a:p>
            <a:endParaRPr lang="is-IS" dirty="0"/>
          </a:p>
          <a:p>
            <a:r>
              <a:rPr lang="is-IS" dirty="0"/>
              <a:t>Ef við drögum þetta saman þá mun sjúkraliðinn með áðurnefnt vaktaplan auka frítíma sinn um að jafnaði 34 klst. á mánuði og fá á sama tíma 14.018% hærri laun eða 3% launahækkun.</a:t>
            </a:r>
          </a:p>
          <a:p>
            <a:endParaRPr lang="is-IS" dirty="0"/>
          </a:p>
        </p:txBody>
      </p:sp>
      <p:sp>
        <p:nvSpPr>
          <p:cNvPr id="4" name="Skyggnunúmersstaðgengill 3"/>
          <p:cNvSpPr>
            <a:spLocks noGrp="1"/>
          </p:cNvSpPr>
          <p:nvPr>
            <p:ph type="sldNum" sz="quarter" idx="5"/>
          </p:nvPr>
        </p:nvSpPr>
        <p:spPr/>
        <p:txBody>
          <a:bodyPr/>
          <a:lstStyle/>
          <a:p>
            <a:fld id="{DADFEBD1-A765-4722-A78F-156C031D8950}" type="slidenum">
              <a:rPr lang="is-IS" smtClean="0"/>
              <a:t>3</a:t>
            </a:fld>
            <a:endParaRPr lang="is-IS"/>
          </a:p>
        </p:txBody>
      </p:sp>
    </p:spTree>
    <p:extLst>
      <p:ext uri="{BB962C8B-B14F-4D97-AF65-F5344CB8AC3E}">
        <p14:creationId xmlns:p14="http://schemas.microsoft.com/office/powerpoint/2010/main" val="6860158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yggnumyndastaðgengill 1"/>
          <p:cNvSpPr>
            <a:spLocks noGrp="1" noRot="1" noChangeAspect="1"/>
          </p:cNvSpPr>
          <p:nvPr>
            <p:ph type="sldImg"/>
          </p:nvPr>
        </p:nvSpPr>
        <p:spPr/>
      </p:sp>
      <p:sp>
        <p:nvSpPr>
          <p:cNvPr id="3" name="Minnispunktastaðgengill 2"/>
          <p:cNvSpPr>
            <a:spLocks noGrp="1"/>
          </p:cNvSpPr>
          <p:nvPr>
            <p:ph type="body" idx="1"/>
          </p:nvPr>
        </p:nvSpPr>
        <p:spPr/>
        <p:txBody>
          <a:bodyPr/>
          <a:lstStyle/>
          <a:p>
            <a:r>
              <a:rPr lang="is-IS" dirty="0"/>
              <a:t>Miðað við núverandi vaktaplan þarf að fækka unnum stundum um 34,1 klst. </a:t>
            </a:r>
          </a:p>
          <a:p>
            <a:r>
              <a:rPr lang="is-IS" dirty="0"/>
              <a:t>Fyrir </a:t>
            </a:r>
            <a:r>
              <a:rPr lang="is-IS" dirty="0" err="1"/>
              <a:t>sjúkraliðann</a:t>
            </a:r>
            <a:r>
              <a:rPr lang="is-IS" dirty="0"/>
              <a:t> í dæminu hér að framan þarf að fækka vöktum bæði álagsvöktum og dagvöktum virka daga. Í dæminu hefur verið fækkað um 1 næturvakt virka daga, 3 morgunvaktir.</a:t>
            </a:r>
          </a:p>
          <a:p>
            <a:r>
              <a:rPr lang="is-IS" dirty="0"/>
              <a:t>Fækkað hefur verið þessum </a:t>
            </a:r>
            <a:r>
              <a:rPr lang="is-IS" dirty="0" err="1"/>
              <a:t>fjóru</a:t>
            </a:r>
            <a:r>
              <a:rPr lang="is-IS" dirty="0"/>
              <a:t> vöktum. </a:t>
            </a:r>
          </a:p>
        </p:txBody>
      </p:sp>
      <p:sp>
        <p:nvSpPr>
          <p:cNvPr id="4" name="Skyggnunúmersstaðgengill 3"/>
          <p:cNvSpPr>
            <a:spLocks noGrp="1"/>
          </p:cNvSpPr>
          <p:nvPr>
            <p:ph type="sldNum" sz="quarter" idx="5"/>
          </p:nvPr>
        </p:nvSpPr>
        <p:spPr/>
        <p:txBody>
          <a:bodyPr/>
          <a:lstStyle/>
          <a:p>
            <a:fld id="{DADFEBD1-A765-4722-A78F-156C031D8950}" type="slidenum">
              <a:rPr lang="is-IS" smtClean="0"/>
              <a:t>4</a:t>
            </a:fld>
            <a:endParaRPr lang="is-IS"/>
          </a:p>
        </p:txBody>
      </p:sp>
    </p:spTree>
    <p:extLst>
      <p:ext uri="{BB962C8B-B14F-4D97-AF65-F5344CB8AC3E}">
        <p14:creationId xmlns:p14="http://schemas.microsoft.com/office/powerpoint/2010/main" val="4919090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yggnumyndastaðgengill 1"/>
          <p:cNvSpPr>
            <a:spLocks noGrp="1" noRot="1" noChangeAspect="1"/>
          </p:cNvSpPr>
          <p:nvPr>
            <p:ph type="sldImg"/>
          </p:nvPr>
        </p:nvSpPr>
        <p:spPr/>
      </p:sp>
      <p:sp>
        <p:nvSpPr>
          <p:cNvPr id="3" name="Minnispunktastaðgengill 2"/>
          <p:cNvSpPr>
            <a:spLocks noGrp="1"/>
          </p:cNvSpPr>
          <p:nvPr>
            <p:ph type="body" idx="1"/>
          </p:nvPr>
        </p:nvSpPr>
        <p:spPr/>
        <p:txBody>
          <a:bodyPr/>
          <a:lstStyle/>
          <a:p>
            <a:r>
              <a:rPr lang="is-IS" dirty="0"/>
              <a:t>Tvö dæmi eru tekin um sjúkraliða í sólarhringsþjónustu sem eru í hlutastarfi. Annars vegar af sjúkraliða í 80% starfshlutfalli nú og hins vegar 70% starfshlutfalli. </a:t>
            </a:r>
          </a:p>
          <a:p>
            <a:endParaRPr lang="is-IS" dirty="0"/>
          </a:p>
        </p:txBody>
      </p:sp>
      <p:sp>
        <p:nvSpPr>
          <p:cNvPr id="4" name="Skyggnunúmersstaðgengill 3"/>
          <p:cNvSpPr>
            <a:spLocks noGrp="1"/>
          </p:cNvSpPr>
          <p:nvPr>
            <p:ph type="sldNum" sz="quarter" idx="5"/>
          </p:nvPr>
        </p:nvSpPr>
        <p:spPr/>
        <p:txBody>
          <a:bodyPr/>
          <a:lstStyle/>
          <a:p>
            <a:fld id="{DADFEBD1-A765-4722-A78F-156C031D8950}" type="slidenum">
              <a:rPr lang="is-IS" smtClean="0"/>
              <a:t>5</a:t>
            </a:fld>
            <a:endParaRPr lang="is-IS"/>
          </a:p>
        </p:txBody>
      </p:sp>
    </p:spTree>
    <p:extLst>
      <p:ext uri="{BB962C8B-B14F-4D97-AF65-F5344CB8AC3E}">
        <p14:creationId xmlns:p14="http://schemas.microsoft.com/office/powerpoint/2010/main" val="2695587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yggnumyndastaðgengill 1"/>
          <p:cNvSpPr>
            <a:spLocks noGrp="1" noRot="1" noChangeAspect="1"/>
          </p:cNvSpPr>
          <p:nvPr>
            <p:ph type="sldImg"/>
          </p:nvPr>
        </p:nvSpPr>
        <p:spPr/>
      </p:sp>
      <p:sp>
        <p:nvSpPr>
          <p:cNvPr id="3" name="Minnispunktastaðgengill 2"/>
          <p:cNvSpPr>
            <a:spLocks noGrp="1"/>
          </p:cNvSpPr>
          <p:nvPr>
            <p:ph type="body" idx="1"/>
          </p:nvPr>
        </p:nvSpPr>
        <p:spPr/>
        <p:txBody>
          <a:bodyPr/>
          <a:lstStyle/>
          <a:p>
            <a:r>
              <a:rPr lang="is-IS" dirty="0"/>
              <a:t>Þetta vaktaplan er fyrir sjúkraliða sem vinnur þriðju hverja helgi í 80% starfi </a:t>
            </a:r>
          </a:p>
          <a:p>
            <a:endParaRPr lang="is-IS" dirty="0"/>
          </a:p>
          <a:p>
            <a:r>
              <a:rPr lang="is-IS" dirty="0"/>
              <a:t>Vaktaplanið er þannig uppbyggt að það eru 1-2 tegundir vakta á hverri viku. Það samanstendur af 2 næturvöktum virka daga, 2 kvöldvöktum virka daga og 7 morgunvöktum virka daga. Sjúkraliðinn vinnur 2 helgar þennan mánuðinn, aðra þeirra á kvöldvöktum og hina á næturvöktum. </a:t>
            </a:r>
          </a:p>
          <a:p>
            <a:endParaRPr lang="is-IS" dirty="0"/>
          </a:p>
        </p:txBody>
      </p:sp>
      <p:sp>
        <p:nvSpPr>
          <p:cNvPr id="4" name="Skyggnunúmersstaðgengill 3"/>
          <p:cNvSpPr>
            <a:spLocks noGrp="1"/>
          </p:cNvSpPr>
          <p:nvPr>
            <p:ph type="sldNum" sz="quarter" idx="5"/>
          </p:nvPr>
        </p:nvSpPr>
        <p:spPr/>
        <p:txBody>
          <a:bodyPr/>
          <a:lstStyle/>
          <a:p>
            <a:fld id="{DADFEBD1-A765-4722-A78F-156C031D8950}" type="slidenum">
              <a:rPr lang="is-IS" smtClean="0"/>
              <a:t>6</a:t>
            </a:fld>
            <a:endParaRPr lang="is-IS"/>
          </a:p>
        </p:txBody>
      </p:sp>
    </p:spTree>
    <p:extLst>
      <p:ext uri="{BB962C8B-B14F-4D97-AF65-F5344CB8AC3E}">
        <p14:creationId xmlns:p14="http://schemas.microsoft.com/office/powerpoint/2010/main" val="24349074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yggnumyndastaðgengill 1"/>
          <p:cNvSpPr>
            <a:spLocks noGrp="1" noRot="1" noChangeAspect="1"/>
          </p:cNvSpPr>
          <p:nvPr>
            <p:ph type="sldImg"/>
          </p:nvPr>
        </p:nvSpPr>
        <p:spPr/>
      </p:sp>
      <p:sp>
        <p:nvSpPr>
          <p:cNvPr id="3" name="Minnispunktastaðgengill 2"/>
          <p:cNvSpPr>
            <a:spLocks noGrp="1"/>
          </p:cNvSpPr>
          <p:nvPr>
            <p:ph type="body" idx="1"/>
          </p:nvPr>
        </p:nvSpPr>
        <p:spPr/>
        <p:txBody>
          <a:bodyPr/>
          <a:lstStyle/>
          <a:p>
            <a:r>
              <a:rPr lang="is-IS" dirty="0"/>
              <a:t>Hvaða áhrif hefur betri vinnutími í vaktavinnu á laun sjúkraliða í 80% starfi? </a:t>
            </a:r>
          </a:p>
          <a:p>
            <a:r>
              <a:rPr lang="is-IS" dirty="0"/>
              <a:t>Sjúkraliðinn er launasettur miðað við útborgaðan launaflokk 8 eins og í fyrra dæminu. Mánaðarlaun hans eru 272.644 kr. Og verða þau sömu eftir kerfisbreytingarnar ef hann eykur ekki við sig starfshlutfall. Ef hann eykur hins vegar við sig starfshlutfall og vinnur jafnmargar klst. eftir 1. maí 2021 hækka mánaðarlaunin í 324.480 og til viðbótar fær </a:t>
            </a:r>
            <a:r>
              <a:rPr lang="is-IS"/>
              <a:t>hann vaktahvata upp á 12,5% </a:t>
            </a:r>
            <a:r>
              <a:rPr lang="is-IS" dirty="0"/>
              <a:t>af mánaðarlaunum. </a:t>
            </a:r>
          </a:p>
          <a:p>
            <a:r>
              <a:rPr lang="is-IS" dirty="0"/>
              <a:t>Ein lykilforsenda kerfisbreytinganna er að starfsfólk í hlutastarfi hafi rétt á að hækka starfshlutfall sitt sem nemur að minnsta kosti styttingu vinnuviku. Með því njóta núverandi starfsmenn kerfisbreytingarinnar til fulls þar sem leiðarljósin öryggi, heilsa og jafnvægi er höfð að leiðarljósi. Ávinningur þess að hækka starfshlutfall sitt og vinna jafnan fjölda vinnustunda nú og eftir að kerfisbreytingin tekur gildi eru hækkun launa.  </a:t>
            </a:r>
          </a:p>
          <a:p>
            <a:r>
              <a:rPr lang="is-IS" dirty="0"/>
              <a:t>Í dæminu er gert ráð fyrir að sjúkraliðinn vinni óbreyttar klst. á vaktaálagi 33% frá því sem nú er en 55% vaktaálagi mun ýmist verða áfram 55%, 65% eða 75%.  </a:t>
            </a:r>
          </a:p>
          <a:p>
            <a:r>
              <a:rPr lang="is-IS" dirty="0"/>
              <a:t>Vinnuframlag </a:t>
            </a:r>
            <a:r>
              <a:rPr lang="is-IS" dirty="0" err="1"/>
              <a:t>sjúkraliðans</a:t>
            </a:r>
            <a:r>
              <a:rPr lang="is-IS" dirty="0"/>
              <a:t> er í dag 141 klst. miðað við áðurnefnt vaktaplan en verður eftir kerfisbreytingar 140,3 sbr. dálk hægra megin á mynd. Sjúkraliðinn mætir því áfram 17 sinnum til vinnu í mánuði eins og áður. Við það hefur starfshlutfall hans hækkað um 15,4% eða frá því að vera 81% í 96,4%. </a:t>
            </a:r>
          </a:p>
          <a:p>
            <a:r>
              <a:rPr lang="is-IS" dirty="0"/>
              <a:t>Virði unninnar klukkustundar og meðaltímakaup mun hækka um sem nemur meira en 22%.  </a:t>
            </a:r>
          </a:p>
          <a:p>
            <a:pPr marL="0" marR="0" lvl="0" indent="0" algn="l" defTabSz="914400" rtl="0" eaLnBrk="1" fontAlgn="auto" latinLnBrk="0" hangingPunct="1">
              <a:lnSpc>
                <a:spcPct val="100000"/>
              </a:lnSpc>
              <a:spcBef>
                <a:spcPts val="0"/>
              </a:spcBef>
              <a:spcAft>
                <a:spcPts val="0"/>
              </a:spcAft>
              <a:buClrTx/>
              <a:buSzTx/>
              <a:buFontTx/>
              <a:buNone/>
              <a:tabLst/>
              <a:defRPr/>
            </a:pPr>
            <a:r>
              <a:rPr lang="is-IS" dirty="0"/>
              <a:t>Heildarlaun </a:t>
            </a:r>
            <a:r>
              <a:rPr lang="is-IS" dirty="0" err="1"/>
              <a:t>sjúkraliðans</a:t>
            </a:r>
            <a:r>
              <a:rPr lang="is-IS" dirty="0"/>
              <a:t> í dæminu munu hækka um sem nemur 87.470 kr. Eftir sem áður vinnur hann um 140 klst. á mánuði. </a:t>
            </a:r>
          </a:p>
          <a:p>
            <a:r>
              <a:rPr lang="is-IS" dirty="0"/>
              <a:t>Ef við drögum þetta saman þá mun sjúkraliðinn með áðurnefnt vaktaplan vinna 140 klst. á mánuði. Hann mun auka starfshlutfall sitt um 15,4% og fá 22% hærri laun en hann hefur nú. </a:t>
            </a:r>
          </a:p>
          <a:p>
            <a:endParaRPr lang="is-IS" dirty="0"/>
          </a:p>
        </p:txBody>
      </p:sp>
      <p:sp>
        <p:nvSpPr>
          <p:cNvPr id="4" name="Skyggnunúmersstaðgengill 3"/>
          <p:cNvSpPr>
            <a:spLocks noGrp="1"/>
          </p:cNvSpPr>
          <p:nvPr>
            <p:ph type="sldNum" sz="quarter" idx="5"/>
          </p:nvPr>
        </p:nvSpPr>
        <p:spPr/>
        <p:txBody>
          <a:bodyPr/>
          <a:lstStyle/>
          <a:p>
            <a:fld id="{DADFEBD1-A765-4722-A78F-156C031D8950}" type="slidenum">
              <a:rPr lang="is-IS" smtClean="0"/>
              <a:t>7</a:t>
            </a:fld>
            <a:endParaRPr lang="is-IS"/>
          </a:p>
        </p:txBody>
      </p:sp>
    </p:spTree>
    <p:extLst>
      <p:ext uri="{BB962C8B-B14F-4D97-AF65-F5344CB8AC3E}">
        <p14:creationId xmlns:p14="http://schemas.microsoft.com/office/powerpoint/2010/main" val="30423448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yggnumyndastaðgengill 1"/>
          <p:cNvSpPr>
            <a:spLocks noGrp="1" noRot="1" noChangeAspect="1"/>
          </p:cNvSpPr>
          <p:nvPr>
            <p:ph type="sldImg"/>
          </p:nvPr>
        </p:nvSpPr>
        <p:spPr/>
      </p:sp>
      <p:sp>
        <p:nvSpPr>
          <p:cNvPr id="3" name="Minnispunktastaðgengill 2"/>
          <p:cNvSpPr>
            <a:spLocks noGrp="1"/>
          </p:cNvSpPr>
          <p:nvPr>
            <p:ph type="body" idx="1"/>
          </p:nvPr>
        </p:nvSpPr>
        <p:spPr/>
        <p:txBody>
          <a:bodyPr/>
          <a:lstStyle/>
          <a:p>
            <a:r>
              <a:rPr lang="is-IS" dirty="0"/>
              <a:t>Þetta vaktaplan er fyrir sjúkraliða sem vinnur þriðju hverja helgi í 70% starfi </a:t>
            </a:r>
          </a:p>
          <a:p>
            <a:endParaRPr lang="is-IS" dirty="0"/>
          </a:p>
          <a:p>
            <a:r>
              <a:rPr lang="is-IS" dirty="0"/>
              <a:t>Vaktaplanið er uppbyggt eins og áður þannig að það eru 1-2 tegundir vakta á hverri viku. Það samanstendur af 2 næturvöktum virka daga, 2 kvöldvöktum virka daga og 6 morgunvöktum virka daga. Sjúkraliðinn vinnur 2 helgar þennan mánuðinn, aðra þeirra á kvöldvöktum og hina helgina 2 næturvaktir. </a:t>
            </a:r>
          </a:p>
          <a:p>
            <a:endParaRPr lang="is-IS" dirty="0"/>
          </a:p>
        </p:txBody>
      </p:sp>
      <p:sp>
        <p:nvSpPr>
          <p:cNvPr id="4" name="Skyggnunúmersstaðgengill 3"/>
          <p:cNvSpPr>
            <a:spLocks noGrp="1"/>
          </p:cNvSpPr>
          <p:nvPr>
            <p:ph type="sldNum" sz="quarter" idx="5"/>
          </p:nvPr>
        </p:nvSpPr>
        <p:spPr/>
        <p:txBody>
          <a:bodyPr/>
          <a:lstStyle/>
          <a:p>
            <a:fld id="{DADFEBD1-A765-4722-A78F-156C031D8950}" type="slidenum">
              <a:rPr lang="is-IS" smtClean="0"/>
              <a:t>8</a:t>
            </a:fld>
            <a:endParaRPr lang="is-IS"/>
          </a:p>
        </p:txBody>
      </p:sp>
    </p:spTree>
    <p:extLst>
      <p:ext uri="{BB962C8B-B14F-4D97-AF65-F5344CB8AC3E}">
        <p14:creationId xmlns:p14="http://schemas.microsoft.com/office/powerpoint/2010/main" val="22007623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yggnumyndastaðgengill 1"/>
          <p:cNvSpPr>
            <a:spLocks noGrp="1" noRot="1" noChangeAspect="1"/>
          </p:cNvSpPr>
          <p:nvPr>
            <p:ph type="sldImg"/>
          </p:nvPr>
        </p:nvSpPr>
        <p:spPr/>
      </p:sp>
      <p:sp>
        <p:nvSpPr>
          <p:cNvPr id="3" name="Minnispunktastaðgengill 2"/>
          <p:cNvSpPr>
            <a:spLocks noGrp="1"/>
          </p:cNvSpPr>
          <p:nvPr>
            <p:ph type="body" idx="1"/>
          </p:nvPr>
        </p:nvSpPr>
        <p:spPr/>
        <p:txBody>
          <a:bodyPr/>
          <a:lstStyle/>
          <a:p>
            <a:r>
              <a:rPr lang="is-IS" dirty="0"/>
              <a:t>Hvaða áhrif hefur betri vinnutími í vaktavinnu á laun sjúkraliða í 70% starfi? </a:t>
            </a:r>
          </a:p>
          <a:p>
            <a:r>
              <a:rPr lang="is-IS" dirty="0"/>
              <a:t>Sjúkraliðinn er launasettur miðað við útborgaðan launaflokk 8 eins og í </a:t>
            </a:r>
            <a:r>
              <a:rPr lang="is-IS" dirty="0" err="1"/>
              <a:t>fyrridæmum</a:t>
            </a:r>
            <a:r>
              <a:rPr lang="is-IS" dirty="0"/>
              <a:t>. Mánaðarlaun hans eru 242.350 kr. Og verða þau sömu eftir kerfisbreytingarnar ef hann eykur ekki við sig starfshlutfall. Ef hann eykur hins vegar við sig starfshlutfall og vinnur jafnmargar klst. eftir 1. maí 2021 hækka mánaðarlaunin í 287.455 og til viðbótar fær hann vaktahvata, sem hann áður fær ekki, upp á 7,5% af mánaðarlaunum. </a:t>
            </a:r>
          </a:p>
          <a:p>
            <a:r>
              <a:rPr lang="is-IS" dirty="0"/>
              <a:t>Ein lykilforsenda kerfisbreytinganna er að starfsfólk í hlutastarfi hafi rétt á að hækka starfshlutfall sitt sem nemur að minnsta kosti styttingu vinnuviku. Með því njóta núverandi starfsmenn kerfisbreytingarinnar til fulls þar sem leiðarljósin öryggi, heilsa og jafnvægi er höfð að leiðarljósi. Ávinningur þess að hækka starfshlutfall sitt og vinna jafnan fjölda vinnustunda nú og eftir að kerfisbreytingin tekur gildi eru hækkun launa.  </a:t>
            </a:r>
          </a:p>
          <a:p>
            <a:r>
              <a:rPr lang="is-IS" dirty="0"/>
              <a:t>Í dæminu er gert ráð fyrir að sjúkraliðinn vinni óbreyttar klst. á vaktaálagi 33% frá því sem nú er en 55% vaktaálagi mun ýmist verða áfram 55%, 65% eða 75%.  </a:t>
            </a:r>
          </a:p>
          <a:p>
            <a:r>
              <a:rPr lang="is-IS" dirty="0"/>
              <a:t>Vinnuframlag </a:t>
            </a:r>
            <a:r>
              <a:rPr lang="is-IS" dirty="0" err="1"/>
              <a:t>sjúkraliðans</a:t>
            </a:r>
            <a:r>
              <a:rPr lang="is-IS" dirty="0"/>
              <a:t> er í dag 124 klst. miðað við áðurnefnt vaktaplan en verður eftir kerfisbreytingar 124,8 sbr. dálk hægra megin á mynd. Sjúkraliðinn mætir því áfram 15 sinnum til vinnu í mánuði eins og áður. Við það hefur starfshlutfall hans hækkað um 13,4% eða frá því að vera 72% í 85,4%. </a:t>
            </a:r>
          </a:p>
          <a:p>
            <a:r>
              <a:rPr lang="is-IS" dirty="0"/>
              <a:t>Virði unninnar klukkustundar og meðaltímakaup mun hækka um sem nemur meira en 15%.  </a:t>
            </a:r>
          </a:p>
          <a:p>
            <a:pPr marL="0" marR="0" lvl="0" indent="0" algn="l" defTabSz="914400" rtl="0" eaLnBrk="1" fontAlgn="auto" latinLnBrk="0" hangingPunct="1">
              <a:lnSpc>
                <a:spcPct val="100000"/>
              </a:lnSpc>
              <a:spcBef>
                <a:spcPts val="0"/>
              </a:spcBef>
              <a:spcAft>
                <a:spcPts val="0"/>
              </a:spcAft>
              <a:buClrTx/>
              <a:buSzTx/>
              <a:buFontTx/>
              <a:buNone/>
              <a:tabLst/>
              <a:defRPr/>
            </a:pPr>
            <a:r>
              <a:rPr lang="is-IS" dirty="0"/>
              <a:t>Heildarlaun </a:t>
            </a:r>
            <a:r>
              <a:rPr lang="is-IS" dirty="0" err="1"/>
              <a:t>sjúkraliðans</a:t>
            </a:r>
            <a:r>
              <a:rPr lang="is-IS" dirty="0"/>
              <a:t> í dæminu munu hækka um sem nemur 58.422 kr. Eftir sem áður vinnur hann um 124 klst. á mánuði. </a:t>
            </a:r>
          </a:p>
          <a:p>
            <a:r>
              <a:rPr lang="is-IS" dirty="0"/>
              <a:t>Ef við drögum þetta saman þá mun sjúkraliðinn með áðurnefnt vaktaplan vinna 124 klst. á mánuði. Hann mun auka starfshlutfall sitt um 13,4% og fá 16,6% hærri laun en hann hefur nú. </a:t>
            </a:r>
          </a:p>
          <a:p>
            <a:endParaRPr lang="is-IS" dirty="0"/>
          </a:p>
        </p:txBody>
      </p:sp>
      <p:sp>
        <p:nvSpPr>
          <p:cNvPr id="4" name="Skyggnunúmersstaðgengill 3"/>
          <p:cNvSpPr>
            <a:spLocks noGrp="1"/>
          </p:cNvSpPr>
          <p:nvPr>
            <p:ph type="sldNum" sz="quarter" idx="5"/>
          </p:nvPr>
        </p:nvSpPr>
        <p:spPr/>
        <p:txBody>
          <a:bodyPr/>
          <a:lstStyle/>
          <a:p>
            <a:fld id="{DADFEBD1-A765-4722-A78F-156C031D8950}" type="slidenum">
              <a:rPr lang="is-IS" smtClean="0"/>
              <a:t>9</a:t>
            </a:fld>
            <a:endParaRPr lang="is-IS"/>
          </a:p>
        </p:txBody>
      </p:sp>
    </p:spTree>
    <p:extLst>
      <p:ext uri="{BB962C8B-B14F-4D97-AF65-F5344CB8AC3E}">
        <p14:creationId xmlns:p14="http://schemas.microsoft.com/office/powerpoint/2010/main" val="37731999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orsida">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DEEB1F7E-2A8D-504D-B0F6-19363E52AB3C}"/>
              </a:ext>
            </a:extLst>
          </p:cNvPr>
          <p:cNvSpPr>
            <a:spLocks noGrp="1"/>
          </p:cNvSpPr>
          <p:nvPr>
            <p:ph type="body" sz="quarter" idx="10" hasCustomPrompt="1"/>
          </p:nvPr>
        </p:nvSpPr>
        <p:spPr>
          <a:xfrm>
            <a:off x="1078095" y="3154770"/>
            <a:ext cx="3772579" cy="1304019"/>
          </a:xfrm>
          <a:prstGeom prst="rect">
            <a:avLst/>
          </a:prstGeom>
        </p:spPr>
        <p:txBody>
          <a:bodyPr/>
          <a:lstStyle>
            <a:lvl1pPr marL="0" indent="0">
              <a:lnSpc>
                <a:spcPct val="80000"/>
              </a:lnSpc>
              <a:buFontTx/>
              <a:buNone/>
              <a:defRPr sz="3800" b="1" i="0">
                <a:solidFill>
                  <a:schemeClr val="bg1"/>
                </a:solidFill>
                <a:latin typeface="FiraGO SemiBold" panose="020B0503050000020004" pitchFamily="34" charset="0"/>
                <a:cs typeface="FiraGO SemiBold" panose="020B0503050000020004" pitchFamily="34" charset="0"/>
              </a:defRPr>
            </a:lvl1pPr>
          </a:lstStyle>
          <a:p>
            <a:pPr lvl="0"/>
            <a:r>
              <a:rPr lang="en-GB" dirty="0" err="1"/>
              <a:t>Fyrirsögn</a:t>
            </a:r>
            <a:r>
              <a:rPr lang="en-GB" dirty="0"/>
              <a:t> </a:t>
            </a:r>
            <a:r>
              <a:rPr lang="en-GB" dirty="0" err="1"/>
              <a:t>í</a:t>
            </a:r>
            <a:r>
              <a:rPr lang="en-GB" dirty="0"/>
              <a:t> </a:t>
            </a:r>
          </a:p>
          <a:p>
            <a:pPr lvl="0"/>
            <a:r>
              <a:rPr lang="en-GB" dirty="0" err="1"/>
              <a:t>tveimur</a:t>
            </a:r>
            <a:r>
              <a:rPr lang="en-GB" dirty="0"/>
              <a:t> </a:t>
            </a:r>
            <a:r>
              <a:rPr lang="en-GB" dirty="0" err="1"/>
              <a:t>línum</a:t>
            </a:r>
            <a:endParaRPr lang="en-GB" dirty="0"/>
          </a:p>
        </p:txBody>
      </p:sp>
    </p:spTree>
    <p:extLst>
      <p:ext uri="{BB962C8B-B14F-4D97-AF65-F5344CB8AC3E}">
        <p14:creationId xmlns:p14="http://schemas.microsoft.com/office/powerpoint/2010/main" val="743965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Millisida">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DEEB1F7E-2A8D-504D-B0F6-19363E52AB3C}"/>
              </a:ext>
            </a:extLst>
          </p:cNvPr>
          <p:cNvSpPr>
            <a:spLocks noGrp="1"/>
          </p:cNvSpPr>
          <p:nvPr>
            <p:ph type="body" sz="quarter" idx="10" hasCustomPrompt="1"/>
          </p:nvPr>
        </p:nvSpPr>
        <p:spPr>
          <a:xfrm>
            <a:off x="1078095" y="3093810"/>
            <a:ext cx="5171980" cy="1729399"/>
          </a:xfrm>
          <a:prstGeom prst="rect">
            <a:avLst/>
          </a:prstGeom>
        </p:spPr>
        <p:txBody>
          <a:bodyPr/>
          <a:lstStyle>
            <a:lvl1pPr marL="0" indent="0">
              <a:lnSpc>
                <a:spcPct val="80000"/>
              </a:lnSpc>
              <a:buFontTx/>
              <a:buNone/>
              <a:defRPr sz="3800" b="1" i="0">
                <a:solidFill>
                  <a:srgbClr val="092E1E"/>
                </a:solidFill>
                <a:latin typeface="FiraGO SemiBold" panose="020B0503050000020004" pitchFamily="34" charset="0"/>
                <a:cs typeface="FiraGO SemiBold" panose="020B0503050000020004" pitchFamily="34" charset="0"/>
              </a:defRPr>
            </a:lvl1pPr>
          </a:lstStyle>
          <a:p>
            <a:pPr lvl="0"/>
            <a:r>
              <a:rPr lang="en-GB" dirty="0" err="1"/>
              <a:t>Fyrirsögn</a:t>
            </a:r>
            <a:r>
              <a:rPr lang="en-GB" dirty="0"/>
              <a:t> </a:t>
            </a:r>
            <a:r>
              <a:rPr lang="en-GB" dirty="0" err="1"/>
              <a:t>í</a:t>
            </a:r>
            <a:endParaRPr lang="en-GB" dirty="0"/>
          </a:p>
          <a:p>
            <a:pPr lvl="0"/>
            <a:r>
              <a:rPr lang="en-GB" dirty="0" err="1"/>
              <a:t>tveimur</a:t>
            </a:r>
            <a:r>
              <a:rPr lang="en-GB" dirty="0"/>
              <a:t> </a:t>
            </a:r>
            <a:r>
              <a:rPr lang="en-GB" dirty="0" err="1"/>
              <a:t>línum</a:t>
            </a:r>
            <a:endParaRPr lang="en-GB" dirty="0"/>
          </a:p>
        </p:txBody>
      </p:sp>
      <p:sp>
        <p:nvSpPr>
          <p:cNvPr id="10" name="Text Placeholder 9">
            <a:extLst>
              <a:ext uri="{FF2B5EF4-FFF2-40B4-BE49-F238E27FC236}">
                <a16:creationId xmlns:a16="http://schemas.microsoft.com/office/drawing/2014/main" id="{6DB5F931-388D-E84A-BE82-E8D7C4709E74}"/>
              </a:ext>
            </a:extLst>
          </p:cNvPr>
          <p:cNvSpPr>
            <a:spLocks noGrp="1"/>
          </p:cNvSpPr>
          <p:nvPr>
            <p:ph type="body" sz="quarter" idx="11" hasCustomPrompt="1"/>
          </p:nvPr>
        </p:nvSpPr>
        <p:spPr>
          <a:xfrm>
            <a:off x="1078095" y="2531889"/>
            <a:ext cx="3073400" cy="681037"/>
          </a:xfrm>
          <a:prstGeom prst="rect">
            <a:avLst/>
          </a:prstGeom>
        </p:spPr>
        <p:txBody>
          <a:bodyPr/>
          <a:lstStyle>
            <a:lvl1pPr marL="0" indent="0">
              <a:buFontTx/>
              <a:buNone/>
              <a:defRPr sz="2400" b="0" i="0">
                <a:solidFill>
                  <a:srgbClr val="F18921"/>
                </a:solidFill>
                <a:latin typeface="FiraGO Book" panose="020B0503050000020004" pitchFamily="34" charset="0"/>
                <a:cs typeface="FiraGO Book" panose="020B0503050000020004" pitchFamily="34" charset="0"/>
              </a:defRPr>
            </a:lvl1pPr>
          </a:lstStyle>
          <a:p>
            <a:pPr lvl="0"/>
            <a:r>
              <a:rPr lang="en-GB" dirty="0" err="1"/>
              <a:t>Dæmi</a:t>
            </a:r>
            <a:r>
              <a:rPr lang="en-GB" dirty="0"/>
              <a:t> 1</a:t>
            </a:r>
            <a:endParaRPr lang="en-IS" dirty="0"/>
          </a:p>
        </p:txBody>
      </p:sp>
    </p:spTree>
    <p:extLst>
      <p:ext uri="{BB962C8B-B14F-4D97-AF65-F5344CB8AC3E}">
        <p14:creationId xmlns:p14="http://schemas.microsoft.com/office/powerpoint/2010/main" val="921758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oflur">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D87EC839-5CF3-704B-9536-32ADFB848510}"/>
              </a:ext>
            </a:extLst>
          </p:cNvPr>
          <p:cNvCxnSpPr>
            <a:cxnSpLocks/>
          </p:cNvCxnSpPr>
          <p:nvPr userDrawn="1"/>
        </p:nvCxnSpPr>
        <p:spPr>
          <a:xfrm>
            <a:off x="1141591" y="4326111"/>
            <a:ext cx="350007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Vertical Text Placeholder 16">
            <a:extLst>
              <a:ext uri="{FF2B5EF4-FFF2-40B4-BE49-F238E27FC236}">
                <a16:creationId xmlns:a16="http://schemas.microsoft.com/office/drawing/2014/main" id="{D2228170-6F7F-D142-92D2-C221A362C7A8}"/>
              </a:ext>
            </a:extLst>
          </p:cNvPr>
          <p:cNvSpPr>
            <a:spLocks noGrp="1"/>
          </p:cNvSpPr>
          <p:nvPr>
            <p:ph type="body" orient="vert" sz="quarter" idx="10" hasCustomPrompt="1"/>
          </p:nvPr>
        </p:nvSpPr>
        <p:spPr>
          <a:xfrm rot="10800000">
            <a:off x="504327" y="1151731"/>
            <a:ext cx="558119" cy="4554538"/>
          </a:xfrm>
          <a:prstGeom prst="rect">
            <a:avLst/>
          </a:prstGeom>
        </p:spPr>
        <p:txBody>
          <a:bodyPr vert="eaVert"/>
          <a:lstStyle>
            <a:lvl1pPr marL="0" indent="0" algn="r">
              <a:buFontTx/>
              <a:buNone/>
              <a:defRPr sz="2400" b="1" i="0">
                <a:solidFill>
                  <a:srgbClr val="092E1E"/>
                </a:solidFill>
                <a:latin typeface="FiraGO SemiBold" panose="020B0503050000020004" pitchFamily="34" charset="0"/>
                <a:cs typeface="FiraGO SemiBold" panose="020B0503050000020004" pitchFamily="34" charset="0"/>
              </a:defRPr>
            </a:lvl1pPr>
          </a:lstStyle>
          <a:p>
            <a:pPr lvl="0"/>
            <a:r>
              <a:rPr lang="en-GB" dirty="0" err="1"/>
              <a:t>Fyrirsögn</a:t>
            </a:r>
            <a:endParaRPr lang="en-IS" dirty="0"/>
          </a:p>
        </p:txBody>
      </p:sp>
      <p:cxnSp>
        <p:nvCxnSpPr>
          <p:cNvPr id="19" name="Straight Connector 18">
            <a:extLst>
              <a:ext uri="{FF2B5EF4-FFF2-40B4-BE49-F238E27FC236}">
                <a16:creationId xmlns:a16="http://schemas.microsoft.com/office/drawing/2014/main" id="{B93921FA-5355-B145-9C06-84D7CC6A9FF7}"/>
              </a:ext>
            </a:extLst>
          </p:cNvPr>
          <p:cNvCxnSpPr>
            <a:cxnSpLocks/>
          </p:cNvCxnSpPr>
          <p:nvPr userDrawn="1"/>
        </p:nvCxnSpPr>
        <p:spPr>
          <a:xfrm flipH="1">
            <a:off x="504327" y="1010194"/>
            <a:ext cx="557711" cy="0"/>
          </a:xfrm>
          <a:prstGeom prst="line">
            <a:avLst/>
          </a:prstGeom>
          <a:ln w="19050">
            <a:solidFill>
              <a:srgbClr val="092E1E"/>
            </a:solidFill>
          </a:ln>
        </p:spPr>
        <p:style>
          <a:lnRef idx="1">
            <a:schemeClr val="accent1"/>
          </a:lnRef>
          <a:fillRef idx="0">
            <a:schemeClr val="accent1"/>
          </a:fillRef>
          <a:effectRef idx="0">
            <a:schemeClr val="accent1"/>
          </a:effectRef>
          <a:fontRef idx="minor">
            <a:schemeClr val="tx1"/>
          </a:fontRef>
        </p:style>
      </p:cxnSp>
      <p:sp>
        <p:nvSpPr>
          <p:cNvPr id="21" name="Text Placeholder 20">
            <a:extLst>
              <a:ext uri="{FF2B5EF4-FFF2-40B4-BE49-F238E27FC236}">
                <a16:creationId xmlns:a16="http://schemas.microsoft.com/office/drawing/2014/main" id="{7535E584-2FF1-0A46-9542-248C304C3A78}"/>
              </a:ext>
            </a:extLst>
          </p:cNvPr>
          <p:cNvSpPr>
            <a:spLocks noGrp="1"/>
          </p:cNvSpPr>
          <p:nvPr>
            <p:ph type="body" sz="quarter" idx="11" hasCustomPrompt="1"/>
          </p:nvPr>
        </p:nvSpPr>
        <p:spPr>
          <a:xfrm>
            <a:off x="503917" y="512388"/>
            <a:ext cx="558121" cy="427038"/>
          </a:xfrm>
          <a:prstGeom prst="rect">
            <a:avLst/>
          </a:prstGeom>
        </p:spPr>
        <p:txBody>
          <a:bodyPr/>
          <a:lstStyle>
            <a:lvl1pPr marL="0" indent="0" algn="ctr">
              <a:buFontTx/>
              <a:buNone/>
              <a:defRPr sz="2400" b="1" i="0">
                <a:solidFill>
                  <a:srgbClr val="092E1E"/>
                </a:solidFill>
                <a:latin typeface="FiraGO SemiBold" panose="020B0503050000020004" pitchFamily="34" charset="0"/>
                <a:cs typeface="FiraGO SemiBold" panose="020B0503050000020004" pitchFamily="34" charset="0"/>
              </a:defRPr>
            </a:lvl1pPr>
          </a:lstStyle>
          <a:p>
            <a:pPr lvl="0"/>
            <a:r>
              <a:rPr lang="en-GB" dirty="0"/>
              <a:t>1.1</a:t>
            </a:r>
            <a:endParaRPr lang="en-IS" dirty="0"/>
          </a:p>
        </p:txBody>
      </p:sp>
    </p:spTree>
    <p:extLst>
      <p:ext uri="{BB962C8B-B14F-4D97-AF65-F5344CB8AC3E}">
        <p14:creationId xmlns:p14="http://schemas.microsoft.com/office/powerpoint/2010/main" val="975942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oflur">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D87EC839-5CF3-704B-9536-32ADFB848510}"/>
              </a:ext>
            </a:extLst>
          </p:cNvPr>
          <p:cNvCxnSpPr>
            <a:cxnSpLocks/>
          </p:cNvCxnSpPr>
          <p:nvPr userDrawn="1"/>
        </p:nvCxnSpPr>
        <p:spPr>
          <a:xfrm>
            <a:off x="1141591" y="4326111"/>
            <a:ext cx="350007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Vertical Text Placeholder 16">
            <a:extLst>
              <a:ext uri="{FF2B5EF4-FFF2-40B4-BE49-F238E27FC236}">
                <a16:creationId xmlns:a16="http://schemas.microsoft.com/office/drawing/2014/main" id="{D2228170-6F7F-D142-92D2-C221A362C7A8}"/>
              </a:ext>
            </a:extLst>
          </p:cNvPr>
          <p:cNvSpPr>
            <a:spLocks noGrp="1"/>
          </p:cNvSpPr>
          <p:nvPr>
            <p:ph type="body" orient="vert" sz="quarter" idx="10" hasCustomPrompt="1"/>
          </p:nvPr>
        </p:nvSpPr>
        <p:spPr>
          <a:xfrm rot="10800000">
            <a:off x="504327" y="1151731"/>
            <a:ext cx="558119" cy="4554538"/>
          </a:xfrm>
          <a:prstGeom prst="rect">
            <a:avLst/>
          </a:prstGeom>
        </p:spPr>
        <p:txBody>
          <a:bodyPr vert="eaVert"/>
          <a:lstStyle>
            <a:lvl1pPr marL="0" indent="0" algn="r">
              <a:buFontTx/>
              <a:buNone/>
              <a:defRPr sz="2400" b="1" i="0">
                <a:solidFill>
                  <a:srgbClr val="092E1E"/>
                </a:solidFill>
                <a:latin typeface="FiraGO SemiBold" panose="020B0503050000020004" pitchFamily="34" charset="0"/>
                <a:cs typeface="FiraGO SemiBold" panose="020B0503050000020004" pitchFamily="34" charset="0"/>
              </a:defRPr>
            </a:lvl1pPr>
          </a:lstStyle>
          <a:p>
            <a:pPr lvl="0"/>
            <a:r>
              <a:rPr lang="en-GB" dirty="0" err="1"/>
              <a:t>Fyrirsögn</a:t>
            </a:r>
            <a:endParaRPr lang="en-IS" dirty="0"/>
          </a:p>
        </p:txBody>
      </p:sp>
      <p:cxnSp>
        <p:nvCxnSpPr>
          <p:cNvPr id="19" name="Straight Connector 18">
            <a:extLst>
              <a:ext uri="{FF2B5EF4-FFF2-40B4-BE49-F238E27FC236}">
                <a16:creationId xmlns:a16="http://schemas.microsoft.com/office/drawing/2014/main" id="{B93921FA-5355-B145-9C06-84D7CC6A9FF7}"/>
              </a:ext>
            </a:extLst>
          </p:cNvPr>
          <p:cNvCxnSpPr>
            <a:cxnSpLocks/>
          </p:cNvCxnSpPr>
          <p:nvPr userDrawn="1"/>
        </p:nvCxnSpPr>
        <p:spPr>
          <a:xfrm flipH="1">
            <a:off x="504327" y="1010194"/>
            <a:ext cx="557711" cy="0"/>
          </a:xfrm>
          <a:prstGeom prst="line">
            <a:avLst/>
          </a:prstGeom>
          <a:ln w="19050">
            <a:solidFill>
              <a:srgbClr val="092E1E"/>
            </a:solidFill>
          </a:ln>
        </p:spPr>
        <p:style>
          <a:lnRef idx="1">
            <a:schemeClr val="accent1"/>
          </a:lnRef>
          <a:fillRef idx="0">
            <a:schemeClr val="accent1"/>
          </a:fillRef>
          <a:effectRef idx="0">
            <a:schemeClr val="accent1"/>
          </a:effectRef>
          <a:fontRef idx="minor">
            <a:schemeClr val="tx1"/>
          </a:fontRef>
        </p:style>
      </p:cxnSp>
      <p:sp>
        <p:nvSpPr>
          <p:cNvPr id="21" name="Text Placeholder 20">
            <a:extLst>
              <a:ext uri="{FF2B5EF4-FFF2-40B4-BE49-F238E27FC236}">
                <a16:creationId xmlns:a16="http://schemas.microsoft.com/office/drawing/2014/main" id="{7535E584-2FF1-0A46-9542-248C304C3A78}"/>
              </a:ext>
            </a:extLst>
          </p:cNvPr>
          <p:cNvSpPr>
            <a:spLocks noGrp="1"/>
          </p:cNvSpPr>
          <p:nvPr>
            <p:ph type="body" sz="quarter" idx="11" hasCustomPrompt="1"/>
          </p:nvPr>
        </p:nvSpPr>
        <p:spPr>
          <a:xfrm>
            <a:off x="503917" y="512388"/>
            <a:ext cx="558121" cy="427038"/>
          </a:xfrm>
          <a:prstGeom prst="rect">
            <a:avLst/>
          </a:prstGeom>
        </p:spPr>
        <p:txBody>
          <a:bodyPr/>
          <a:lstStyle>
            <a:lvl1pPr marL="0" indent="0" algn="ctr">
              <a:buFontTx/>
              <a:buNone/>
              <a:defRPr sz="2400" b="1" i="0">
                <a:solidFill>
                  <a:srgbClr val="092E1E"/>
                </a:solidFill>
                <a:latin typeface="FiraGO SemiBold" panose="020B0503050000020004" pitchFamily="34" charset="0"/>
                <a:cs typeface="FiraGO SemiBold" panose="020B0503050000020004" pitchFamily="34" charset="0"/>
              </a:defRPr>
            </a:lvl1pPr>
          </a:lstStyle>
          <a:p>
            <a:pPr lvl="0"/>
            <a:r>
              <a:rPr lang="en-GB" dirty="0"/>
              <a:t>1.1</a:t>
            </a:r>
            <a:endParaRPr lang="en-IS" dirty="0"/>
          </a:p>
        </p:txBody>
      </p:sp>
    </p:spTree>
    <p:extLst>
      <p:ext uri="{BB962C8B-B14F-4D97-AF65-F5344CB8AC3E}">
        <p14:creationId xmlns:p14="http://schemas.microsoft.com/office/powerpoint/2010/main" val="645188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Meginmal">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D87EC839-5CF3-704B-9536-32ADFB848510}"/>
              </a:ext>
            </a:extLst>
          </p:cNvPr>
          <p:cNvCxnSpPr>
            <a:cxnSpLocks/>
          </p:cNvCxnSpPr>
          <p:nvPr userDrawn="1"/>
        </p:nvCxnSpPr>
        <p:spPr>
          <a:xfrm>
            <a:off x="1141591" y="4326111"/>
            <a:ext cx="350007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5" name="Text Placeholder 4">
            <a:extLst>
              <a:ext uri="{FF2B5EF4-FFF2-40B4-BE49-F238E27FC236}">
                <a16:creationId xmlns:a16="http://schemas.microsoft.com/office/drawing/2014/main" id="{BD189600-914D-D942-B5F9-3D7DCF2AE249}"/>
              </a:ext>
            </a:extLst>
          </p:cNvPr>
          <p:cNvSpPr>
            <a:spLocks noGrp="1"/>
          </p:cNvSpPr>
          <p:nvPr>
            <p:ph type="body" sz="quarter" idx="12"/>
          </p:nvPr>
        </p:nvSpPr>
        <p:spPr>
          <a:xfrm>
            <a:off x="1141590" y="888146"/>
            <a:ext cx="9901547" cy="789927"/>
          </a:xfrm>
          <a:prstGeom prst="rect">
            <a:avLst/>
          </a:prstGeom>
        </p:spPr>
        <p:txBody>
          <a:bodyPr/>
          <a:lstStyle>
            <a:lvl1pPr marL="0" indent="0">
              <a:buFontTx/>
              <a:buNone/>
              <a:defRPr sz="3300" b="1" i="0">
                <a:solidFill>
                  <a:srgbClr val="09501E"/>
                </a:solidFill>
                <a:latin typeface="FiraGO SemiBold" panose="020B0503050000020004" pitchFamily="34" charset="0"/>
                <a:cs typeface="FiraGO SemiBold" panose="020B0503050000020004" pitchFamily="34" charset="0"/>
              </a:defRPr>
            </a:lvl1pPr>
            <a:lvl2pPr>
              <a:defRPr b="1" i="0">
                <a:latin typeface="FiraGO SemiBold" panose="020B0503050000020004" pitchFamily="34" charset="0"/>
                <a:cs typeface="FiraGO SemiBold" panose="020B0503050000020004" pitchFamily="34" charset="0"/>
              </a:defRPr>
            </a:lvl2pPr>
            <a:lvl3pPr>
              <a:defRPr b="1" i="0">
                <a:latin typeface="FiraGO SemiBold" panose="020B0503050000020004" pitchFamily="34" charset="0"/>
                <a:cs typeface="FiraGO SemiBold" panose="020B0503050000020004" pitchFamily="34" charset="0"/>
              </a:defRPr>
            </a:lvl3pPr>
            <a:lvl4pPr>
              <a:defRPr b="1" i="0">
                <a:latin typeface="FiraGO SemiBold" panose="020B0503050000020004" pitchFamily="34" charset="0"/>
                <a:cs typeface="FiraGO SemiBold" panose="020B0503050000020004" pitchFamily="34" charset="0"/>
              </a:defRPr>
            </a:lvl4pPr>
            <a:lvl5pPr>
              <a:defRPr b="1" i="0">
                <a:latin typeface="FiraGO SemiBold" panose="020B0503050000020004" pitchFamily="34" charset="0"/>
                <a:cs typeface="FiraGO SemiBold" panose="020B0503050000020004" pitchFamily="34" charset="0"/>
              </a:defRPr>
            </a:lvl5pPr>
          </a:lstStyle>
          <a:p>
            <a:pPr lvl="0"/>
            <a:r>
              <a:rPr lang="en-GB" dirty="0"/>
              <a:t>Click to edit Master text style</a:t>
            </a:r>
          </a:p>
        </p:txBody>
      </p:sp>
      <p:sp>
        <p:nvSpPr>
          <p:cNvPr id="7" name="Text Placeholder 6">
            <a:extLst>
              <a:ext uri="{FF2B5EF4-FFF2-40B4-BE49-F238E27FC236}">
                <a16:creationId xmlns:a16="http://schemas.microsoft.com/office/drawing/2014/main" id="{85000A2C-81C2-ED4C-9871-E489B4AE0E6E}"/>
              </a:ext>
            </a:extLst>
          </p:cNvPr>
          <p:cNvSpPr>
            <a:spLocks noGrp="1"/>
          </p:cNvSpPr>
          <p:nvPr>
            <p:ph type="body" sz="quarter" idx="13"/>
          </p:nvPr>
        </p:nvSpPr>
        <p:spPr>
          <a:xfrm>
            <a:off x="1141413" y="1838325"/>
            <a:ext cx="5601031" cy="4592638"/>
          </a:xfrm>
          <a:prstGeom prst="rect">
            <a:avLst/>
          </a:prstGeom>
        </p:spPr>
        <p:txBody>
          <a:bodyPr/>
          <a:lstStyle>
            <a:lvl1pPr marL="0" indent="0">
              <a:lnSpc>
                <a:spcPts val="2400"/>
              </a:lnSpc>
              <a:buFontTx/>
              <a:buNone/>
              <a:defRPr sz="1600" b="0" i="0">
                <a:latin typeface="FiraGO Book" panose="020B0503050000020004" pitchFamily="34" charset="0"/>
                <a:cs typeface="FiraGO Book" panose="020B0503050000020004" pitchFamily="34" charset="0"/>
              </a:defRPr>
            </a:lvl1pPr>
            <a:lvl2pPr marL="457200" indent="0">
              <a:buFontTx/>
              <a:buNone/>
              <a:defRPr sz="1800" b="0" i="0">
                <a:latin typeface="FiraGO Book" panose="020B0503050000020004" pitchFamily="34" charset="0"/>
                <a:cs typeface="FiraGO Book" panose="020B0503050000020004" pitchFamily="34" charset="0"/>
              </a:defRPr>
            </a:lvl2pPr>
            <a:lvl3pPr marL="914400" indent="0">
              <a:buFontTx/>
              <a:buNone/>
              <a:defRPr sz="1800" b="0" i="0">
                <a:latin typeface="FiraGO Book" panose="020B0503050000020004" pitchFamily="34" charset="0"/>
                <a:cs typeface="FiraGO Book" panose="020B0503050000020004" pitchFamily="34" charset="0"/>
              </a:defRPr>
            </a:lvl3pPr>
            <a:lvl4pPr marL="1371600" indent="0">
              <a:buFontTx/>
              <a:buNone/>
              <a:defRPr sz="1800" b="0" i="0">
                <a:latin typeface="FiraGO Book" panose="020B0503050000020004" pitchFamily="34" charset="0"/>
                <a:cs typeface="FiraGO Book" panose="020B0503050000020004" pitchFamily="34" charset="0"/>
              </a:defRPr>
            </a:lvl4pPr>
            <a:lvl5pPr marL="1828800" indent="0">
              <a:buFontTx/>
              <a:buNone/>
              <a:defRPr sz="1800" b="0" i="0">
                <a:latin typeface="FiraGO Book" panose="020B0503050000020004" pitchFamily="34" charset="0"/>
                <a:cs typeface="FiraGO Book" panose="020B0503050000020004" pitchFamily="34" charset="0"/>
              </a:defRPr>
            </a:lvl5pPr>
          </a:lstStyle>
          <a:p>
            <a:pPr lvl="0"/>
            <a:r>
              <a:rPr lang="en-GB" dirty="0"/>
              <a:t>Click to edit Master text styles</a:t>
            </a:r>
          </a:p>
        </p:txBody>
      </p:sp>
    </p:spTree>
    <p:extLst>
      <p:ext uri="{BB962C8B-B14F-4D97-AF65-F5344CB8AC3E}">
        <p14:creationId xmlns:p14="http://schemas.microsoft.com/office/powerpoint/2010/main" val="2790614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Millisida">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DEEB1F7E-2A8D-504D-B0F6-19363E52AB3C}"/>
              </a:ext>
            </a:extLst>
          </p:cNvPr>
          <p:cNvSpPr>
            <a:spLocks noGrp="1"/>
          </p:cNvSpPr>
          <p:nvPr>
            <p:ph type="body" sz="quarter" idx="10" hasCustomPrompt="1"/>
          </p:nvPr>
        </p:nvSpPr>
        <p:spPr>
          <a:xfrm>
            <a:off x="1078095" y="3093810"/>
            <a:ext cx="5171980" cy="1729399"/>
          </a:xfrm>
          <a:prstGeom prst="rect">
            <a:avLst/>
          </a:prstGeom>
        </p:spPr>
        <p:txBody>
          <a:bodyPr/>
          <a:lstStyle>
            <a:lvl1pPr marL="0" indent="0">
              <a:lnSpc>
                <a:spcPct val="80000"/>
              </a:lnSpc>
              <a:buFontTx/>
              <a:buNone/>
              <a:defRPr sz="3800" b="1" i="0">
                <a:solidFill>
                  <a:srgbClr val="092E1E"/>
                </a:solidFill>
                <a:latin typeface="FiraGO SemiBold" panose="020B0503050000020004" pitchFamily="34" charset="0"/>
                <a:cs typeface="FiraGO SemiBold" panose="020B0503050000020004" pitchFamily="34" charset="0"/>
              </a:defRPr>
            </a:lvl1pPr>
          </a:lstStyle>
          <a:p>
            <a:pPr lvl="0"/>
            <a:r>
              <a:rPr lang="en-GB" dirty="0" err="1"/>
              <a:t>Fyrirsögn</a:t>
            </a:r>
            <a:r>
              <a:rPr lang="en-GB" dirty="0"/>
              <a:t> </a:t>
            </a:r>
            <a:r>
              <a:rPr lang="en-GB" dirty="0" err="1"/>
              <a:t>í</a:t>
            </a:r>
            <a:endParaRPr lang="en-GB" dirty="0"/>
          </a:p>
          <a:p>
            <a:pPr lvl="0"/>
            <a:r>
              <a:rPr lang="en-GB" dirty="0" err="1"/>
              <a:t>tveimur</a:t>
            </a:r>
            <a:r>
              <a:rPr lang="en-GB" dirty="0"/>
              <a:t> </a:t>
            </a:r>
            <a:r>
              <a:rPr lang="en-GB" dirty="0" err="1"/>
              <a:t>línum</a:t>
            </a:r>
            <a:endParaRPr lang="en-GB" dirty="0"/>
          </a:p>
        </p:txBody>
      </p:sp>
      <p:sp>
        <p:nvSpPr>
          <p:cNvPr id="10" name="Text Placeholder 9">
            <a:extLst>
              <a:ext uri="{FF2B5EF4-FFF2-40B4-BE49-F238E27FC236}">
                <a16:creationId xmlns:a16="http://schemas.microsoft.com/office/drawing/2014/main" id="{6DB5F931-388D-E84A-BE82-E8D7C4709E74}"/>
              </a:ext>
            </a:extLst>
          </p:cNvPr>
          <p:cNvSpPr>
            <a:spLocks noGrp="1"/>
          </p:cNvSpPr>
          <p:nvPr>
            <p:ph type="body" sz="quarter" idx="11" hasCustomPrompt="1"/>
          </p:nvPr>
        </p:nvSpPr>
        <p:spPr>
          <a:xfrm>
            <a:off x="1078095" y="2531889"/>
            <a:ext cx="3073400" cy="681037"/>
          </a:xfrm>
          <a:prstGeom prst="rect">
            <a:avLst/>
          </a:prstGeom>
        </p:spPr>
        <p:txBody>
          <a:bodyPr/>
          <a:lstStyle>
            <a:lvl1pPr marL="0" indent="0">
              <a:buFontTx/>
              <a:buNone/>
              <a:defRPr sz="2400" b="0" i="0">
                <a:solidFill>
                  <a:srgbClr val="F18921"/>
                </a:solidFill>
                <a:latin typeface="FiraGO Book" panose="020B0503050000020004" pitchFamily="34" charset="0"/>
                <a:cs typeface="FiraGO Book" panose="020B0503050000020004" pitchFamily="34" charset="0"/>
              </a:defRPr>
            </a:lvl1pPr>
          </a:lstStyle>
          <a:p>
            <a:pPr lvl="0"/>
            <a:r>
              <a:rPr lang="en-GB" dirty="0" err="1"/>
              <a:t>Dæmi</a:t>
            </a:r>
            <a:r>
              <a:rPr lang="en-GB" dirty="0"/>
              <a:t> 1</a:t>
            </a:r>
            <a:endParaRPr lang="en-IS" dirty="0"/>
          </a:p>
        </p:txBody>
      </p:sp>
    </p:spTree>
    <p:extLst>
      <p:ext uri="{BB962C8B-B14F-4D97-AF65-F5344CB8AC3E}">
        <p14:creationId xmlns:p14="http://schemas.microsoft.com/office/powerpoint/2010/main" val="1422771060"/>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C3E3345-620F-924C-9C6F-3594FA1D39EF}"/>
              </a:ext>
            </a:extLst>
          </p:cNvPr>
          <p:cNvSpPr/>
          <p:nvPr userDrawn="1"/>
        </p:nvSpPr>
        <p:spPr>
          <a:xfrm>
            <a:off x="1107062" y="0"/>
            <a:ext cx="11084938" cy="870509"/>
          </a:xfrm>
          <a:prstGeom prst="rect">
            <a:avLst/>
          </a:prstGeom>
          <a:solidFill>
            <a:srgbClr val="A9CC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S"/>
          </a:p>
        </p:txBody>
      </p:sp>
      <p:sp>
        <p:nvSpPr>
          <p:cNvPr id="3" name="Rectangle 2">
            <a:extLst>
              <a:ext uri="{FF2B5EF4-FFF2-40B4-BE49-F238E27FC236}">
                <a16:creationId xmlns:a16="http://schemas.microsoft.com/office/drawing/2014/main" id="{DA4C8394-0C1B-434D-A40F-6E3464670AB2}"/>
              </a:ext>
            </a:extLst>
          </p:cNvPr>
          <p:cNvSpPr/>
          <p:nvPr userDrawn="1"/>
        </p:nvSpPr>
        <p:spPr>
          <a:xfrm>
            <a:off x="0" y="870509"/>
            <a:ext cx="12189533" cy="5987491"/>
          </a:xfrm>
          <a:prstGeom prst="rect">
            <a:avLst/>
          </a:prstGeom>
          <a:solidFill>
            <a:srgbClr val="0932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S"/>
          </a:p>
        </p:txBody>
      </p:sp>
      <p:sp>
        <p:nvSpPr>
          <p:cNvPr id="4" name="TextBox 3">
            <a:extLst>
              <a:ext uri="{FF2B5EF4-FFF2-40B4-BE49-F238E27FC236}">
                <a16:creationId xmlns:a16="http://schemas.microsoft.com/office/drawing/2014/main" id="{EF08CC02-F212-5D47-988A-164B9E6C8623}"/>
              </a:ext>
            </a:extLst>
          </p:cNvPr>
          <p:cNvSpPr txBox="1"/>
          <p:nvPr userDrawn="1"/>
        </p:nvSpPr>
        <p:spPr>
          <a:xfrm>
            <a:off x="56729" y="289796"/>
            <a:ext cx="1017386" cy="353943"/>
          </a:xfrm>
          <a:prstGeom prst="rect">
            <a:avLst/>
          </a:prstGeom>
          <a:noFill/>
        </p:spPr>
        <p:txBody>
          <a:bodyPr wrap="square" rtlCol="0">
            <a:spAutoFit/>
          </a:bodyPr>
          <a:lstStyle/>
          <a:p>
            <a:r>
              <a:rPr lang="en-IS" sz="1700" b="1" i="0" dirty="0">
                <a:solidFill>
                  <a:srgbClr val="092E1E"/>
                </a:solidFill>
                <a:latin typeface="FiraGO SemiBold" panose="020B0503050000020004" pitchFamily="34" charset="0"/>
                <a:cs typeface="FiraGO SemiBold" panose="020B0503050000020004" pitchFamily="34" charset="0"/>
              </a:rPr>
              <a:t>01.05.21</a:t>
            </a:r>
          </a:p>
        </p:txBody>
      </p:sp>
      <p:sp>
        <p:nvSpPr>
          <p:cNvPr id="6" name="TextBox 5">
            <a:extLst>
              <a:ext uri="{FF2B5EF4-FFF2-40B4-BE49-F238E27FC236}">
                <a16:creationId xmlns:a16="http://schemas.microsoft.com/office/drawing/2014/main" id="{2C30AB85-6DF9-3D4F-A827-C2A20B09CB70}"/>
              </a:ext>
            </a:extLst>
          </p:cNvPr>
          <p:cNvSpPr txBox="1"/>
          <p:nvPr userDrawn="1"/>
        </p:nvSpPr>
        <p:spPr>
          <a:xfrm>
            <a:off x="10065085" y="289796"/>
            <a:ext cx="2039706" cy="353943"/>
          </a:xfrm>
          <a:prstGeom prst="rect">
            <a:avLst/>
          </a:prstGeom>
          <a:noFill/>
        </p:spPr>
        <p:txBody>
          <a:bodyPr wrap="square" rtlCol="0">
            <a:spAutoFit/>
          </a:bodyPr>
          <a:lstStyle/>
          <a:p>
            <a:r>
              <a:rPr lang="en-GB" sz="1700" b="1" i="0" dirty="0">
                <a:solidFill>
                  <a:srgbClr val="092E1E"/>
                </a:solidFill>
                <a:latin typeface="FiraGO SemiBold" panose="020B0503050000020004" pitchFamily="34" charset="0"/>
                <a:cs typeface="FiraGO SemiBold" panose="020B0503050000020004" pitchFamily="34" charset="0"/>
              </a:rPr>
              <a:t>b</a:t>
            </a:r>
            <a:r>
              <a:rPr lang="en-IS" sz="1700" b="1" i="0" dirty="0">
                <a:solidFill>
                  <a:srgbClr val="092E1E"/>
                </a:solidFill>
                <a:latin typeface="FiraGO SemiBold" panose="020B0503050000020004" pitchFamily="34" charset="0"/>
                <a:cs typeface="FiraGO SemiBold" panose="020B0503050000020004" pitchFamily="34" charset="0"/>
              </a:rPr>
              <a:t>etrivinnutimi.is</a:t>
            </a:r>
          </a:p>
        </p:txBody>
      </p:sp>
    </p:spTree>
    <p:extLst>
      <p:ext uri="{BB962C8B-B14F-4D97-AF65-F5344CB8AC3E}">
        <p14:creationId xmlns:p14="http://schemas.microsoft.com/office/powerpoint/2010/main" val="2798056941"/>
      </p:ext>
    </p:extLst>
  </p:cSld>
  <p:clrMap bg1="lt1" tx1="dk1" bg2="lt2" tx2="dk2" accent1="accent1" accent2="accent2" accent3="accent3" accent4="accent4" accent5="accent5" accent6="accent6" hlink="hlink" folHlink="folHlink"/>
  <p:sldLayoutIdLst>
    <p:sldLayoutId id="214748366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I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C3E3345-620F-924C-9C6F-3594FA1D39EF}"/>
              </a:ext>
            </a:extLst>
          </p:cNvPr>
          <p:cNvSpPr/>
          <p:nvPr userDrawn="1"/>
        </p:nvSpPr>
        <p:spPr>
          <a:xfrm>
            <a:off x="1107062" y="0"/>
            <a:ext cx="11084938" cy="870509"/>
          </a:xfrm>
          <a:prstGeom prst="rect">
            <a:avLst/>
          </a:prstGeom>
          <a:solidFill>
            <a:srgbClr val="0941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S"/>
          </a:p>
        </p:txBody>
      </p:sp>
      <p:sp>
        <p:nvSpPr>
          <p:cNvPr id="3" name="Rectangle 2">
            <a:extLst>
              <a:ext uri="{FF2B5EF4-FFF2-40B4-BE49-F238E27FC236}">
                <a16:creationId xmlns:a16="http://schemas.microsoft.com/office/drawing/2014/main" id="{DA4C8394-0C1B-434D-A40F-6E3464670AB2}"/>
              </a:ext>
            </a:extLst>
          </p:cNvPr>
          <p:cNvSpPr/>
          <p:nvPr userDrawn="1"/>
        </p:nvSpPr>
        <p:spPr>
          <a:xfrm>
            <a:off x="0" y="870509"/>
            <a:ext cx="12189533" cy="5987491"/>
          </a:xfrm>
          <a:prstGeom prst="rect">
            <a:avLst/>
          </a:prstGeom>
          <a:solidFill>
            <a:srgbClr val="CBE4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S"/>
          </a:p>
        </p:txBody>
      </p:sp>
      <p:sp>
        <p:nvSpPr>
          <p:cNvPr id="4" name="TextBox 3">
            <a:extLst>
              <a:ext uri="{FF2B5EF4-FFF2-40B4-BE49-F238E27FC236}">
                <a16:creationId xmlns:a16="http://schemas.microsoft.com/office/drawing/2014/main" id="{EF08CC02-F212-5D47-988A-164B9E6C8623}"/>
              </a:ext>
            </a:extLst>
          </p:cNvPr>
          <p:cNvSpPr txBox="1"/>
          <p:nvPr userDrawn="1"/>
        </p:nvSpPr>
        <p:spPr>
          <a:xfrm>
            <a:off x="249951" y="289796"/>
            <a:ext cx="724205" cy="353943"/>
          </a:xfrm>
          <a:prstGeom prst="rect">
            <a:avLst/>
          </a:prstGeom>
          <a:noFill/>
        </p:spPr>
        <p:txBody>
          <a:bodyPr wrap="square" rtlCol="0">
            <a:spAutoFit/>
          </a:bodyPr>
          <a:lstStyle/>
          <a:p>
            <a:r>
              <a:rPr lang="en-IS" sz="1700" b="1" i="0" dirty="0">
                <a:solidFill>
                  <a:srgbClr val="092E1E"/>
                </a:solidFill>
                <a:latin typeface="FiraGO SemiBold" panose="020B0503050000020004" pitchFamily="34" charset="0"/>
                <a:cs typeface="FiraGO SemiBold" panose="020B0503050000020004" pitchFamily="34" charset="0"/>
              </a:rPr>
              <a:t>2020</a:t>
            </a:r>
          </a:p>
        </p:txBody>
      </p:sp>
      <p:sp>
        <p:nvSpPr>
          <p:cNvPr id="6" name="TextBox 5">
            <a:extLst>
              <a:ext uri="{FF2B5EF4-FFF2-40B4-BE49-F238E27FC236}">
                <a16:creationId xmlns:a16="http://schemas.microsoft.com/office/drawing/2014/main" id="{2C30AB85-6DF9-3D4F-A827-C2A20B09CB70}"/>
              </a:ext>
            </a:extLst>
          </p:cNvPr>
          <p:cNvSpPr txBox="1"/>
          <p:nvPr userDrawn="1"/>
        </p:nvSpPr>
        <p:spPr>
          <a:xfrm>
            <a:off x="10065085" y="289796"/>
            <a:ext cx="2039706" cy="353943"/>
          </a:xfrm>
          <a:prstGeom prst="rect">
            <a:avLst/>
          </a:prstGeom>
          <a:noFill/>
        </p:spPr>
        <p:txBody>
          <a:bodyPr wrap="square" rtlCol="0">
            <a:spAutoFit/>
          </a:bodyPr>
          <a:lstStyle/>
          <a:p>
            <a:r>
              <a:rPr lang="en-GB" sz="1700" b="1" i="0" dirty="0">
                <a:solidFill>
                  <a:schemeClr val="bg1"/>
                </a:solidFill>
                <a:latin typeface="FiraGO SemiBold" panose="020B0503050000020004" pitchFamily="34" charset="0"/>
                <a:cs typeface="FiraGO SemiBold" panose="020B0503050000020004" pitchFamily="34" charset="0"/>
              </a:rPr>
              <a:t>b</a:t>
            </a:r>
            <a:r>
              <a:rPr lang="en-IS" sz="1700" b="1" i="0" dirty="0">
                <a:solidFill>
                  <a:schemeClr val="bg1"/>
                </a:solidFill>
                <a:latin typeface="FiraGO SemiBold" panose="020B0503050000020004" pitchFamily="34" charset="0"/>
                <a:cs typeface="FiraGO SemiBold" panose="020B0503050000020004" pitchFamily="34" charset="0"/>
              </a:rPr>
              <a:t>etrivinnutimi.is</a:t>
            </a:r>
          </a:p>
        </p:txBody>
      </p:sp>
    </p:spTree>
    <p:extLst>
      <p:ext uri="{BB962C8B-B14F-4D97-AF65-F5344CB8AC3E}">
        <p14:creationId xmlns:p14="http://schemas.microsoft.com/office/powerpoint/2010/main" val="3953160712"/>
      </p:ext>
    </p:extLst>
  </p:cSld>
  <p:clrMap bg1="lt1" tx1="dk1" bg2="lt2" tx2="dk2" accent1="accent1" accent2="accent2" accent3="accent3" accent4="accent4" accent5="accent5" accent6="accent6" hlink="hlink" folHlink="folHlink"/>
  <p:sldLayoutIdLst>
    <p:sldLayoutId id="2147483665" r:id="rId1"/>
    <p:sldLayoutId id="2147483668"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I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C3E3345-620F-924C-9C6F-3594FA1D39EF}"/>
              </a:ext>
            </a:extLst>
          </p:cNvPr>
          <p:cNvSpPr/>
          <p:nvPr userDrawn="1"/>
        </p:nvSpPr>
        <p:spPr>
          <a:xfrm>
            <a:off x="1107062" y="1"/>
            <a:ext cx="11084938" cy="243839"/>
          </a:xfrm>
          <a:prstGeom prst="rect">
            <a:avLst/>
          </a:prstGeom>
          <a:solidFill>
            <a:srgbClr val="0941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S"/>
          </a:p>
        </p:txBody>
      </p:sp>
      <p:sp>
        <p:nvSpPr>
          <p:cNvPr id="9" name="Rectangle 8">
            <a:extLst>
              <a:ext uri="{FF2B5EF4-FFF2-40B4-BE49-F238E27FC236}">
                <a16:creationId xmlns:a16="http://schemas.microsoft.com/office/drawing/2014/main" id="{8615EA64-0CC3-0D42-BA21-3327A7DF9861}"/>
              </a:ext>
            </a:extLst>
          </p:cNvPr>
          <p:cNvSpPr/>
          <p:nvPr userDrawn="1"/>
        </p:nvSpPr>
        <p:spPr>
          <a:xfrm>
            <a:off x="1073" y="1"/>
            <a:ext cx="1105989" cy="243839"/>
          </a:xfrm>
          <a:prstGeom prst="rect">
            <a:avLst/>
          </a:prstGeom>
          <a:solidFill>
            <a:srgbClr val="A9CC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S"/>
          </a:p>
        </p:txBody>
      </p:sp>
    </p:spTree>
    <p:extLst>
      <p:ext uri="{BB962C8B-B14F-4D97-AF65-F5344CB8AC3E}">
        <p14:creationId xmlns:p14="http://schemas.microsoft.com/office/powerpoint/2010/main" val="2965237722"/>
      </p:ext>
    </p:extLst>
  </p:cSld>
  <p:clrMap bg1="lt1" tx1="dk1" bg2="lt2" tx2="dk2" accent1="accent1" accent2="accent2" accent3="accent3" accent4="accent4" accent5="accent5" accent6="accent6" hlink="hlink" folHlink="folHlink"/>
  <p:sldLayoutIdLst>
    <p:sldLayoutId id="2147483661" r:id="rId1"/>
    <p:sldLayoutId id="2147483666" r:id="rId2"/>
    <p:sldLayoutId id="2147483667"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I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clock&#10;&#10;Description automatically generated">
            <a:extLst>
              <a:ext uri="{FF2B5EF4-FFF2-40B4-BE49-F238E27FC236}">
                <a16:creationId xmlns:a16="http://schemas.microsoft.com/office/drawing/2014/main" id="{711CB419-CE8A-434C-AD6E-677B1E00FC87}"/>
              </a:ext>
            </a:extLst>
          </p:cNvPr>
          <p:cNvPicPr>
            <a:picLocks noChangeAspect="1"/>
          </p:cNvPicPr>
          <p:nvPr/>
        </p:nvPicPr>
        <p:blipFill rotWithShape="1">
          <a:blip r:embed="rId3"/>
          <a:srcRect l="42363" t="17291" r="6192"/>
          <a:stretch/>
        </p:blipFill>
        <p:spPr>
          <a:xfrm>
            <a:off x="5579268" y="1050130"/>
            <a:ext cx="6272213" cy="5672137"/>
          </a:xfrm>
          <a:prstGeom prst="rect">
            <a:avLst/>
          </a:prstGeom>
        </p:spPr>
      </p:pic>
      <p:sp>
        <p:nvSpPr>
          <p:cNvPr id="5" name="Text Placeholder 4">
            <a:extLst>
              <a:ext uri="{FF2B5EF4-FFF2-40B4-BE49-F238E27FC236}">
                <a16:creationId xmlns:a16="http://schemas.microsoft.com/office/drawing/2014/main" id="{2A7A135A-C741-4542-8664-141FB8F21C29}"/>
              </a:ext>
            </a:extLst>
          </p:cNvPr>
          <p:cNvSpPr>
            <a:spLocks noGrp="1"/>
          </p:cNvSpPr>
          <p:nvPr>
            <p:ph type="body" sz="quarter" idx="10"/>
          </p:nvPr>
        </p:nvSpPr>
        <p:spPr>
          <a:xfrm>
            <a:off x="384178" y="2263625"/>
            <a:ext cx="5595203" cy="2578539"/>
          </a:xfrm>
        </p:spPr>
        <p:txBody>
          <a:bodyPr/>
          <a:lstStyle/>
          <a:p>
            <a:r>
              <a:rPr lang="is-IS" sz="4400" noProof="1"/>
              <a:t>Betri vinnutími í vaktavinnu</a:t>
            </a:r>
          </a:p>
          <a:p>
            <a:endParaRPr lang="is-IS" sz="3200" noProof="1"/>
          </a:p>
          <a:p>
            <a:r>
              <a:rPr lang="is-IS" sz="3200" noProof="1"/>
              <a:t>Dæmi: Sjúkraliði</a:t>
            </a:r>
            <a:endParaRPr lang="en-GB" dirty="0"/>
          </a:p>
          <a:p>
            <a:endParaRPr lang="en-GB" dirty="0"/>
          </a:p>
          <a:p>
            <a:endParaRPr lang="en-GB" dirty="0"/>
          </a:p>
        </p:txBody>
      </p:sp>
    </p:spTree>
    <p:extLst>
      <p:ext uri="{BB962C8B-B14F-4D97-AF65-F5344CB8AC3E}">
        <p14:creationId xmlns:p14="http://schemas.microsoft.com/office/powerpoint/2010/main" val="22419345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astaðgengill 3">
            <a:extLst>
              <a:ext uri="{FF2B5EF4-FFF2-40B4-BE49-F238E27FC236}">
                <a16:creationId xmlns:a16="http://schemas.microsoft.com/office/drawing/2014/main" id="{CD746A02-5E29-48CB-A321-236E28F54160}"/>
              </a:ext>
            </a:extLst>
          </p:cNvPr>
          <p:cNvSpPr>
            <a:spLocks noGrp="1"/>
          </p:cNvSpPr>
          <p:nvPr>
            <p:ph type="body" sz="quarter" idx="10"/>
          </p:nvPr>
        </p:nvSpPr>
        <p:spPr/>
        <p:txBody>
          <a:bodyPr/>
          <a:lstStyle/>
          <a:p>
            <a:r>
              <a:rPr lang="is-IS" dirty="0"/>
              <a:t>TAKK FYRIR </a:t>
            </a:r>
          </a:p>
        </p:txBody>
      </p:sp>
    </p:spTree>
    <p:extLst>
      <p:ext uri="{BB962C8B-B14F-4D97-AF65-F5344CB8AC3E}">
        <p14:creationId xmlns:p14="http://schemas.microsoft.com/office/powerpoint/2010/main" val="2965651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arammi 1">
            <a:extLst>
              <a:ext uri="{FF2B5EF4-FFF2-40B4-BE49-F238E27FC236}">
                <a16:creationId xmlns:a16="http://schemas.microsoft.com/office/drawing/2014/main" id="{7F94F76D-16C7-40DD-9A36-1785AA49DDC7}"/>
              </a:ext>
            </a:extLst>
          </p:cNvPr>
          <p:cNvSpPr txBox="1"/>
          <p:nvPr/>
        </p:nvSpPr>
        <p:spPr>
          <a:xfrm>
            <a:off x="4219575" y="420437"/>
            <a:ext cx="5905110" cy="523220"/>
          </a:xfrm>
          <a:prstGeom prst="rect">
            <a:avLst/>
          </a:prstGeom>
          <a:noFill/>
        </p:spPr>
        <p:txBody>
          <a:bodyPr wrap="square" rtlCol="0">
            <a:spAutoFit/>
          </a:bodyPr>
          <a:lstStyle/>
          <a:p>
            <a:r>
              <a:rPr lang="is-IS" sz="2800" b="1" dirty="0">
                <a:solidFill>
                  <a:srgbClr val="09501E"/>
                </a:solidFill>
              </a:rPr>
              <a:t>Sjúkraliði sem vinnur 3. hverja helgi</a:t>
            </a:r>
          </a:p>
        </p:txBody>
      </p:sp>
      <p:sp>
        <p:nvSpPr>
          <p:cNvPr id="4" name="Textarammi 3">
            <a:extLst>
              <a:ext uri="{FF2B5EF4-FFF2-40B4-BE49-F238E27FC236}">
                <a16:creationId xmlns:a16="http://schemas.microsoft.com/office/drawing/2014/main" id="{F227C9C9-3927-48DD-AD24-E0BD20BA44FA}"/>
              </a:ext>
            </a:extLst>
          </p:cNvPr>
          <p:cNvSpPr txBox="1"/>
          <p:nvPr/>
        </p:nvSpPr>
        <p:spPr>
          <a:xfrm>
            <a:off x="430687" y="590805"/>
            <a:ext cx="2150588" cy="52322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is-IS" sz="2800" b="1" dirty="0">
                <a:solidFill>
                  <a:srgbClr val="F18921"/>
                </a:solidFill>
              </a:rPr>
              <a:t>100% starf</a:t>
            </a:r>
          </a:p>
        </p:txBody>
      </p:sp>
      <p:pic>
        <p:nvPicPr>
          <p:cNvPr id="6" name="Mynd 5">
            <a:extLst>
              <a:ext uri="{FF2B5EF4-FFF2-40B4-BE49-F238E27FC236}">
                <a16:creationId xmlns:a16="http://schemas.microsoft.com/office/drawing/2014/main" id="{BD4B411F-E4FB-4424-981B-CC73C59A771F}"/>
              </a:ext>
            </a:extLst>
          </p:cNvPr>
          <p:cNvPicPr>
            <a:picLocks noChangeAspect="1"/>
          </p:cNvPicPr>
          <p:nvPr/>
        </p:nvPicPr>
        <p:blipFill rotWithShape="1">
          <a:blip r:embed="rId3"/>
          <a:srcRect b="3054"/>
          <a:stretch/>
        </p:blipFill>
        <p:spPr>
          <a:xfrm>
            <a:off x="3476431" y="1114025"/>
            <a:ext cx="8153594" cy="5398093"/>
          </a:xfrm>
          <a:prstGeom prst="rect">
            <a:avLst/>
          </a:prstGeom>
        </p:spPr>
      </p:pic>
      <p:sp>
        <p:nvSpPr>
          <p:cNvPr id="7" name="Sporaskja 6">
            <a:extLst>
              <a:ext uri="{FF2B5EF4-FFF2-40B4-BE49-F238E27FC236}">
                <a16:creationId xmlns:a16="http://schemas.microsoft.com/office/drawing/2014/main" id="{9B5F1950-B057-4DB7-AA4B-8D90602F7BE9}"/>
              </a:ext>
            </a:extLst>
          </p:cNvPr>
          <p:cNvSpPr/>
          <p:nvPr/>
        </p:nvSpPr>
        <p:spPr>
          <a:xfrm>
            <a:off x="70440" y="1303865"/>
            <a:ext cx="2939460" cy="2657104"/>
          </a:xfrm>
          <a:prstGeom prst="ellipse">
            <a:avLst/>
          </a:prstGeom>
          <a:solidFill>
            <a:srgbClr val="CBE4CE"/>
          </a:solidFill>
          <a:ln>
            <a:solidFill>
              <a:srgbClr val="CBE4C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5" name="Textarammi 4">
            <a:extLst>
              <a:ext uri="{FF2B5EF4-FFF2-40B4-BE49-F238E27FC236}">
                <a16:creationId xmlns:a16="http://schemas.microsoft.com/office/drawing/2014/main" id="{4741725E-6A74-4FB0-A82B-B8F6ACBF785C}"/>
              </a:ext>
            </a:extLst>
          </p:cNvPr>
          <p:cNvSpPr txBox="1"/>
          <p:nvPr/>
        </p:nvSpPr>
        <p:spPr>
          <a:xfrm>
            <a:off x="292395" y="1951672"/>
            <a:ext cx="2495550" cy="1477328"/>
          </a:xfrm>
          <a:prstGeom prst="rect">
            <a:avLst/>
          </a:prstGeom>
          <a:noFill/>
        </p:spPr>
        <p:txBody>
          <a:bodyPr wrap="square" rtlCol="0">
            <a:spAutoFit/>
          </a:bodyPr>
          <a:lstStyle/>
          <a:p>
            <a:r>
              <a:rPr lang="is-IS" dirty="0"/>
              <a:t>2 næturvaktir virka daga</a:t>
            </a:r>
          </a:p>
          <a:p>
            <a:r>
              <a:rPr lang="is-IS" dirty="0"/>
              <a:t>3 kvöldvaktir virka daga</a:t>
            </a:r>
          </a:p>
          <a:p>
            <a:r>
              <a:rPr lang="is-IS" dirty="0"/>
              <a:t>3. Hver helgi</a:t>
            </a:r>
          </a:p>
          <a:p>
            <a:r>
              <a:rPr lang="is-IS" dirty="0"/>
              <a:t>     Kvöldvaktarhelgi </a:t>
            </a:r>
          </a:p>
          <a:p>
            <a:r>
              <a:rPr lang="is-IS" dirty="0"/>
              <a:t>     Næturvaktarhelgi</a:t>
            </a:r>
          </a:p>
        </p:txBody>
      </p:sp>
    </p:spTree>
    <p:extLst>
      <p:ext uri="{BB962C8B-B14F-4D97-AF65-F5344CB8AC3E}">
        <p14:creationId xmlns:p14="http://schemas.microsoft.com/office/powerpoint/2010/main" val="30518573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Mynd 35">
            <a:extLst>
              <a:ext uri="{FF2B5EF4-FFF2-40B4-BE49-F238E27FC236}">
                <a16:creationId xmlns:a16="http://schemas.microsoft.com/office/drawing/2014/main" id="{3E39E4CE-E5BE-4FF9-BA46-9E2CC9ACF2F8}"/>
              </a:ext>
            </a:extLst>
          </p:cNvPr>
          <p:cNvPicPr>
            <a:picLocks noChangeAspect="1"/>
          </p:cNvPicPr>
          <p:nvPr/>
        </p:nvPicPr>
        <p:blipFill>
          <a:blip r:embed="rId3"/>
          <a:stretch>
            <a:fillRect/>
          </a:stretch>
        </p:blipFill>
        <p:spPr>
          <a:xfrm>
            <a:off x="2239194" y="615373"/>
            <a:ext cx="7329181" cy="5208612"/>
          </a:xfrm>
          <a:prstGeom prst="rect">
            <a:avLst/>
          </a:prstGeom>
        </p:spPr>
      </p:pic>
      <p:pic>
        <p:nvPicPr>
          <p:cNvPr id="6" name="Mynd 5">
            <a:extLst>
              <a:ext uri="{FF2B5EF4-FFF2-40B4-BE49-F238E27FC236}">
                <a16:creationId xmlns:a16="http://schemas.microsoft.com/office/drawing/2014/main" id="{06AA05D2-98CD-426D-8168-807C92D7795B}"/>
              </a:ext>
            </a:extLst>
          </p:cNvPr>
          <p:cNvPicPr>
            <a:picLocks noChangeAspect="1"/>
          </p:cNvPicPr>
          <p:nvPr/>
        </p:nvPicPr>
        <p:blipFill>
          <a:blip r:embed="rId3"/>
          <a:stretch>
            <a:fillRect/>
          </a:stretch>
        </p:blipFill>
        <p:spPr>
          <a:xfrm>
            <a:off x="2290276" y="612826"/>
            <a:ext cx="7329181" cy="5208612"/>
          </a:xfrm>
          <a:prstGeom prst="rect">
            <a:avLst/>
          </a:prstGeom>
        </p:spPr>
      </p:pic>
      <p:sp>
        <p:nvSpPr>
          <p:cNvPr id="4" name="Staðgengill lóðrétts texta 3">
            <a:extLst>
              <a:ext uri="{FF2B5EF4-FFF2-40B4-BE49-F238E27FC236}">
                <a16:creationId xmlns:a16="http://schemas.microsoft.com/office/drawing/2014/main" id="{88224E9D-1A3B-4FB7-9649-AC3795D283D9}"/>
              </a:ext>
            </a:extLst>
          </p:cNvPr>
          <p:cNvSpPr>
            <a:spLocks noGrp="1"/>
          </p:cNvSpPr>
          <p:nvPr>
            <p:ph type="body" orient="vert" sz="quarter" idx="10"/>
          </p:nvPr>
        </p:nvSpPr>
        <p:spPr>
          <a:xfrm rot="16200000">
            <a:off x="925156" y="763838"/>
            <a:ext cx="558119" cy="1796348"/>
          </a:xfrm>
        </p:spPr>
        <p:txBody>
          <a:bodyPr/>
          <a:lstStyle/>
          <a:p>
            <a:pPr algn="l"/>
            <a:r>
              <a:rPr lang="is-IS" dirty="0"/>
              <a:t>Laun voru </a:t>
            </a:r>
          </a:p>
        </p:txBody>
      </p:sp>
      <p:sp>
        <p:nvSpPr>
          <p:cNvPr id="11" name="Staðgengill lóðrétts texta 3">
            <a:extLst>
              <a:ext uri="{FF2B5EF4-FFF2-40B4-BE49-F238E27FC236}">
                <a16:creationId xmlns:a16="http://schemas.microsoft.com/office/drawing/2014/main" id="{5C5631EE-D65E-4221-A473-B54F05915D15}"/>
              </a:ext>
            </a:extLst>
          </p:cNvPr>
          <p:cNvSpPr txBox="1">
            <a:spLocks/>
          </p:cNvSpPr>
          <p:nvPr/>
        </p:nvSpPr>
        <p:spPr>
          <a:xfrm rot="16200000">
            <a:off x="10530386" y="517812"/>
            <a:ext cx="558119" cy="2288400"/>
          </a:xfrm>
          <a:prstGeom prst="rect">
            <a:avLst/>
          </a:prstGeom>
        </p:spPr>
        <p:txBody>
          <a:bodyPr vert="eaVert"/>
          <a:lstStyle>
            <a:lvl1pPr marL="0" indent="0" algn="r" defTabSz="914400" rtl="0" eaLnBrk="1" latinLnBrk="0" hangingPunct="1">
              <a:lnSpc>
                <a:spcPct val="90000"/>
              </a:lnSpc>
              <a:spcBef>
                <a:spcPts val="1000"/>
              </a:spcBef>
              <a:buFontTx/>
              <a:buNone/>
              <a:defRPr sz="2400" b="1" i="0" kern="1200">
                <a:solidFill>
                  <a:srgbClr val="092E1E"/>
                </a:solidFill>
                <a:latin typeface="FiraGO SemiBold" panose="020B0503050000020004" pitchFamily="34" charset="0"/>
                <a:ea typeface="+mn-ea"/>
                <a:cs typeface="FiraGO SemiBold" panose="020B05030500000200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r>
              <a:rPr lang="is-IS" dirty="0"/>
              <a:t>Laun verða </a:t>
            </a:r>
          </a:p>
        </p:txBody>
      </p:sp>
      <p:sp>
        <p:nvSpPr>
          <p:cNvPr id="12" name="Textarammi 11">
            <a:extLst>
              <a:ext uri="{FF2B5EF4-FFF2-40B4-BE49-F238E27FC236}">
                <a16:creationId xmlns:a16="http://schemas.microsoft.com/office/drawing/2014/main" id="{4BDA5033-8588-4F09-B877-BA0DA137C1D7}"/>
              </a:ext>
            </a:extLst>
          </p:cNvPr>
          <p:cNvSpPr txBox="1"/>
          <p:nvPr/>
        </p:nvSpPr>
        <p:spPr>
          <a:xfrm>
            <a:off x="98650" y="2683053"/>
            <a:ext cx="1796346" cy="369332"/>
          </a:xfrm>
          <a:prstGeom prst="rect">
            <a:avLst/>
          </a:prstGeom>
          <a:noFill/>
        </p:spPr>
        <p:txBody>
          <a:bodyPr wrap="square" rtlCol="0">
            <a:spAutoFit/>
          </a:bodyPr>
          <a:lstStyle/>
          <a:p>
            <a:r>
              <a:rPr lang="is-IS" dirty="0"/>
              <a:t>Laun 474.214</a:t>
            </a:r>
          </a:p>
        </p:txBody>
      </p:sp>
      <p:sp>
        <p:nvSpPr>
          <p:cNvPr id="16" name="Textarammi 15">
            <a:extLst>
              <a:ext uri="{FF2B5EF4-FFF2-40B4-BE49-F238E27FC236}">
                <a16:creationId xmlns:a16="http://schemas.microsoft.com/office/drawing/2014/main" id="{917681EA-3BAC-46B6-83D4-B788178EFDC1}"/>
              </a:ext>
            </a:extLst>
          </p:cNvPr>
          <p:cNvSpPr txBox="1"/>
          <p:nvPr/>
        </p:nvSpPr>
        <p:spPr>
          <a:xfrm>
            <a:off x="78395" y="3864960"/>
            <a:ext cx="2328252" cy="369332"/>
          </a:xfrm>
          <a:prstGeom prst="rect">
            <a:avLst/>
          </a:prstGeom>
          <a:noFill/>
        </p:spPr>
        <p:txBody>
          <a:bodyPr wrap="square" rtlCol="0">
            <a:spAutoFit/>
          </a:bodyPr>
          <a:lstStyle/>
          <a:p>
            <a:r>
              <a:rPr lang="is-IS" dirty="0"/>
              <a:t>Fjöldi mætinga 22</a:t>
            </a:r>
          </a:p>
        </p:txBody>
      </p:sp>
      <p:sp>
        <p:nvSpPr>
          <p:cNvPr id="18" name="Textarammi 17">
            <a:extLst>
              <a:ext uri="{FF2B5EF4-FFF2-40B4-BE49-F238E27FC236}">
                <a16:creationId xmlns:a16="http://schemas.microsoft.com/office/drawing/2014/main" id="{3E5C722F-AB63-4F37-9C71-47ED25FA3F5D}"/>
              </a:ext>
            </a:extLst>
          </p:cNvPr>
          <p:cNvSpPr txBox="1"/>
          <p:nvPr/>
        </p:nvSpPr>
        <p:spPr>
          <a:xfrm>
            <a:off x="78395" y="4410085"/>
            <a:ext cx="2650982" cy="369332"/>
          </a:xfrm>
          <a:prstGeom prst="rect">
            <a:avLst/>
          </a:prstGeom>
          <a:noFill/>
        </p:spPr>
        <p:txBody>
          <a:bodyPr wrap="square" rtlCol="0">
            <a:spAutoFit/>
          </a:bodyPr>
          <a:lstStyle/>
          <a:p>
            <a:r>
              <a:rPr lang="is-IS" dirty="0"/>
              <a:t>Virði klst. 2.619 kr. </a:t>
            </a:r>
          </a:p>
        </p:txBody>
      </p:sp>
      <p:sp>
        <p:nvSpPr>
          <p:cNvPr id="20" name="Textarammi 19">
            <a:extLst>
              <a:ext uri="{FF2B5EF4-FFF2-40B4-BE49-F238E27FC236}">
                <a16:creationId xmlns:a16="http://schemas.microsoft.com/office/drawing/2014/main" id="{777FE9F0-CF00-44E7-8C67-F7F016CCC201}"/>
              </a:ext>
            </a:extLst>
          </p:cNvPr>
          <p:cNvSpPr txBox="1"/>
          <p:nvPr/>
        </p:nvSpPr>
        <p:spPr>
          <a:xfrm>
            <a:off x="474660" y="5999778"/>
            <a:ext cx="1627730" cy="707886"/>
          </a:xfrm>
          <a:prstGeom prst="rect">
            <a:avLst/>
          </a:prstGeom>
          <a:noFill/>
        </p:spPr>
        <p:txBody>
          <a:bodyPr wrap="square" rtlCol="0">
            <a:spAutoFit/>
          </a:bodyPr>
          <a:lstStyle/>
          <a:p>
            <a:r>
              <a:rPr lang="is-IS" sz="2000" b="1" dirty="0">
                <a:solidFill>
                  <a:schemeClr val="accent6"/>
                </a:solidFill>
              </a:rPr>
              <a:t>Laun hækka um 14.018 kr.</a:t>
            </a:r>
          </a:p>
        </p:txBody>
      </p:sp>
      <p:sp>
        <p:nvSpPr>
          <p:cNvPr id="22" name="Textarammi 21">
            <a:extLst>
              <a:ext uri="{FF2B5EF4-FFF2-40B4-BE49-F238E27FC236}">
                <a16:creationId xmlns:a16="http://schemas.microsoft.com/office/drawing/2014/main" id="{DEE66FC5-6D81-4449-946C-F814E1FE5DE2}"/>
              </a:ext>
            </a:extLst>
          </p:cNvPr>
          <p:cNvSpPr txBox="1"/>
          <p:nvPr/>
        </p:nvSpPr>
        <p:spPr>
          <a:xfrm>
            <a:off x="2514421" y="5999778"/>
            <a:ext cx="1914020" cy="707886"/>
          </a:xfrm>
          <a:prstGeom prst="rect">
            <a:avLst/>
          </a:prstGeom>
          <a:noFill/>
        </p:spPr>
        <p:txBody>
          <a:bodyPr wrap="square" rtlCol="0">
            <a:spAutoFit/>
          </a:bodyPr>
          <a:lstStyle/>
          <a:p>
            <a:r>
              <a:rPr lang="is-IS" sz="2000" b="1" dirty="0">
                <a:solidFill>
                  <a:schemeClr val="accent6"/>
                </a:solidFill>
              </a:rPr>
              <a:t>Frítími eykst um 34,1 klst.</a:t>
            </a:r>
          </a:p>
        </p:txBody>
      </p:sp>
      <p:sp>
        <p:nvSpPr>
          <p:cNvPr id="24" name="Textarammi 23">
            <a:extLst>
              <a:ext uri="{FF2B5EF4-FFF2-40B4-BE49-F238E27FC236}">
                <a16:creationId xmlns:a16="http://schemas.microsoft.com/office/drawing/2014/main" id="{86290FF1-C569-457F-ABD5-24D0D2D4CAE8}"/>
              </a:ext>
            </a:extLst>
          </p:cNvPr>
          <p:cNvSpPr txBox="1"/>
          <p:nvPr/>
        </p:nvSpPr>
        <p:spPr>
          <a:xfrm>
            <a:off x="7277942" y="6001858"/>
            <a:ext cx="1836336" cy="707886"/>
          </a:xfrm>
          <a:prstGeom prst="rect">
            <a:avLst/>
          </a:prstGeom>
          <a:noFill/>
        </p:spPr>
        <p:txBody>
          <a:bodyPr wrap="square" rtlCol="0">
            <a:spAutoFit/>
          </a:bodyPr>
          <a:lstStyle/>
          <a:p>
            <a:r>
              <a:rPr lang="is-IS" sz="2000" b="1" dirty="0">
                <a:solidFill>
                  <a:schemeClr val="accent6"/>
                </a:solidFill>
              </a:rPr>
              <a:t>Fjöldi </a:t>
            </a:r>
            <a:r>
              <a:rPr lang="is-IS" sz="2000" b="1" dirty="0" err="1">
                <a:solidFill>
                  <a:schemeClr val="accent6"/>
                </a:solidFill>
              </a:rPr>
              <a:t>mætinga</a:t>
            </a:r>
            <a:r>
              <a:rPr lang="is-IS" sz="2000" b="1" dirty="0">
                <a:solidFill>
                  <a:schemeClr val="accent6"/>
                </a:solidFill>
              </a:rPr>
              <a:t> fækkar um 3,2</a:t>
            </a:r>
          </a:p>
        </p:txBody>
      </p:sp>
      <p:sp>
        <p:nvSpPr>
          <p:cNvPr id="26" name="Textarammi 25">
            <a:extLst>
              <a:ext uri="{FF2B5EF4-FFF2-40B4-BE49-F238E27FC236}">
                <a16:creationId xmlns:a16="http://schemas.microsoft.com/office/drawing/2014/main" id="{BCBC4144-B65C-4837-A278-6BB35A70210F}"/>
              </a:ext>
            </a:extLst>
          </p:cNvPr>
          <p:cNvSpPr txBox="1"/>
          <p:nvPr/>
        </p:nvSpPr>
        <p:spPr>
          <a:xfrm>
            <a:off x="9544406" y="5977711"/>
            <a:ext cx="2038024" cy="707886"/>
          </a:xfrm>
          <a:prstGeom prst="rect">
            <a:avLst/>
          </a:prstGeom>
          <a:noFill/>
        </p:spPr>
        <p:txBody>
          <a:bodyPr wrap="square" rtlCol="0">
            <a:spAutoFit/>
          </a:bodyPr>
          <a:lstStyle/>
          <a:p>
            <a:r>
              <a:rPr lang="is-IS" sz="2000" b="1" dirty="0">
                <a:solidFill>
                  <a:schemeClr val="accent6"/>
                </a:solidFill>
              </a:rPr>
              <a:t>Virði klst. eykst um 26,8%</a:t>
            </a:r>
          </a:p>
        </p:txBody>
      </p:sp>
      <p:sp>
        <p:nvSpPr>
          <p:cNvPr id="39" name="Rétthyrningur: Ávöl horn 38">
            <a:extLst>
              <a:ext uri="{FF2B5EF4-FFF2-40B4-BE49-F238E27FC236}">
                <a16:creationId xmlns:a16="http://schemas.microsoft.com/office/drawing/2014/main" id="{53CC7648-235E-4733-970A-F6F7C9FAC81B}"/>
              </a:ext>
            </a:extLst>
          </p:cNvPr>
          <p:cNvSpPr/>
          <p:nvPr/>
        </p:nvSpPr>
        <p:spPr>
          <a:xfrm>
            <a:off x="2276888" y="1980431"/>
            <a:ext cx="3579565" cy="189467"/>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dirty="0"/>
          </a:p>
        </p:txBody>
      </p:sp>
      <p:sp>
        <p:nvSpPr>
          <p:cNvPr id="41" name="Rétthyrningur: Ávöl horn 40">
            <a:extLst>
              <a:ext uri="{FF2B5EF4-FFF2-40B4-BE49-F238E27FC236}">
                <a16:creationId xmlns:a16="http://schemas.microsoft.com/office/drawing/2014/main" id="{3285E8BA-6E30-4C78-AD12-05B3F5CF55DC}"/>
              </a:ext>
            </a:extLst>
          </p:cNvPr>
          <p:cNvSpPr/>
          <p:nvPr/>
        </p:nvSpPr>
        <p:spPr>
          <a:xfrm>
            <a:off x="5968473" y="1966698"/>
            <a:ext cx="3643560" cy="189466"/>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dirty="0"/>
          </a:p>
        </p:txBody>
      </p:sp>
      <p:sp>
        <p:nvSpPr>
          <p:cNvPr id="45" name="Rétthyrningur: Ávöl horn 44">
            <a:extLst>
              <a:ext uri="{FF2B5EF4-FFF2-40B4-BE49-F238E27FC236}">
                <a16:creationId xmlns:a16="http://schemas.microsoft.com/office/drawing/2014/main" id="{F457A057-5059-4481-9018-BB11786A6365}"/>
              </a:ext>
            </a:extLst>
          </p:cNvPr>
          <p:cNvSpPr/>
          <p:nvPr/>
        </p:nvSpPr>
        <p:spPr>
          <a:xfrm>
            <a:off x="2315906" y="4337142"/>
            <a:ext cx="2801098" cy="203200"/>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dirty="0"/>
          </a:p>
        </p:txBody>
      </p:sp>
      <p:sp>
        <p:nvSpPr>
          <p:cNvPr id="49" name="Rétthyrningur: Ávöl horn 48">
            <a:extLst>
              <a:ext uri="{FF2B5EF4-FFF2-40B4-BE49-F238E27FC236}">
                <a16:creationId xmlns:a16="http://schemas.microsoft.com/office/drawing/2014/main" id="{241F66B4-ED59-4A0E-8A18-44F040DB4F4F}"/>
              </a:ext>
            </a:extLst>
          </p:cNvPr>
          <p:cNvSpPr/>
          <p:nvPr/>
        </p:nvSpPr>
        <p:spPr>
          <a:xfrm>
            <a:off x="5982564" y="4325466"/>
            <a:ext cx="2541235" cy="218150"/>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dirty="0"/>
          </a:p>
        </p:txBody>
      </p:sp>
      <p:sp>
        <p:nvSpPr>
          <p:cNvPr id="51" name="Rétthyrningur: Ávöl horn 50">
            <a:extLst>
              <a:ext uri="{FF2B5EF4-FFF2-40B4-BE49-F238E27FC236}">
                <a16:creationId xmlns:a16="http://schemas.microsoft.com/office/drawing/2014/main" id="{50EC881F-0AA9-488B-BA24-3E3E378035D6}"/>
              </a:ext>
            </a:extLst>
          </p:cNvPr>
          <p:cNvSpPr/>
          <p:nvPr/>
        </p:nvSpPr>
        <p:spPr>
          <a:xfrm>
            <a:off x="5974337" y="4553704"/>
            <a:ext cx="2555326" cy="212022"/>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dirty="0"/>
          </a:p>
        </p:txBody>
      </p:sp>
      <p:sp>
        <p:nvSpPr>
          <p:cNvPr id="53" name="Rétthyrningur: Ávöl horn 52">
            <a:extLst>
              <a:ext uri="{FF2B5EF4-FFF2-40B4-BE49-F238E27FC236}">
                <a16:creationId xmlns:a16="http://schemas.microsoft.com/office/drawing/2014/main" id="{69EDE808-DC7E-4993-9C44-CF6E77057288}"/>
              </a:ext>
            </a:extLst>
          </p:cNvPr>
          <p:cNvSpPr/>
          <p:nvPr/>
        </p:nvSpPr>
        <p:spPr>
          <a:xfrm>
            <a:off x="5982564" y="5502312"/>
            <a:ext cx="2461722" cy="255604"/>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dirty="0"/>
          </a:p>
        </p:txBody>
      </p:sp>
      <p:sp>
        <p:nvSpPr>
          <p:cNvPr id="54" name="Sporaskja 53">
            <a:extLst>
              <a:ext uri="{FF2B5EF4-FFF2-40B4-BE49-F238E27FC236}">
                <a16:creationId xmlns:a16="http://schemas.microsoft.com/office/drawing/2014/main" id="{8D7A5B5E-E4C4-407E-816E-D597922B74EA}"/>
              </a:ext>
            </a:extLst>
          </p:cNvPr>
          <p:cNvSpPr/>
          <p:nvPr/>
        </p:nvSpPr>
        <p:spPr>
          <a:xfrm>
            <a:off x="5375715" y="5429818"/>
            <a:ext cx="528070" cy="394167"/>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dirty="0"/>
          </a:p>
        </p:txBody>
      </p:sp>
      <p:sp>
        <p:nvSpPr>
          <p:cNvPr id="31" name="Textarammi 30">
            <a:extLst>
              <a:ext uri="{FF2B5EF4-FFF2-40B4-BE49-F238E27FC236}">
                <a16:creationId xmlns:a16="http://schemas.microsoft.com/office/drawing/2014/main" id="{27D349C0-B951-4B7A-B5A4-415A5954013F}"/>
              </a:ext>
            </a:extLst>
          </p:cNvPr>
          <p:cNvSpPr txBox="1"/>
          <p:nvPr/>
        </p:nvSpPr>
        <p:spPr>
          <a:xfrm>
            <a:off x="9665245" y="2683053"/>
            <a:ext cx="1796346" cy="369332"/>
          </a:xfrm>
          <a:prstGeom prst="rect">
            <a:avLst/>
          </a:prstGeom>
          <a:noFill/>
        </p:spPr>
        <p:txBody>
          <a:bodyPr wrap="square" rtlCol="0">
            <a:spAutoFit/>
          </a:bodyPr>
          <a:lstStyle/>
          <a:p>
            <a:r>
              <a:rPr lang="is-IS" dirty="0"/>
              <a:t>Laun 488.232</a:t>
            </a:r>
          </a:p>
        </p:txBody>
      </p:sp>
      <p:sp>
        <p:nvSpPr>
          <p:cNvPr id="33" name="Textarammi 32">
            <a:extLst>
              <a:ext uri="{FF2B5EF4-FFF2-40B4-BE49-F238E27FC236}">
                <a16:creationId xmlns:a16="http://schemas.microsoft.com/office/drawing/2014/main" id="{02EE7D65-39B2-4077-B245-FCF86AB41274}"/>
              </a:ext>
            </a:extLst>
          </p:cNvPr>
          <p:cNvSpPr txBox="1"/>
          <p:nvPr/>
        </p:nvSpPr>
        <p:spPr>
          <a:xfrm>
            <a:off x="9595588" y="4410085"/>
            <a:ext cx="2650982" cy="369332"/>
          </a:xfrm>
          <a:prstGeom prst="rect">
            <a:avLst/>
          </a:prstGeom>
          <a:noFill/>
        </p:spPr>
        <p:txBody>
          <a:bodyPr wrap="square" rtlCol="0">
            <a:spAutoFit/>
          </a:bodyPr>
          <a:lstStyle/>
          <a:p>
            <a:r>
              <a:rPr lang="is-IS" dirty="0"/>
              <a:t>Virði klst. 3.322 kr. </a:t>
            </a:r>
          </a:p>
        </p:txBody>
      </p:sp>
      <p:sp>
        <p:nvSpPr>
          <p:cNvPr id="37" name="Textarammi 36">
            <a:extLst>
              <a:ext uri="{FF2B5EF4-FFF2-40B4-BE49-F238E27FC236}">
                <a16:creationId xmlns:a16="http://schemas.microsoft.com/office/drawing/2014/main" id="{C9315E66-23F0-4F47-BA48-562E91CDF438}"/>
              </a:ext>
            </a:extLst>
          </p:cNvPr>
          <p:cNvSpPr txBox="1"/>
          <p:nvPr/>
        </p:nvSpPr>
        <p:spPr>
          <a:xfrm>
            <a:off x="9586580" y="3864844"/>
            <a:ext cx="3199114" cy="369332"/>
          </a:xfrm>
          <a:prstGeom prst="rect">
            <a:avLst/>
          </a:prstGeom>
          <a:noFill/>
        </p:spPr>
        <p:txBody>
          <a:bodyPr wrap="square" rtlCol="0">
            <a:spAutoFit/>
          </a:bodyPr>
          <a:lstStyle/>
          <a:p>
            <a:r>
              <a:rPr lang="is-IS" dirty="0"/>
              <a:t>Fjöldi </a:t>
            </a:r>
            <a:r>
              <a:rPr lang="is-IS" dirty="0" err="1"/>
              <a:t>mætinga</a:t>
            </a:r>
            <a:r>
              <a:rPr lang="is-IS" dirty="0"/>
              <a:t> 18,8</a:t>
            </a:r>
          </a:p>
        </p:txBody>
      </p:sp>
      <p:sp>
        <p:nvSpPr>
          <p:cNvPr id="2" name="Staðgengill lóðrétts texta 3">
            <a:extLst>
              <a:ext uri="{FF2B5EF4-FFF2-40B4-BE49-F238E27FC236}">
                <a16:creationId xmlns:a16="http://schemas.microsoft.com/office/drawing/2014/main" id="{302CAE4E-14D6-46DC-935C-F3448FCD4E64}"/>
              </a:ext>
            </a:extLst>
          </p:cNvPr>
          <p:cNvSpPr txBox="1">
            <a:spLocks/>
          </p:cNvSpPr>
          <p:nvPr/>
        </p:nvSpPr>
        <p:spPr>
          <a:xfrm rot="16200000">
            <a:off x="6287670" y="4495038"/>
            <a:ext cx="558119" cy="3498978"/>
          </a:xfrm>
          <a:prstGeom prst="rect">
            <a:avLst/>
          </a:prstGeom>
        </p:spPr>
        <p:txBody>
          <a:bodyPr vert="eaVert"/>
          <a:lstStyle>
            <a:lvl1pPr marL="0" indent="0" algn="r" defTabSz="914400" rtl="0" eaLnBrk="1" latinLnBrk="0" hangingPunct="1">
              <a:lnSpc>
                <a:spcPct val="90000"/>
              </a:lnSpc>
              <a:spcBef>
                <a:spcPts val="1000"/>
              </a:spcBef>
              <a:buFontTx/>
              <a:buNone/>
              <a:defRPr sz="2400" b="1" i="0" kern="1200">
                <a:solidFill>
                  <a:srgbClr val="092E1E"/>
                </a:solidFill>
                <a:latin typeface="FiraGO SemiBold" panose="020B0503050000020004" pitchFamily="34" charset="0"/>
                <a:ea typeface="+mn-ea"/>
                <a:cs typeface="FiraGO SemiBold" panose="020B05030500000200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r>
              <a:rPr lang="is-IS" dirty="0">
                <a:solidFill>
                  <a:srgbClr val="F18921"/>
                </a:solidFill>
              </a:rPr>
              <a:t>Samanburður</a:t>
            </a:r>
          </a:p>
        </p:txBody>
      </p:sp>
      <p:sp>
        <p:nvSpPr>
          <p:cNvPr id="3" name="Rétthyrningur 2">
            <a:extLst>
              <a:ext uri="{FF2B5EF4-FFF2-40B4-BE49-F238E27FC236}">
                <a16:creationId xmlns:a16="http://schemas.microsoft.com/office/drawing/2014/main" id="{FB1CCE69-9E27-416C-9D4C-31EB4C8D5F5D}"/>
              </a:ext>
            </a:extLst>
          </p:cNvPr>
          <p:cNvSpPr/>
          <p:nvPr/>
        </p:nvSpPr>
        <p:spPr>
          <a:xfrm>
            <a:off x="306041" y="697117"/>
            <a:ext cx="1588955" cy="55812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5" name="Sporaskja 4">
            <a:extLst>
              <a:ext uri="{FF2B5EF4-FFF2-40B4-BE49-F238E27FC236}">
                <a16:creationId xmlns:a16="http://schemas.microsoft.com/office/drawing/2014/main" id="{043E19D9-D1ED-475A-A1B3-7D8A6198D881}"/>
              </a:ext>
            </a:extLst>
          </p:cNvPr>
          <p:cNvSpPr/>
          <p:nvPr/>
        </p:nvSpPr>
        <p:spPr>
          <a:xfrm>
            <a:off x="9028306" y="5427271"/>
            <a:ext cx="528070" cy="394167"/>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dirty="0"/>
          </a:p>
        </p:txBody>
      </p:sp>
      <p:sp>
        <p:nvSpPr>
          <p:cNvPr id="38" name="Textarammi 37">
            <a:extLst>
              <a:ext uri="{FF2B5EF4-FFF2-40B4-BE49-F238E27FC236}">
                <a16:creationId xmlns:a16="http://schemas.microsoft.com/office/drawing/2014/main" id="{99603CA1-F575-43BE-B6BC-506CC9CEA4AC}"/>
              </a:ext>
            </a:extLst>
          </p:cNvPr>
          <p:cNvSpPr txBox="1"/>
          <p:nvPr/>
        </p:nvSpPr>
        <p:spPr>
          <a:xfrm>
            <a:off x="98650" y="3262959"/>
            <a:ext cx="2328252" cy="369332"/>
          </a:xfrm>
          <a:prstGeom prst="rect">
            <a:avLst/>
          </a:prstGeom>
          <a:noFill/>
        </p:spPr>
        <p:txBody>
          <a:bodyPr wrap="square" rtlCol="0">
            <a:spAutoFit/>
          </a:bodyPr>
          <a:lstStyle/>
          <a:p>
            <a:r>
              <a:rPr lang="is-IS" dirty="0"/>
              <a:t>Vinnuframlag 181 klst.</a:t>
            </a:r>
          </a:p>
        </p:txBody>
      </p:sp>
      <p:sp>
        <p:nvSpPr>
          <p:cNvPr id="40" name="Rétthyrningur: Ávöl horn 39">
            <a:extLst>
              <a:ext uri="{FF2B5EF4-FFF2-40B4-BE49-F238E27FC236}">
                <a16:creationId xmlns:a16="http://schemas.microsoft.com/office/drawing/2014/main" id="{6DC7B97D-6F21-44B4-835D-22E73EF97190}"/>
              </a:ext>
            </a:extLst>
          </p:cNvPr>
          <p:cNvSpPr/>
          <p:nvPr/>
        </p:nvSpPr>
        <p:spPr>
          <a:xfrm>
            <a:off x="2312951" y="4562526"/>
            <a:ext cx="2801098" cy="203200"/>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dirty="0"/>
          </a:p>
        </p:txBody>
      </p:sp>
      <p:sp>
        <p:nvSpPr>
          <p:cNvPr id="46" name="Textarammi 45">
            <a:extLst>
              <a:ext uri="{FF2B5EF4-FFF2-40B4-BE49-F238E27FC236}">
                <a16:creationId xmlns:a16="http://schemas.microsoft.com/office/drawing/2014/main" id="{90A8EB1F-1413-46E7-92E0-BECD39786F85}"/>
              </a:ext>
            </a:extLst>
          </p:cNvPr>
          <p:cNvSpPr txBox="1"/>
          <p:nvPr/>
        </p:nvSpPr>
        <p:spPr>
          <a:xfrm>
            <a:off x="9595588" y="3273948"/>
            <a:ext cx="3199114" cy="369332"/>
          </a:xfrm>
          <a:prstGeom prst="rect">
            <a:avLst/>
          </a:prstGeom>
          <a:noFill/>
        </p:spPr>
        <p:txBody>
          <a:bodyPr wrap="square" rtlCol="0">
            <a:spAutoFit/>
          </a:bodyPr>
          <a:lstStyle/>
          <a:p>
            <a:r>
              <a:rPr lang="is-IS" dirty="0"/>
              <a:t>Vinnuframlag 146,9 klst.</a:t>
            </a:r>
          </a:p>
        </p:txBody>
      </p:sp>
      <p:sp>
        <p:nvSpPr>
          <p:cNvPr id="9" name="Rétthyrningur: Ávöl horn 8">
            <a:extLst>
              <a:ext uri="{FF2B5EF4-FFF2-40B4-BE49-F238E27FC236}">
                <a16:creationId xmlns:a16="http://schemas.microsoft.com/office/drawing/2014/main" id="{830889D7-0FDE-4A8E-ACAA-B50A5497F288}"/>
              </a:ext>
            </a:extLst>
          </p:cNvPr>
          <p:cNvSpPr/>
          <p:nvPr/>
        </p:nvSpPr>
        <p:spPr>
          <a:xfrm>
            <a:off x="3335738" y="590904"/>
            <a:ext cx="5267574" cy="443112"/>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dirty="0"/>
          </a:p>
        </p:txBody>
      </p:sp>
      <p:sp>
        <p:nvSpPr>
          <p:cNvPr id="8" name="Textarammi 7">
            <a:extLst>
              <a:ext uri="{FF2B5EF4-FFF2-40B4-BE49-F238E27FC236}">
                <a16:creationId xmlns:a16="http://schemas.microsoft.com/office/drawing/2014/main" id="{2BF58556-A4F3-4538-BC39-D71F0E642D2B}"/>
              </a:ext>
            </a:extLst>
          </p:cNvPr>
          <p:cNvSpPr txBox="1"/>
          <p:nvPr/>
        </p:nvSpPr>
        <p:spPr>
          <a:xfrm>
            <a:off x="1537678" y="300028"/>
            <a:ext cx="8732214" cy="1200329"/>
          </a:xfrm>
          <a:prstGeom prst="rect">
            <a:avLst/>
          </a:prstGeom>
          <a:solidFill>
            <a:srgbClr val="CBE4CE"/>
          </a:solidFill>
        </p:spPr>
        <p:txBody>
          <a:bodyPr wrap="square" rtlCol="0">
            <a:spAutoFit/>
          </a:bodyPr>
          <a:lstStyle/>
          <a:p>
            <a:endParaRPr lang="is-IS" sz="2400" b="1" dirty="0">
              <a:solidFill>
                <a:srgbClr val="09501E"/>
              </a:solidFill>
            </a:endParaRPr>
          </a:p>
          <a:p>
            <a:r>
              <a:rPr lang="is-IS" sz="2400" b="1" dirty="0">
                <a:solidFill>
                  <a:srgbClr val="09501E"/>
                </a:solidFill>
              </a:rPr>
              <a:t>Aukinn frítími um 34,1 klst. = 14.018 kr. hærri laun (3% hækkun)</a:t>
            </a:r>
          </a:p>
          <a:p>
            <a:endParaRPr lang="is-IS" sz="2400" b="1" dirty="0">
              <a:solidFill>
                <a:srgbClr val="09501E"/>
              </a:solidFill>
            </a:endParaRPr>
          </a:p>
        </p:txBody>
      </p:sp>
      <p:sp>
        <p:nvSpPr>
          <p:cNvPr id="32" name="Rétthyrningur: Ávöl horn 31">
            <a:extLst>
              <a:ext uri="{FF2B5EF4-FFF2-40B4-BE49-F238E27FC236}">
                <a16:creationId xmlns:a16="http://schemas.microsoft.com/office/drawing/2014/main" id="{87DC8CC7-4453-4CDF-884B-A0A00B597840}"/>
              </a:ext>
            </a:extLst>
          </p:cNvPr>
          <p:cNvSpPr/>
          <p:nvPr/>
        </p:nvSpPr>
        <p:spPr>
          <a:xfrm>
            <a:off x="2302879" y="2430493"/>
            <a:ext cx="2435376" cy="444256"/>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dirty="0"/>
          </a:p>
        </p:txBody>
      </p:sp>
      <p:sp>
        <p:nvSpPr>
          <p:cNvPr id="34" name="Rétthyrningur: Ávöl horn 33">
            <a:extLst>
              <a:ext uri="{FF2B5EF4-FFF2-40B4-BE49-F238E27FC236}">
                <a16:creationId xmlns:a16="http://schemas.microsoft.com/office/drawing/2014/main" id="{725B7709-FAAA-4B91-BA0D-ECD1A6798BCE}"/>
              </a:ext>
            </a:extLst>
          </p:cNvPr>
          <p:cNvSpPr/>
          <p:nvPr/>
        </p:nvSpPr>
        <p:spPr>
          <a:xfrm>
            <a:off x="5998580" y="2427028"/>
            <a:ext cx="2435376" cy="1001972"/>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dirty="0"/>
          </a:p>
        </p:txBody>
      </p:sp>
    </p:spTree>
    <p:extLst>
      <p:ext uri="{BB962C8B-B14F-4D97-AF65-F5344CB8AC3E}">
        <p14:creationId xmlns:p14="http://schemas.microsoft.com/office/powerpoint/2010/main" val="830677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51"/>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3"/>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53"/>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6"/>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8"/>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2"/>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6" grpId="0"/>
      <p:bldP spid="18" grpId="0"/>
      <p:bldP spid="20" grpId="0"/>
      <p:bldP spid="22" grpId="0"/>
      <p:bldP spid="24" grpId="0"/>
      <p:bldP spid="26" grpId="0"/>
      <p:bldP spid="45" grpId="0" animBg="1"/>
      <p:bldP spid="49" grpId="0" animBg="1"/>
      <p:bldP spid="51" grpId="0" animBg="1"/>
      <p:bldP spid="53" grpId="0" animBg="1"/>
      <p:bldP spid="54" grpId="0" animBg="1"/>
      <p:bldP spid="31" grpId="0"/>
      <p:bldP spid="33" grpId="0"/>
      <p:bldP spid="37" grpId="0"/>
      <p:bldP spid="5" grpId="0" animBg="1"/>
      <p:bldP spid="38" grpId="0"/>
      <p:bldP spid="40" grpId="0" animBg="1"/>
      <p:bldP spid="46" grpId="0"/>
      <p:bldP spid="8" grpId="0" animBg="1"/>
      <p:bldP spid="32" grpId="0" animBg="1"/>
      <p:bldP spid="3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Mynd 5">
            <a:extLst>
              <a:ext uri="{FF2B5EF4-FFF2-40B4-BE49-F238E27FC236}">
                <a16:creationId xmlns:a16="http://schemas.microsoft.com/office/drawing/2014/main" id="{BD4B411F-E4FB-4424-981B-CC73C59A771F}"/>
              </a:ext>
            </a:extLst>
          </p:cNvPr>
          <p:cNvPicPr>
            <a:picLocks noChangeAspect="1"/>
          </p:cNvPicPr>
          <p:nvPr/>
        </p:nvPicPr>
        <p:blipFill rotWithShape="1">
          <a:blip r:embed="rId3"/>
          <a:srcRect b="3486"/>
          <a:stretch/>
        </p:blipFill>
        <p:spPr>
          <a:xfrm>
            <a:off x="3204290" y="982906"/>
            <a:ext cx="8171879" cy="5386090"/>
          </a:xfrm>
          <a:prstGeom prst="rect">
            <a:avLst/>
          </a:prstGeom>
        </p:spPr>
      </p:pic>
      <p:sp>
        <p:nvSpPr>
          <p:cNvPr id="2" name="Textarammi 1">
            <a:extLst>
              <a:ext uri="{FF2B5EF4-FFF2-40B4-BE49-F238E27FC236}">
                <a16:creationId xmlns:a16="http://schemas.microsoft.com/office/drawing/2014/main" id="{7F94F76D-16C7-40DD-9A36-1785AA49DDC7}"/>
              </a:ext>
            </a:extLst>
          </p:cNvPr>
          <p:cNvSpPr txBox="1"/>
          <p:nvPr/>
        </p:nvSpPr>
        <p:spPr>
          <a:xfrm>
            <a:off x="3757322" y="376735"/>
            <a:ext cx="5905110" cy="523220"/>
          </a:xfrm>
          <a:prstGeom prst="rect">
            <a:avLst/>
          </a:prstGeom>
          <a:noFill/>
        </p:spPr>
        <p:txBody>
          <a:bodyPr wrap="square" rtlCol="0">
            <a:spAutoFit/>
          </a:bodyPr>
          <a:lstStyle/>
          <a:p>
            <a:r>
              <a:rPr lang="is-IS" sz="2800" b="1" dirty="0">
                <a:solidFill>
                  <a:srgbClr val="09501E"/>
                </a:solidFill>
              </a:rPr>
              <a:t>Sjúkraliði sem vinnur 3. hverja helgi</a:t>
            </a:r>
          </a:p>
        </p:txBody>
      </p:sp>
      <p:sp>
        <p:nvSpPr>
          <p:cNvPr id="5" name="Rétthyrningur: Ávöl horn 4">
            <a:extLst>
              <a:ext uri="{FF2B5EF4-FFF2-40B4-BE49-F238E27FC236}">
                <a16:creationId xmlns:a16="http://schemas.microsoft.com/office/drawing/2014/main" id="{590D4B3F-6E1A-4610-B9C9-02AF55C271B9}"/>
              </a:ext>
            </a:extLst>
          </p:cNvPr>
          <p:cNvSpPr/>
          <p:nvPr/>
        </p:nvSpPr>
        <p:spPr>
          <a:xfrm>
            <a:off x="6989807" y="5479155"/>
            <a:ext cx="1057275" cy="461665"/>
          </a:xfrm>
          <a:prstGeom prst="roundRect">
            <a:avLst/>
          </a:prstGeom>
          <a:noFill/>
          <a:ln w="38100">
            <a:solidFill>
              <a:srgbClr val="0950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7" name="Rétthyrningur: Ávöl horn 6">
            <a:extLst>
              <a:ext uri="{FF2B5EF4-FFF2-40B4-BE49-F238E27FC236}">
                <a16:creationId xmlns:a16="http://schemas.microsoft.com/office/drawing/2014/main" id="{EFC2FAE0-75C0-4DD4-839D-41D94E89D8DE}"/>
              </a:ext>
            </a:extLst>
          </p:cNvPr>
          <p:cNvSpPr/>
          <p:nvPr/>
        </p:nvSpPr>
        <p:spPr>
          <a:xfrm>
            <a:off x="4831740" y="3429000"/>
            <a:ext cx="1057275" cy="461665"/>
          </a:xfrm>
          <a:prstGeom prst="roundRect">
            <a:avLst/>
          </a:prstGeom>
          <a:noFill/>
          <a:ln w="38100">
            <a:solidFill>
              <a:srgbClr val="0950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21" name="Rétthyrningur: Ávöl horn 20">
            <a:extLst>
              <a:ext uri="{FF2B5EF4-FFF2-40B4-BE49-F238E27FC236}">
                <a16:creationId xmlns:a16="http://schemas.microsoft.com/office/drawing/2014/main" id="{EFB1F08F-F62B-4B6B-BEE8-7E251CFA92F0}"/>
              </a:ext>
            </a:extLst>
          </p:cNvPr>
          <p:cNvSpPr/>
          <p:nvPr/>
        </p:nvSpPr>
        <p:spPr>
          <a:xfrm>
            <a:off x="5932532" y="2448965"/>
            <a:ext cx="1057275" cy="461665"/>
          </a:xfrm>
          <a:prstGeom prst="roundRect">
            <a:avLst/>
          </a:prstGeom>
          <a:noFill/>
          <a:ln w="38100">
            <a:solidFill>
              <a:srgbClr val="0950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3" name="Sporaskja 2">
            <a:extLst>
              <a:ext uri="{FF2B5EF4-FFF2-40B4-BE49-F238E27FC236}">
                <a16:creationId xmlns:a16="http://schemas.microsoft.com/office/drawing/2014/main" id="{1E8741DE-951C-4EF9-AFDE-AAE3BC480DA4}"/>
              </a:ext>
            </a:extLst>
          </p:cNvPr>
          <p:cNvSpPr/>
          <p:nvPr/>
        </p:nvSpPr>
        <p:spPr>
          <a:xfrm>
            <a:off x="70440" y="1303865"/>
            <a:ext cx="2939460" cy="2657104"/>
          </a:xfrm>
          <a:prstGeom prst="ellipse">
            <a:avLst/>
          </a:prstGeom>
          <a:solidFill>
            <a:srgbClr val="CBE4CE"/>
          </a:solidFill>
          <a:ln>
            <a:solidFill>
              <a:srgbClr val="CBE4C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8" name="Textarammi 7">
            <a:extLst>
              <a:ext uri="{FF2B5EF4-FFF2-40B4-BE49-F238E27FC236}">
                <a16:creationId xmlns:a16="http://schemas.microsoft.com/office/drawing/2014/main" id="{7101D59D-53F9-47D9-8289-6CD675A5244F}"/>
              </a:ext>
            </a:extLst>
          </p:cNvPr>
          <p:cNvSpPr txBox="1"/>
          <p:nvPr/>
        </p:nvSpPr>
        <p:spPr>
          <a:xfrm>
            <a:off x="250633" y="1951672"/>
            <a:ext cx="2649588" cy="1477328"/>
          </a:xfrm>
          <a:prstGeom prst="rect">
            <a:avLst/>
          </a:prstGeom>
          <a:noFill/>
        </p:spPr>
        <p:txBody>
          <a:bodyPr wrap="square" rtlCol="0">
            <a:spAutoFit/>
          </a:bodyPr>
          <a:lstStyle/>
          <a:p>
            <a:r>
              <a:rPr lang="is-IS" strike="sngStrike" dirty="0">
                <a:solidFill>
                  <a:srgbClr val="FF0000"/>
                </a:solidFill>
              </a:rPr>
              <a:t>2</a:t>
            </a:r>
            <a:r>
              <a:rPr lang="is-IS" dirty="0">
                <a:solidFill>
                  <a:srgbClr val="FF0000"/>
                </a:solidFill>
              </a:rPr>
              <a:t> 1</a:t>
            </a:r>
            <a:r>
              <a:rPr lang="is-IS" dirty="0"/>
              <a:t> næturvaktir virka daga</a:t>
            </a:r>
          </a:p>
          <a:p>
            <a:r>
              <a:rPr lang="is-IS" dirty="0"/>
              <a:t>3 kvöldvaktir virka daga</a:t>
            </a:r>
          </a:p>
          <a:p>
            <a:r>
              <a:rPr lang="is-IS" dirty="0"/>
              <a:t>3. Hver helgi</a:t>
            </a:r>
          </a:p>
          <a:p>
            <a:r>
              <a:rPr lang="is-IS" dirty="0"/>
              <a:t>     3 Kvöldvaktir</a:t>
            </a:r>
          </a:p>
          <a:p>
            <a:r>
              <a:rPr lang="is-IS" dirty="0"/>
              <a:t>     3 Næturvaktir</a:t>
            </a:r>
          </a:p>
        </p:txBody>
      </p:sp>
      <p:sp>
        <p:nvSpPr>
          <p:cNvPr id="9" name="Rétthyrningur 8">
            <a:extLst>
              <a:ext uri="{FF2B5EF4-FFF2-40B4-BE49-F238E27FC236}">
                <a16:creationId xmlns:a16="http://schemas.microsoft.com/office/drawing/2014/main" id="{50A228CE-DC3F-42B6-B84A-7DC8DB915D86}"/>
              </a:ext>
            </a:extLst>
          </p:cNvPr>
          <p:cNvSpPr/>
          <p:nvPr/>
        </p:nvSpPr>
        <p:spPr>
          <a:xfrm>
            <a:off x="389614" y="691763"/>
            <a:ext cx="1121134" cy="46166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4" name="Textarammi 3">
            <a:extLst>
              <a:ext uri="{FF2B5EF4-FFF2-40B4-BE49-F238E27FC236}">
                <a16:creationId xmlns:a16="http://schemas.microsoft.com/office/drawing/2014/main" id="{F227C9C9-3927-48DD-AD24-E0BD20BA44FA}"/>
              </a:ext>
            </a:extLst>
          </p:cNvPr>
          <p:cNvSpPr txBox="1"/>
          <p:nvPr/>
        </p:nvSpPr>
        <p:spPr>
          <a:xfrm>
            <a:off x="537604" y="408248"/>
            <a:ext cx="2150588" cy="52322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is-IS" sz="2800" b="1" dirty="0">
                <a:solidFill>
                  <a:srgbClr val="F18921"/>
                </a:solidFill>
              </a:rPr>
              <a:t>100% starf</a:t>
            </a:r>
          </a:p>
        </p:txBody>
      </p:sp>
      <p:sp>
        <p:nvSpPr>
          <p:cNvPr id="10" name="Deilingarmerki 9">
            <a:extLst>
              <a:ext uri="{FF2B5EF4-FFF2-40B4-BE49-F238E27FC236}">
                <a16:creationId xmlns:a16="http://schemas.microsoft.com/office/drawing/2014/main" id="{6E7493E7-465A-4CE8-8E32-6F2C311D1978}"/>
              </a:ext>
            </a:extLst>
          </p:cNvPr>
          <p:cNvSpPr/>
          <p:nvPr/>
        </p:nvSpPr>
        <p:spPr>
          <a:xfrm>
            <a:off x="389614" y="4111406"/>
            <a:ext cx="938254" cy="897916"/>
          </a:xfrm>
          <a:prstGeom prst="mathDivide">
            <a:avLst/>
          </a:prstGeom>
          <a:solidFill>
            <a:srgbClr val="09501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15" name="Textarammi 14">
            <a:extLst>
              <a:ext uri="{FF2B5EF4-FFF2-40B4-BE49-F238E27FC236}">
                <a16:creationId xmlns:a16="http://schemas.microsoft.com/office/drawing/2014/main" id="{0CA68098-84E3-4881-A0A2-0459AEDB6F56}"/>
              </a:ext>
            </a:extLst>
          </p:cNvPr>
          <p:cNvSpPr txBox="1"/>
          <p:nvPr/>
        </p:nvSpPr>
        <p:spPr>
          <a:xfrm>
            <a:off x="1575427" y="4201954"/>
            <a:ext cx="1165879" cy="707886"/>
          </a:xfrm>
          <a:prstGeom prst="rect">
            <a:avLst/>
          </a:prstGeom>
          <a:noFill/>
        </p:spPr>
        <p:txBody>
          <a:bodyPr wrap="square" rtlCol="0">
            <a:spAutoFit/>
          </a:bodyPr>
          <a:lstStyle/>
          <a:p>
            <a:r>
              <a:rPr lang="is-IS" sz="4000" b="1" dirty="0">
                <a:solidFill>
                  <a:srgbClr val="09501E"/>
                </a:solidFill>
              </a:rPr>
              <a:t>34,1 </a:t>
            </a:r>
          </a:p>
        </p:txBody>
      </p:sp>
      <p:sp>
        <p:nvSpPr>
          <p:cNvPr id="18" name="Rétthyrningur: Ávöl horn 17">
            <a:extLst>
              <a:ext uri="{FF2B5EF4-FFF2-40B4-BE49-F238E27FC236}">
                <a16:creationId xmlns:a16="http://schemas.microsoft.com/office/drawing/2014/main" id="{96CD6516-3E6C-4F93-866D-0A9E0ECCD91A}"/>
              </a:ext>
            </a:extLst>
          </p:cNvPr>
          <p:cNvSpPr/>
          <p:nvPr/>
        </p:nvSpPr>
        <p:spPr>
          <a:xfrm>
            <a:off x="5889015" y="1430830"/>
            <a:ext cx="1057275" cy="461665"/>
          </a:xfrm>
          <a:prstGeom prst="roundRect">
            <a:avLst/>
          </a:prstGeom>
          <a:noFill/>
          <a:ln w="38100">
            <a:solidFill>
              <a:srgbClr val="0950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Tree>
    <p:extLst>
      <p:ext uri="{BB962C8B-B14F-4D97-AF65-F5344CB8AC3E}">
        <p14:creationId xmlns:p14="http://schemas.microsoft.com/office/powerpoint/2010/main" val="4090676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21" grpId="0" animBg="1"/>
      <p:bldP spid="1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astaðgengill 3">
            <a:extLst>
              <a:ext uri="{FF2B5EF4-FFF2-40B4-BE49-F238E27FC236}">
                <a16:creationId xmlns:a16="http://schemas.microsoft.com/office/drawing/2014/main" id="{CD746A02-5E29-48CB-A321-236E28F54160}"/>
              </a:ext>
            </a:extLst>
          </p:cNvPr>
          <p:cNvSpPr>
            <a:spLocks noGrp="1"/>
          </p:cNvSpPr>
          <p:nvPr>
            <p:ph type="body" sz="quarter" idx="10"/>
          </p:nvPr>
        </p:nvSpPr>
        <p:spPr>
          <a:xfrm>
            <a:off x="1041015" y="3244182"/>
            <a:ext cx="9306230" cy="1729399"/>
          </a:xfrm>
        </p:spPr>
        <p:txBody>
          <a:bodyPr/>
          <a:lstStyle/>
          <a:p>
            <a:r>
              <a:rPr lang="is-IS" dirty="0"/>
              <a:t>Hlutastarf </a:t>
            </a:r>
          </a:p>
        </p:txBody>
      </p:sp>
      <p:sp>
        <p:nvSpPr>
          <p:cNvPr id="5" name="Textastaðgengill 4">
            <a:extLst>
              <a:ext uri="{FF2B5EF4-FFF2-40B4-BE49-F238E27FC236}">
                <a16:creationId xmlns:a16="http://schemas.microsoft.com/office/drawing/2014/main" id="{78B2E950-AF5E-486C-B067-7E668D7E8E5C}"/>
              </a:ext>
            </a:extLst>
          </p:cNvPr>
          <p:cNvSpPr>
            <a:spLocks noGrp="1"/>
          </p:cNvSpPr>
          <p:nvPr>
            <p:ph type="body" sz="quarter" idx="11"/>
          </p:nvPr>
        </p:nvSpPr>
        <p:spPr>
          <a:xfrm>
            <a:off x="969453" y="1988569"/>
            <a:ext cx="6309534" cy="681037"/>
          </a:xfrm>
        </p:spPr>
        <p:txBody>
          <a:bodyPr/>
          <a:lstStyle/>
          <a:p>
            <a:r>
              <a:rPr lang="is-IS" dirty="0"/>
              <a:t>Sjúkraliði í sólarhringsþjónustu</a:t>
            </a:r>
          </a:p>
        </p:txBody>
      </p:sp>
    </p:spTree>
    <p:extLst>
      <p:ext uri="{BB962C8B-B14F-4D97-AF65-F5344CB8AC3E}">
        <p14:creationId xmlns:p14="http://schemas.microsoft.com/office/powerpoint/2010/main" val="2574426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poraskja 3">
            <a:extLst>
              <a:ext uri="{FF2B5EF4-FFF2-40B4-BE49-F238E27FC236}">
                <a16:creationId xmlns:a16="http://schemas.microsoft.com/office/drawing/2014/main" id="{46294077-EE2E-4AF2-AE72-32E839F1DE3E}"/>
              </a:ext>
            </a:extLst>
          </p:cNvPr>
          <p:cNvSpPr/>
          <p:nvPr/>
        </p:nvSpPr>
        <p:spPr>
          <a:xfrm>
            <a:off x="205513" y="1302658"/>
            <a:ext cx="2914650" cy="2743201"/>
          </a:xfrm>
          <a:prstGeom prst="ellipse">
            <a:avLst/>
          </a:prstGeom>
          <a:solidFill>
            <a:srgbClr val="CBE4CE"/>
          </a:solidFill>
          <a:ln>
            <a:solidFill>
              <a:srgbClr val="CBE4C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solidFill>
                <a:schemeClr val="bg1"/>
              </a:solidFill>
            </a:endParaRPr>
          </a:p>
        </p:txBody>
      </p:sp>
      <p:sp>
        <p:nvSpPr>
          <p:cNvPr id="2" name="Textastaðgengill 1">
            <a:extLst>
              <a:ext uri="{FF2B5EF4-FFF2-40B4-BE49-F238E27FC236}">
                <a16:creationId xmlns:a16="http://schemas.microsoft.com/office/drawing/2014/main" id="{689FB084-F9FE-49E3-ABA3-932B94AC10AB}"/>
              </a:ext>
            </a:extLst>
          </p:cNvPr>
          <p:cNvSpPr>
            <a:spLocks noGrp="1"/>
          </p:cNvSpPr>
          <p:nvPr>
            <p:ph type="body" sz="quarter" idx="12"/>
          </p:nvPr>
        </p:nvSpPr>
        <p:spPr>
          <a:xfrm>
            <a:off x="3536181" y="447971"/>
            <a:ext cx="9901547" cy="789927"/>
          </a:xfrm>
        </p:spPr>
        <p:txBody>
          <a:bodyPr/>
          <a:lstStyle/>
          <a:p>
            <a:r>
              <a:rPr lang="is-IS" dirty="0"/>
              <a:t>Sjúkraliði sem vinnur 3. hverja helgi</a:t>
            </a:r>
          </a:p>
        </p:txBody>
      </p:sp>
      <p:sp>
        <p:nvSpPr>
          <p:cNvPr id="3" name="Textarammi 2">
            <a:extLst>
              <a:ext uri="{FF2B5EF4-FFF2-40B4-BE49-F238E27FC236}">
                <a16:creationId xmlns:a16="http://schemas.microsoft.com/office/drawing/2014/main" id="{8E33898A-8748-4002-99CE-E79C7F809A26}"/>
              </a:ext>
            </a:extLst>
          </p:cNvPr>
          <p:cNvSpPr txBox="1"/>
          <p:nvPr/>
        </p:nvSpPr>
        <p:spPr>
          <a:xfrm>
            <a:off x="382031" y="523811"/>
            <a:ext cx="2150588" cy="52322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is-IS" sz="2800" b="1" dirty="0">
                <a:solidFill>
                  <a:srgbClr val="F18921"/>
                </a:solidFill>
              </a:rPr>
              <a:t>80% starf</a:t>
            </a:r>
          </a:p>
        </p:txBody>
      </p:sp>
      <p:sp>
        <p:nvSpPr>
          <p:cNvPr id="5" name="Textastaðgengill 1">
            <a:extLst>
              <a:ext uri="{FF2B5EF4-FFF2-40B4-BE49-F238E27FC236}">
                <a16:creationId xmlns:a16="http://schemas.microsoft.com/office/drawing/2014/main" id="{6E638D72-1C43-4CE8-AA5A-1F04346B3219}"/>
              </a:ext>
            </a:extLst>
          </p:cNvPr>
          <p:cNvSpPr txBox="1">
            <a:spLocks/>
          </p:cNvSpPr>
          <p:nvPr/>
        </p:nvSpPr>
        <p:spPr>
          <a:xfrm>
            <a:off x="430194" y="1892537"/>
            <a:ext cx="2750319" cy="1563445"/>
          </a:xfrm>
          <a:prstGeom prst="rect">
            <a:avLst/>
          </a:prstGeom>
        </p:spPr>
        <p:txBody>
          <a:bodyPr/>
          <a:lstStyle>
            <a:lvl1pPr marL="0" indent="0" algn="l" defTabSz="914400" rtl="0" eaLnBrk="1" latinLnBrk="0" hangingPunct="1">
              <a:lnSpc>
                <a:spcPct val="90000"/>
              </a:lnSpc>
              <a:spcBef>
                <a:spcPts val="1000"/>
              </a:spcBef>
              <a:buFontTx/>
              <a:buNone/>
              <a:defRPr sz="3300" b="1" i="0" kern="1200">
                <a:solidFill>
                  <a:srgbClr val="09501E"/>
                </a:solidFill>
                <a:latin typeface="FiraGO SemiBold" panose="020B0503050000020004" pitchFamily="34" charset="0"/>
                <a:ea typeface="+mn-ea"/>
                <a:cs typeface="FiraGO SemiBold" panose="020B05030500000200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1" i="0" kern="1200">
                <a:solidFill>
                  <a:schemeClr val="tx1"/>
                </a:solidFill>
                <a:latin typeface="FiraGO SemiBold" panose="020B0503050000020004" pitchFamily="34" charset="0"/>
                <a:ea typeface="+mn-ea"/>
                <a:cs typeface="FiraGO SemiBold" panose="020B05030500000200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1" i="0" kern="1200">
                <a:solidFill>
                  <a:schemeClr val="tx1"/>
                </a:solidFill>
                <a:latin typeface="FiraGO SemiBold" panose="020B0503050000020004" pitchFamily="34" charset="0"/>
                <a:ea typeface="+mn-ea"/>
                <a:cs typeface="FiraGO SemiBold" panose="020B05030500000200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1" i="0" kern="1200">
                <a:solidFill>
                  <a:schemeClr val="tx1"/>
                </a:solidFill>
                <a:latin typeface="FiraGO SemiBold" panose="020B0503050000020004" pitchFamily="34" charset="0"/>
                <a:ea typeface="+mn-ea"/>
                <a:cs typeface="FiraGO SemiBold" panose="020B05030500000200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1" i="0" kern="1200">
                <a:solidFill>
                  <a:schemeClr val="tx1"/>
                </a:solidFill>
                <a:latin typeface="FiraGO SemiBold" panose="020B0503050000020004" pitchFamily="34" charset="0"/>
                <a:ea typeface="+mn-ea"/>
                <a:cs typeface="FiraGO SemiBold" panose="020B05030500000200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is-IS" sz="1800" b="0" dirty="0"/>
              <a:t>2 næturvaktir virka daga</a:t>
            </a:r>
          </a:p>
          <a:p>
            <a:r>
              <a:rPr lang="is-IS" sz="1800" b="0" dirty="0"/>
              <a:t>2 kvöldvaktir virka daga </a:t>
            </a:r>
          </a:p>
          <a:p>
            <a:r>
              <a:rPr lang="is-IS" sz="1800" b="0" dirty="0"/>
              <a:t>3. hver helgi</a:t>
            </a:r>
          </a:p>
          <a:p>
            <a:r>
              <a:rPr lang="is-IS" sz="1800" b="0" dirty="0"/>
              <a:t>     3 kvöldvaktir</a:t>
            </a:r>
          </a:p>
          <a:p>
            <a:r>
              <a:rPr lang="is-IS" sz="1800" b="0" dirty="0"/>
              <a:t>     3 næturvaktir</a:t>
            </a:r>
          </a:p>
          <a:p>
            <a:pPr algn="ctr"/>
            <a:endParaRPr lang="is-IS" sz="1800" b="0" dirty="0"/>
          </a:p>
        </p:txBody>
      </p:sp>
      <p:pic>
        <p:nvPicPr>
          <p:cNvPr id="10" name="Mynd 9">
            <a:extLst>
              <a:ext uri="{FF2B5EF4-FFF2-40B4-BE49-F238E27FC236}">
                <a16:creationId xmlns:a16="http://schemas.microsoft.com/office/drawing/2014/main" id="{EE691B82-5B93-4A83-9A0D-104B4A834287}"/>
              </a:ext>
            </a:extLst>
          </p:cNvPr>
          <p:cNvPicPr>
            <a:picLocks noChangeAspect="1"/>
          </p:cNvPicPr>
          <p:nvPr/>
        </p:nvPicPr>
        <p:blipFill>
          <a:blip r:embed="rId3"/>
          <a:stretch>
            <a:fillRect/>
          </a:stretch>
        </p:blipFill>
        <p:spPr>
          <a:xfrm>
            <a:off x="3240863" y="1285873"/>
            <a:ext cx="8236762" cy="5344883"/>
          </a:xfrm>
          <a:prstGeom prst="rect">
            <a:avLst/>
          </a:prstGeom>
        </p:spPr>
      </p:pic>
    </p:spTree>
    <p:extLst>
      <p:ext uri="{BB962C8B-B14F-4D97-AF65-F5344CB8AC3E}">
        <p14:creationId xmlns:p14="http://schemas.microsoft.com/office/powerpoint/2010/main" val="17423738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Mynd 9">
            <a:extLst>
              <a:ext uri="{FF2B5EF4-FFF2-40B4-BE49-F238E27FC236}">
                <a16:creationId xmlns:a16="http://schemas.microsoft.com/office/drawing/2014/main" id="{990A6AF5-E9A7-4652-9C63-788C5BA1A6AB}"/>
              </a:ext>
            </a:extLst>
          </p:cNvPr>
          <p:cNvPicPr>
            <a:picLocks noChangeAspect="1"/>
          </p:cNvPicPr>
          <p:nvPr/>
        </p:nvPicPr>
        <p:blipFill>
          <a:blip r:embed="rId3"/>
          <a:stretch>
            <a:fillRect/>
          </a:stretch>
        </p:blipFill>
        <p:spPr>
          <a:xfrm>
            <a:off x="87713" y="978631"/>
            <a:ext cx="11984056" cy="5418671"/>
          </a:xfrm>
          <a:prstGeom prst="rect">
            <a:avLst/>
          </a:prstGeom>
        </p:spPr>
      </p:pic>
      <p:sp>
        <p:nvSpPr>
          <p:cNvPr id="4" name="Staðgengill lóðrétts texta 3">
            <a:extLst>
              <a:ext uri="{FF2B5EF4-FFF2-40B4-BE49-F238E27FC236}">
                <a16:creationId xmlns:a16="http://schemas.microsoft.com/office/drawing/2014/main" id="{6BC1F136-AF49-46B2-B4E5-2D5D8BA2C3FC}"/>
              </a:ext>
            </a:extLst>
          </p:cNvPr>
          <p:cNvSpPr>
            <a:spLocks noGrp="1"/>
          </p:cNvSpPr>
          <p:nvPr>
            <p:ph type="body" orient="vert" sz="quarter" idx="10"/>
          </p:nvPr>
        </p:nvSpPr>
        <p:spPr>
          <a:xfrm rot="16200000">
            <a:off x="5703730" y="-4613785"/>
            <a:ext cx="558119" cy="10441203"/>
          </a:xfrm>
          <a:noFill/>
          <a:ln>
            <a:noFill/>
          </a:ln>
        </p:spPr>
        <p:txBody>
          <a:bodyPr/>
          <a:lstStyle/>
          <a:p>
            <a:pPr algn="l"/>
            <a:r>
              <a:rPr lang="is-IS" dirty="0"/>
              <a:t>140 klst. var 81% starf en verður 96,4% starf = 87.470 kr. hærri laun (22% hækkun)</a:t>
            </a:r>
          </a:p>
        </p:txBody>
      </p:sp>
      <p:sp>
        <p:nvSpPr>
          <p:cNvPr id="2" name="Rétthyrningur: Ávöl horn 1">
            <a:extLst>
              <a:ext uri="{FF2B5EF4-FFF2-40B4-BE49-F238E27FC236}">
                <a16:creationId xmlns:a16="http://schemas.microsoft.com/office/drawing/2014/main" id="{AA784200-A2CF-444D-824D-1E71175F0875}"/>
              </a:ext>
            </a:extLst>
          </p:cNvPr>
          <p:cNvSpPr/>
          <p:nvPr/>
        </p:nvSpPr>
        <p:spPr>
          <a:xfrm>
            <a:off x="5959061" y="967168"/>
            <a:ext cx="796705" cy="474639"/>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3" name="Rétthyrningur: Ávöl horn 2">
            <a:extLst>
              <a:ext uri="{FF2B5EF4-FFF2-40B4-BE49-F238E27FC236}">
                <a16:creationId xmlns:a16="http://schemas.microsoft.com/office/drawing/2014/main" id="{B6AE01AA-30ED-49C8-9461-BFE648AF3716}"/>
              </a:ext>
            </a:extLst>
          </p:cNvPr>
          <p:cNvSpPr/>
          <p:nvPr/>
        </p:nvSpPr>
        <p:spPr>
          <a:xfrm>
            <a:off x="94545" y="2385749"/>
            <a:ext cx="3843952" cy="255354"/>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9" name="Rétthyrningur: Ávöl horn 8">
            <a:extLst>
              <a:ext uri="{FF2B5EF4-FFF2-40B4-BE49-F238E27FC236}">
                <a16:creationId xmlns:a16="http://schemas.microsoft.com/office/drawing/2014/main" id="{85A864FE-9CA1-4EA6-83B7-DC6DA1A38D18}"/>
              </a:ext>
            </a:extLst>
          </p:cNvPr>
          <p:cNvSpPr/>
          <p:nvPr/>
        </p:nvSpPr>
        <p:spPr>
          <a:xfrm>
            <a:off x="8015955" y="2409602"/>
            <a:ext cx="3920895" cy="208475"/>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11" name="Rétthyrningur: Ávöl horn 10">
            <a:extLst>
              <a:ext uri="{FF2B5EF4-FFF2-40B4-BE49-F238E27FC236}">
                <a16:creationId xmlns:a16="http://schemas.microsoft.com/office/drawing/2014/main" id="{DDAEFDB1-EDF5-42D3-8E89-5E73D6F7EF0E}"/>
              </a:ext>
            </a:extLst>
          </p:cNvPr>
          <p:cNvSpPr/>
          <p:nvPr/>
        </p:nvSpPr>
        <p:spPr>
          <a:xfrm>
            <a:off x="4045036" y="2377987"/>
            <a:ext cx="3843952" cy="255353"/>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13" name="Rétthyrningur: Ávöl horn 12">
            <a:extLst>
              <a:ext uri="{FF2B5EF4-FFF2-40B4-BE49-F238E27FC236}">
                <a16:creationId xmlns:a16="http://schemas.microsoft.com/office/drawing/2014/main" id="{84AAB4DE-4E1B-4728-B454-77AFCB5861EE}"/>
              </a:ext>
            </a:extLst>
          </p:cNvPr>
          <p:cNvSpPr/>
          <p:nvPr/>
        </p:nvSpPr>
        <p:spPr>
          <a:xfrm>
            <a:off x="4052987" y="2644847"/>
            <a:ext cx="3843952" cy="210032"/>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15" name="Rétthyrningur: Ávöl horn 14">
            <a:extLst>
              <a:ext uri="{FF2B5EF4-FFF2-40B4-BE49-F238E27FC236}">
                <a16:creationId xmlns:a16="http://schemas.microsoft.com/office/drawing/2014/main" id="{1BB79CA1-5E41-4851-84FE-4D6E623C2EE4}"/>
              </a:ext>
            </a:extLst>
          </p:cNvPr>
          <p:cNvSpPr/>
          <p:nvPr/>
        </p:nvSpPr>
        <p:spPr>
          <a:xfrm>
            <a:off x="8015955" y="2628011"/>
            <a:ext cx="3927142" cy="271713"/>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17" name="Rétthyrningur: Ávöl horn 16">
            <a:extLst>
              <a:ext uri="{FF2B5EF4-FFF2-40B4-BE49-F238E27FC236}">
                <a16:creationId xmlns:a16="http://schemas.microsoft.com/office/drawing/2014/main" id="{9375D860-D008-4B48-BE8C-D482098161F6}"/>
              </a:ext>
            </a:extLst>
          </p:cNvPr>
          <p:cNvSpPr/>
          <p:nvPr/>
        </p:nvSpPr>
        <p:spPr>
          <a:xfrm>
            <a:off x="101811" y="2904865"/>
            <a:ext cx="2644696" cy="492331"/>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19" name="Rétthyrningur: Ávöl horn 18">
            <a:extLst>
              <a:ext uri="{FF2B5EF4-FFF2-40B4-BE49-F238E27FC236}">
                <a16:creationId xmlns:a16="http://schemas.microsoft.com/office/drawing/2014/main" id="{6FE6C90D-444B-43A5-9D19-39B96F0C1741}"/>
              </a:ext>
            </a:extLst>
          </p:cNvPr>
          <p:cNvSpPr/>
          <p:nvPr/>
        </p:nvSpPr>
        <p:spPr>
          <a:xfrm>
            <a:off x="4037085" y="2899724"/>
            <a:ext cx="2725527" cy="983588"/>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21" name="Rétthyrningur: Ávöl horn 20">
            <a:extLst>
              <a:ext uri="{FF2B5EF4-FFF2-40B4-BE49-F238E27FC236}">
                <a16:creationId xmlns:a16="http://schemas.microsoft.com/office/drawing/2014/main" id="{86A6889F-D161-4958-86F8-95ABCBA8898C}"/>
              </a:ext>
            </a:extLst>
          </p:cNvPr>
          <p:cNvSpPr/>
          <p:nvPr/>
        </p:nvSpPr>
        <p:spPr>
          <a:xfrm>
            <a:off x="7986456" y="2900662"/>
            <a:ext cx="2725528" cy="1056675"/>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29" name="Rétthyrningur: Ávöl horn 28">
            <a:extLst>
              <a:ext uri="{FF2B5EF4-FFF2-40B4-BE49-F238E27FC236}">
                <a16:creationId xmlns:a16="http://schemas.microsoft.com/office/drawing/2014/main" id="{94188D6C-E00D-4B39-BDF2-8FACAB47E922}"/>
              </a:ext>
            </a:extLst>
          </p:cNvPr>
          <p:cNvSpPr/>
          <p:nvPr/>
        </p:nvSpPr>
        <p:spPr>
          <a:xfrm>
            <a:off x="86594" y="4900192"/>
            <a:ext cx="2659913" cy="231349"/>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31" name="Rétthyrningur: Ávöl horn 30">
            <a:extLst>
              <a:ext uri="{FF2B5EF4-FFF2-40B4-BE49-F238E27FC236}">
                <a16:creationId xmlns:a16="http://schemas.microsoft.com/office/drawing/2014/main" id="{D45EE29D-3066-4472-AE4C-B760128DDE21}"/>
              </a:ext>
            </a:extLst>
          </p:cNvPr>
          <p:cNvSpPr/>
          <p:nvPr/>
        </p:nvSpPr>
        <p:spPr>
          <a:xfrm>
            <a:off x="4048469" y="4904920"/>
            <a:ext cx="2725527" cy="226621"/>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33" name="Rétthyrningur: Ávöl horn 32">
            <a:extLst>
              <a:ext uri="{FF2B5EF4-FFF2-40B4-BE49-F238E27FC236}">
                <a16:creationId xmlns:a16="http://schemas.microsoft.com/office/drawing/2014/main" id="{6A13D7E8-F355-4280-95D6-7F204DB82BEC}"/>
              </a:ext>
            </a:extLst>
          </p:cNvPr>
          <p:cNvSpPr/>
          <p:nvPr/>
        </p:nvSpPr>
        <p:spPr>
          <a:xfrm>
            <a:off x="7978917" y="4900192"/>
            <a:ext cx="2733068" cy="226621"/>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35" name="Rétthyrningur: Ávöl horn 34">
            <a:extLst>
              <a:ext uri="{FF2B5EF4-FFF2-40B4-BE49-F238E27FC236}">
                <a16:creationId xmlns:a16="http://schemas.microsoft.com/office/drawing/2014/main" id="{1D9B73B4-6D1E-4BFC-89DE-C94A8DC031F1}"/>
              </a:ext>
            </a:extLst>
          </p:cNvPr>
          <p:cNvSpPr/>
          <p:nvPr/>
        </p:nvSpPr>
        <p:spPr>
          <a:xfrm>
            <a:off x="86010" y="5131541"/>
            <a:ext cx="2660497" cy="231349"/>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37" name="Rétthyrningur: Ávöl horn 36">
            <a:extLst>
              <a:ext uri="{FF2B5EF4-FFF2-40B4-BE49-F238E27FC236}">
                <a16:creationId xmlns:a16="http://schemas.microsoft.com/office/drawing/2014/main" id="{08D11F1C-0E89-4756-8FF2-E82146F36B3A}"/>
              </a:ext>
            </a:extLst>
          </p:cNvPr>
          <p:cNvSpPr/>
          <p:nvPr/>
        </p:nvSpPr>
        <p:spPr>
          <a:xfrm>
            <a:off x="4051537" y="5162240"/>
            <a:ext cx="2722460" cy="200650"/>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39" name="Rétthyrningur: Ávöl horn 38">
            <a:extLst>
              <a:ext uri="{FF2B5EF4-FFF2-40B4-BE49-F238E27FC236}">
                <a16:creationId xmlns:a16="http://schemas.microsoft.com/office/drawing/2014/main" id="{EC788537-2567-452A-BC2E-7071A2729207}"/>
              </a:ext>
            </a:extLst>
          </p:cNvPr>
          <p:cNvSpPr/>
          <p:nvPr/>
        </p:nvSpPr>
        <p:spPr>
          <a:xfrm>
            <a:off x="7986455" y="5159808"/>
            <a:ext cx="2733069" cy="223686"/>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40" name="Sporaskja 39">
            <a:extLst>
              <a:ext uri="{FF2B5EF4-FFF2-40B4-BE49-F238E27FC236}">
                <a16:creationId xmlns:a16="http://schemas.microsoft.com/office/drawing/2014/main" id="{DBA25437-4465-4EA5-815E-C22AD6BB8ED1}"/>
              </a:ext>
            </a:extLst>
          </p:cNvPr>
          <p:cNvSpPr/>
          <p:nvPr/>
        </p:nvSpPr>
        <p:spPr>
          <a:xfrm>
            <a:off x="3346759" y="6022361"/>
            <a:ext cx="585467" cy="500931"/>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42" name="Sporaskja 41">
            <a:extLst>
              <a:ext uri="{FF2B5EF4-FFF2-40B4-BE49-F238E27FC236}">
                <a16:creationId xmlns:a16="http://schemas.microsoft.com/office/drawing/2014/main" id="{666DAB91-1DD5-47BD-A98F-0E3244593306}"/>
              </a:ext>
            </a:extLst>
          </p:cNvPr>
          <p:cNvSpPr/>
          <p:nvPr/>
        </p:nvSpPr>
        <p:spPr>
          <a:xfrm>
            <a:off x="7334820" y="6022667"/>
            <a:ext cx="585467" cy="500931"/>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44" name="Sporaskja 43">
            <a:extLst>
              <a:ext uri="{FF2B5EF4-FFF2-40B4-BE49-F238E27FC236}">
                <a16:creationId xmlns:a16="http://schemas.microsoft.com/office/drawing/2014/main" id="{051CF572-571A-4FBA-924E-6062E6510C42}"/>
              </a:ext>
            </a:extLst>
          </p:cNvPr>
          <p:cNvSpPr/>
          <p:nvPr/>
        </p:nvSpPr>
        <p:spPr>
          <a:xfrm>
            <a:off x="11365768" y="6015944"/>
            <a:ext cx="585467" cy="500931"/>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46" name="Rétthyrningur: Ávöl horn 45">
            <a:extLst>
              <a:ext uri="{FF2B5EF4-FFF2-40B4-BE49-F238E27FC236}">
                <a16:creationId xmlns:a16="http://schemas.microsoft.com/office/drawing/2014/main" id="{960453F2-7902-4693-8535-30C17B535D70}"/>
              </a:ext>
            </a:extLst>
          </p:cNvPr>
          <p:cNvSpPr/>
          <p:nvPr/>
        </p:nvSpPr>
        <p:spPr>
          <a:xfrm>
            <a:off x="4042191" y="6160983"/>
            <a:ext cx="2720421" cy="200650"/>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48" name="Rétthyrningur: Ávöl horn 47">
            <a:extLst>
              <a:ext uri="{FF2B5EF4-FFF2-40B4-BE49-F238E27FC236}">
                <a16:creationId xmlns:a16="http://schemas.microsoft.com/office/drawing/2014/main" id="{D8D15BA2-7FE1-4221-87CC-360CBF7BCD5A}"/>
              </a:ext>
            </a:extLst>
          </p:cNvPr>
          <p:cNvSpPr/>
          <p:nvPr/>
        </p:nvSpPr>
        <p:spPr>
          <a:xfrm>
            <a:off x="8007491" y="6154567"/>
            <a:ext cx="2733069" cy="223686"/>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Tree>
    <p:extLst>
      <p:ext uri="{BB962C8B-B14F-4D97-AF65-F5344CB8AC3E}">
        <p14:creationId xmlns:p14="http://schemas.microsoft.com/office/powerpoint/2010/main" val="419104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9"/>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0"/>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2"/>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4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13" grpId="0" animBg="1"/>
      <p:bldP spid="15" grpId="0" animBg="1"/>
      <p:bldP spid="17" grpId="0" animBg="1"/>
      <p:bldP spid="19" grpId="0" animBg="1"/>
      <p:bldP spid="21" grpId="0" animBg="1"/>
      <p:bldP spid="29" grpId="0" animBg="1"/>
      <p:bldP spid="31" grpId="0" animBg="1"/>
      <p:bldP spid="33" grpId="0" animBg="1"/>
      <p:bldP spid="35" grpId="0" animBg="1"/>
      <p:bldP spid="37" grpId="0" animBg="1"/>
      <p:bldP spid="39" grpId="0" animBg="1"/>
      <p:bldP spid="40" grpId="0" animBg="1"/>
      <p:bldP spid="42" grpId="0" animBg="1"/>
      <p:bldP spid="44" grpId="0" animBg="1"/>
      <p:bldP spid="46" grpId="0" animBg="1"/>
      <p:bldP spid="4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taðgengill lóðrétts texta 3">
            <a:extLst>
              <a:ext uri="{FF2B5EF4-FFF2-40B4-BE49-F238E27FC236}">
                <a16:creationId xmlns:a16="http://schemas.microsoft.com/office/drawing/2014/main" id="{B69E49EC-3051-41E2-83D7-D819C09517C4}"/>
              </a:ext>
            </a:extLst>
          </p:cNvPr>
          <p:cNvSpPr>
            <a:spLocks noGrp="1"/>
          </p:cNvSpPr>
          <p:nvPr>
            <p:ph type="body" orient="vert" sz="quarter" idx="10"/>
          </p:nvPr>
        </p:nvSpPr>
        <p:spPr>
          <a:xfrm rot="16200000">
            <a:off x="6372661" y="-2950598"/>
            <a:ext cx="558119" cy="7360528"/>
          </a:xfrm>
        </p:spPr>
        <p:txBody>
          <a:bodyPr/>
          <a:lstStyle/>
          <a:p>
            <a:pPr algn="ctr"/>
            <a:r>
              <a:rPr lang="is-IS" sz="3200" dirty="0"/>
              <a:t>Sjúkraliði sem vinnur 3. hverja helgi</a:t>
            </a:r>
          </a:p>
          <a:p>
            <a:pPr algn="ctr"/>
            <a:endParaRPr lang="is-IS" sz="3200" dirty="0"/>
          </a:p>
        </p:txBody>
      </p:sp>
      <p:sp>
        <p:nvSpPr>
          <p:cNvPr id="2" name="Rétthyrningur 1">
            <a:extLst>
              <a:ext uri="{FF2B5EF4-FFF2-40B4-BE49-F238E27FC236}">
                <a16:creationId xmlns:a16="http://schemas.microsoft.com/office/drawing/2014/main" id="{CC7E2286-AF3C-45BE-B5FA-B5BD4434AFFD}"/>
              </a:ext>
            </a:extLst>
          </p:cNvPr>
          <p:cNvSpPr/>
          <p:nvPr/>
        </p:nvSpPr>
        <p:spPr>
          <a:xfrm>
            <a:off x="271604" y="615636"/>
            <a:ext cx="1439501" cy="6518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3" name="Textarammi 2">
            <a:extLst>
              <a:ext uri="{FF2B5EF4-FFF2-40B4-BE49-F238E27FC236}">
                <a16:creationId xmlns:a16="http://schemas.microsoft.com/office/drawing/2014/main" id="{654D700A-D730-4E9B-B3D9-293B7EEA8C64}"/>
              </a:ext>
            </a:extLst>
          </p:cNvPr>
          <p:cNvSpPr txBox="1"/>
          <p:nvPr/>
        </p:nvSpPr>
        <p:spPr>
          <a:xfrm>
            <a:off x="199843" y="573499"/>
            <a:ext cx="2150588" cy="52322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is-IS" sz="2800" b="1" dirty="0">
                <a:solidFill>
                  <a:srgbClr val="F18921"/>
                </a:solidFill>
              </a:rPr>
              <a:t>70% starf</a:t>
            </a:r>
          </a:p>
        </p:txBody>
      </p:sp>
      <p:sp>
        <p:nvSpPr>
          <p:cNvPr id="5" name="Sporaskja 4">
            <a:extLst>
              <a:ext uri="{FF2B5EF4-FFF2-40B4-BE49-F238E27FC236}">
                <a16:creationId xmlns:a16="http://schemas.microsoft.com/office/drawing/2014/main" id="{0F3CDAD2-B7F5-4115-8A9A-15234E8184D3}"/>
              </a:ext>
            </a:extLst>
          </p:cNvPr>
          <p:cNvSpPr/>
          <p:nvPr/>
        </p:nvSpPr>
        <p:spPr>
          <a:xfrm>
            <a:off x="95416" y="1285874"/>
            <a:ext cx="2550275" cy="1943101"/>
          </a:xfrm>
          <a:prstGeom prst="ellipse">
            <a:avLst/>
          </a:prstGeom>
          <a:solidFill>
            <a:srgbClr val="CBE4CE"/>
          </a:solidFill>
          <a:ln>
            <a:solidFill>
              <a:srgbClr val="CBE4C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solidFill>
                <a:schemeClr val="bg1"/>
              </a:solidFill>
            </a:endParaRPr>
          </a:p>
        </p:txBody>
      </p:sp>
      <p:sp>
        <p:nvSpPr>
          <p:cNvPr id="9" name="Textastaðgengill 1">
            <a:extLst>
              <a:ext uri="{FF2B5EF4-FFF2-40B4-BE49-F238E27FC236}">
                <a16:creationId xmlns:a16="http://schemas.microsoft.com/office/drawing/2014/main" id="{C15FE853-4C81-49D1-A4FA-5216EC3732AD}"/>
              </a:ext>
            </a:extLst>
          </p:cNvPr>
          <p:cNvSpPr txBox="1">
            <a:spLocks/>
          </p:cNvSpPr>
          <p:nvPr/>
        </p:nvSpPr>
        <p:spPr>
          <a:xfrm>
            <a:off x="95416" y="1854685"/>
            <a:ext cx="2550275" cy="1563445"/>
          </a:xfrm>
          <a:prstGeom prst="rect">
            <a:avLst/>
          </a:prstGeom>
        </p:spPr>
        <p:txBody>
          <a:bodyPr/>
          <a:lstStyle>
            <a:lvl1pPr marL="0" indent="0" algn="l" defTabSz="914400" rtl="0" eaLnBrk="1" latinLnBrk="0" hangingPunct="1">
              <a:lnSpc>
                <a:spcPct val="90000"/>
              </a:lnSpc>
              <a:spcBef>
                <a:spcPts val="1000"/>
              </a:spcBef>
              <a:buFontTx/>
              <a:buNone/>
              <a:defRPr sz="3300" b="1" i="0" kern="1200">
                <a:solidFill>
                  <a:srgbClr val="09501E"/>
                </a:solidFill>
                <a:latin typeface="FiraGO SemiBold" panose="020B0503050000020004" pitchFamily="34" charset="0"/>
                <a:ea typeface="+mn-ea"/>
                <a:cs typeface="FiraGO SemiBold" panose="020B05030500000200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1" i="0" kern="1200">
                <a:solidFill>
                  <a:schemeClr val="tx1"/>
                </a:solidFill>
                <a:latin typeface="FiraGO SemiBold" panose="020B0503050000020004" pitchFamily="34" charset="0"/>
                <a:ea typeface="+mn-ea"/>
                <a:cs typeface="FiraGO SemiBold" panose="020B05030500000200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1" i="0" kern="1200">
                <a:solidFill>
                  <a:schemeClr val="tx1"/>
                </a:solidFill>
                <a:latin typeface="FiraGO SemiBold" panose="020B0503050000020004" pitchFamily="34" charset="0"/>
                <a:ea typeface="+mn-ea"/>
                <a:cs typeface="FiraGO SemiBold" panose="020B05030500000200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1" i="0" kern="1200">
                <a:solidFill>
                  <a:schemeClr val="tx1"/>
                </a:solidFill>
                <a:latin typeface="FiraGO SemiBold" panose="020B0503050000020004" pitchFamily="34" charset="0"/>
                <a:ea typeface="+mn-ea"/>
                <a:cs typeface="FiraGO SemiBold" panose="020B05030500000200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1" i="0" kern="1200">
                <a:solidFill>
                  <a:schemeClr val="tx1"/>
                </a:solidFill>
                <a:latin typeface="FiraGO SemiBold" panose="020B0503050000020004" pitchFamily="34" charset="0"/>
                <a:ea typeface="+mn-ea"/>
                <a:cs typeface="FiraGO SemiBold" panose="020B05030500000200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is-IS" sz="1800" b="0" dirty="0"/>
              <a:t>2 næturvaktir virka daga</a:t>
            </a:r>
          </a:p>
          <a:p>
            <a:pPr algn="ctr"/>
            <a:r>
              <a:rPr lang="is-IS" sz="1800" b="0" dirty="0"/>
              <a:t>2 kvöldvaktir virka daga</a:t>
            </a:r>
          </a:p>
          <a:p>
            <a:pPr algn="ctr"/>
            <a:r>
              <a:rPr lang="is-IS" sz="1800" b="0" dirty="0"/>
              <a:t>3. hver helgi </a:t>
            </a:r>
          </a:p>
        </p:txBody>
      </p:sp>
      <p:pic>
        <p:nvPicPr>
          <p:cNvPr id="11" name="Mynd 10">
            <a:extLst>
              <a:ext uri="{FF2B5EF4-FFF2-40B4-BE49-F238E27FC236}">
                <a16:creationId xmlns:a16="http://schemas.microsoft.com/office/drawing/2014/main" id="{91B85E37-A6A0-4B1A-A403-AD3A9971E547}"/>
              </a:ext>
            </a:extLst>
          </p:cNvPr>
          <p:cNvPicPr>
            <a:picLocks noChangeAspect="1"/>
          </p:cNvPicPr>
          <p:nvPr/>
        </p:nvPicPr>
        <p:blipFill>
          <a:blip r:embed="rId3"/>
          <a:stretch>
            <a:fillRect/>
          </a:stretch>
        </p:blipFill>
        <p:spPr>
          <a:xfrm>
            <a:off x="2705062" y="1285873"/>
            <a:ext cx="8267738" cy="5370897"/>
          </a:xfrm>
          <a:prstGeom prst="rect">
            <a:avLst/>
          </a:prstGeom>
        </p:spPr>
      </p:pic>
    </p:spTree>
    <p:extLst>
      <p:ext uri="{BB962C8B-B14F-4D97-AF65-F5344CB8AC3E}">
        <p14:creationId xmlns:p14="http://schemas.microsoft.com/office/powerpoint/2010/main" val="30756252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ynd 4">
            <a:extLst>
              <a:ext uri="{FF2B5EF4-FFF2-40B4-BE49-F238E27FC236}">
                <a16:creationId xmlns:a16="http://schemas.microsoft.com/office/drawing/2014/main" id="{A92BA610-AAD0-46AA-BFD0-305A64E43E13}"/>
              </a:ext>
            </a:extLst>
          </p:cNvPr>
          <p:cNvPicPr>
            <a:picLocks noChangeAspect="1"/>
          </p:cNvPicPr>
          <p:nvPr/>
        </p:nvPicPr>
        <p:blipFill>
          <a:blip r:embed="rId3"/>
          <a:stretch>
            <a:fillRect/>
          </a:stretch>
        </p:blipFill>
        <p:spPr>
          <a:xfrm>
            <a:off x="64236" y="937598"/>
            <a:ext cx="12058354" cy="5487060"/>
          </a:xfrm>
          <a:prstGeom prst="rect">
            <a:avLst/>
          </a:prstGeom>
        </p:spPr>
      </p:pic>
      <p:sp>
        <p:nvSpPr>
          <p:cNvPr id="2" name="Rétthyrningur: Ávöl horn 1">
            <a:extLst>
              <a:ext uri="{FF2B5EF4-FFF2-40B4-BE49-F238E27FC236}">
                <a16:creationId xmlns:a16="http://schemas.microsoft.com/office/drawing/2014/main" id="{F071C990-2A4A-4D74-A1C1-A670AFAE8ED5}"/>
              </a:ext>
            </a:extLst>
          </p:cNvPr>
          <p:cNvSpPr/>
          <p:nvPr/>
        </p:nvSpPr>
        <p:spPr>
          <a:xfrm>
            <a:off x="6042027" y="908530"/>
            <a:ext cx="787652" cy="558120"/>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3" name="Rétthyrningur: Ávöl horn 2">
            <a:extLst>
              <a:ext uri="{FF2B5EF4-FFF2-40B4-BE49-F238E27FC236}">
                <a16:creationId xmlns:a16="http://schemas.microsoft.com/office/drawing/2014/main" id="{0C3C5355-62D7-4052-AD2E-793B8086F8D8}"/>
              </a:ext>
            </a:extLst>
          </p:cNvPr>
          <p:cNvSpPr/>
          <p:nvPr/>
        </p:nvSpPr>
        <p:spPr>
          <a:xfrm>
            <a:off x="50549" y="2363642"/>
            <a:ext cx="3937539" cy="260866"/>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6" name="Rétthyrningur: Ávöl horn 5">
            <a:extLst>
              <a:ext uri="{FF2B5EF4-FFF2-40B4-BE49-F238E27FC236}">
                <a16:creationId xmlns:a16="http://schemas.microsoft.com/office/drawing/2014/main" id="{9E5A9055-ACCE-42D6-BE0B-1D888B371A47}"/>
              </a:ext>
            </a:extLst>
          </p:cNvPr>
          <p:cNvSpPr/>
          <p:nvPr/>
        </p:nvSpPr>
        <p:spPr>
          <a:xfrm>
            <a:off x="4073259" y="2357197"/>
            <a:ext cx="3937539" cy="252006"/>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10" name="Rétthyrningur: Ávöl horn 9">
            <a:extLst>
              <a:ext uri="{FF2B5EF4-FFF2-40B4-BE49-F238E27FC236}">
                <a16:creationId xmlns:a16="http://schemas.microsoft.com/office/drawing/2014/main" id="{3961DC86-D65E-42EA-AB5D-24C52D5E42AE}"/>
              </a:ext>
            </a:extLst>
          </p:cNvPr>
          <p:cNvSpPr/>
          <p:nvPr/>
        </p:nvSpPr>
        <p:spPr>
          <a:xfrm>
            <a:off x="8064328" y="2355691"/>
            <a:ext cx="3937539" cy="252006"/>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12" name="Rétthyrningur: Ávöl horn 11">
            <a:extLst>
              <a:ext uri="{FF2B5EF4-FFF2-40B4-BE49-F238E27FC236}">
                <a16:creationId xmlns:a16="http://schemas.microsoft.com/office/drawing/2014/main" id="{F3773794-054F-418F-808C-130F8FEE7383}"/>
              </a:ext>
            </a:extLst>
          </p:cNvPr>
          <p:cNvSpPr/>
          <p:nvPr/>
        </p:nvSpPr>
        <p:spPr>
          <a:xfrm>
            <a:off x="69410" y="2865430"/>
            <a:ext cx="2800539" cy="563569"/>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14" name="Rétthyrningur: Ávöl horn 13">
            <a:extLst>
              <a:ext uri="{FF2B5EF4-FFF2-40B4-BE49-F238E27FC236}">
                <a16:creationId xmlns:a16="http://schemas.microsoft.com/office/drawing/2014/main" id="{75C3B4C1-E962-48A5-BCC8-24AAD7DAE48A}"/>
              </a:ext>
            </a:extLst>
          </p:cNvPr>
          <p:cNvSpPr/>
          <p:nvPr/>
        </p:nvSpPr>
        <p:spPr>
          <a:xfrm>
            <a:off x="4058151" y="2878647"/>
            <a:ext cx="2800539" cy="1012833"/>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16" name="Rétthyrningur: Ávöl horn 15">
            <a:extLst>
              <a:ext uri="{FF2B5EF4-FFF2-40B4-BE49-F238E27FC236}">
                <a16:creationId xmlns:a16="http://schemas.microsoft.com/office/drawing/2014/main" id="{A68F915E-CF1C-4D51-A277-1063404EFD82}"/>
              </a:ext>
            </a:extLst>
          </p:cNvPr>
          <p:cNvSpPr/>
          <p:nvPr/>
        </p:nvSpPr>
        <p:spPr>
          <a:xfrm>
            <a:off x="8064328" y="2918044"/>
            <a:ext cx="2800539" cy="973436"/>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18" name="Rétthyrningur: Ávöl horn 17">
            <a:extLst>
              <a:ext uri="{FF2B5EF4-FFF2-40B4-BE49-F238E27FC236}">
                <a16:creationId xmlns:a16="http://schemas.microsoft.com/office/drawing/2014/main" id="{6B0B6F66-BD70-4A99-9152-AF1771B9FA0E}"/>
              </a:ext>
            </a:extLst>
          </p:cNvPr>
          <p:cNvSpPr/>
          <p:nvPr/>
        </p:nvSpPr>
        <p:spPr>
          <a:xfrm>
            <a:off x="107831" y="4856405"/>
            <a:ext cx="2768853" cy="252006"/>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20" name="Rétthyrningur: Ávöl horn 19">
            <a:extLst>
              <a:ext uri="{FF2B5EF4-FFF2-40B4-BE49-F238E27FC236}">
                <a16:creationId xmlns:a16="http://schemas.microsoft.com/office/drawing/2014/main" id="{DC581FFF-0A80-4289-B9B6-1AC7BEBDEB21}"/>
              </a:ext>
            </a:extLst>
          </p:cNvPr>
          <p:cNvSpPr/>
          <p:nvPr/>
        </p:nvSpPr>
        <p:spPr>
          <a:xfrm>
            <a:off x="4058151" y="4856404"/>
            <a:ext cx="2800539" cy="252006"/>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22" name="Rétthyrningur: Ávöl horn 21">
            <a:extLst>
              <a:ext uri="{FF2B5EF4-FFF2-40B4-BE49-F238E27FC236}">
                <a16:creationId xmlns:a16="http://schemas.microsoft.com/office/drawing/2014/main" id="{A667C94C-1C75-4730-9779-55D959DE3D16}"/>
              </a:ext>
            </a:extLst>
          </p:cNvPr>
          <p:cNvSpPr/>
          <p:nvPr/>
        </p:nvSpPr>
        <p:spPr>
          <a:xfrm>
            <a:off x="8055266" y="4866206"/>
            <a:ext cx="2809602" cy="269250"/>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24" name="Rétthyrningur: Ávöl horn 23">
            <a:extLst>
              <a:ext uri="{FF2B5EF4-FFF2-40B4-BE49-F238E27FC236}">
                <a16:creationId xmlns:a16="http://schemas.microsoft.com/office/drawing/2014/main" id="{C88520A4-28EC-4013-899D-B1BFFDF6590B}"/>
              </a:ext>
            </a:extLst>
          </p:cNvPr>
          <p:cNvSpPr/>
          <p:nvPr/>
        </p:nvSpPr>
        <p:spPr>
          <a:xfrm>
            <a:off x="103307" y="5118212"/>
            <a:ext cx="2773377" cy="269250"/>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26" name="Rétthyrningur: Ávöl horn 25">
            <a:extLst>
              <a:ext uri="{FF2B5EF4-FFF2-40B4-BE49-F238E27FC236}">
                <a16:creationId xmlns:a16="http://schemas.microsoft.com/office/drawing/2014/main" id="{977FF305-E0DC-40CF-AF11-C63C246F5541}"/>
              </a:ext>
            </a:extLst>
          </p:cNvPr>
          <p:cNvSpPr/>
          <p:nvPr/>
        </p:nvSpPr>
        <p:spPr>
          <a:xfrm>
            <a:off x="4058151" y="5125533"/>
            <a:ext cx="2815647" cy="252006"/>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28" name="Rétthyrningur: Ávöl horn 27">
            <a:extLst>
              <a:ext uri="{FF2B5EF4-FFF2-40B4-BE49-F238E27FC236}">
                <a16:creationId xmlns:a16="http://schemas.microsoft.com/office/drawing/2014/main" id="{FD4F44D9-F719-47B9-8C31-D7BE891E0067}"/>
              </a:ext>
            </a:extLst>
          </p:cNvPr>
          <p:cNvSpPr/>
          <p:nvPr/>
        </p:nvSpPr>
        <p:spPr>
          <a:xfrm>
            <a:off x="8064328" y="5135456"/>
            <a:ext cx="2805105" cy="303236"/>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30" name="Rétthyrningur: Ávöl horn 29">
            <a:extLst>
              <a:ext uri="{FF2B5EF4-FFF2-40B4-BE49-F238E27FC236}">
                <a16:creationId xmlns:a16="http://schemas.microsoft.com/office/drawing/2014/main" id="{F557FA8F-CA55-4D37-9BE5-46A59C2E07E3}"/>
              </a:ext>
            </a:extLst>
          </p:cNvPr>
          <p:cNvSpPr/>
          <p:nvPr/>
        </p:nvSpPr>
        <p:spPr>
          <a:xfrm>
            <a:off x="4105807" y="6138366"/>
            <a:ext cx="2767991" cy="252006"/>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32" name="Rétthyrningur: Ávöl horn 31">
            <a:extLst>
              <a:ext uri="{FF2B5EF4-FFF2-40B4-BE49-F238E27FC236}">
                <a16:creationId xmlns:a16="http://schemas.microsoft.com/office/drawing/2014/main" id="{B99F2722-B9ED-46B1-97D2-484C7097DADB}"/>
              </a:ext>
            </a:extLst>
          </p:cNvPr>
          <p:cNvSpPr/>
          <p:nvPr/>
        </p:nvSpPr>
        <p:spPr>
          <a:xfrm>
            <a:off x="8102972" y="6126724"/>
            <a:ext cx="2766462" cy="317814"/>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33" name="Sporaskja 32">
            <a:extLst>
              <a:ext uri="{FF2B5EF4-FFF2-40B4-BE49-F238E27FC236}">
                <a16:creationId xmlns:a16="http://schemas.microsoft.com/office/drawing/2014/main" id="{EFDC27E5-5249-484F-878E-C499423E1768}"/>
              </a:ext>
            </a:extLst>
          </p:cNvPr>
          <p:cNvSpPr/>
          <p:nvPr/>
        </p:nvSpPr>
        <p:spPr>
          <a:xfrm>
            <a:off x="3340729" y="5918576"/>
            <a:ext cx="717422" cy="632271"/>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35" name="Sporaskja 34">
            <a:extLst>
              <a:ext uri="{FF2B5EF4-FFF2-40B4-BE49-F238E27FC236}">
                <a16:creationId xmlns:a16="http://schemas.microsoft.com/office/drawing/2014/main" id="{58015CFB-FA72-4F7C-9854-CBC8C1C8AF75}"/>
              </a:ext>
            </a:extLst>
          </p:cNvPr>
          <p:cNvSpPr/>
          <p:nvPr/>
        </p:nvSpPr>
        <p:spPr>
          <a:xfrm>
            <a:off x="7337843" y="5930546"/>
            <a:ext cx="717422" cy="632271"/>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37" name="Sporaskja 36">
            <a:extLst>
              <a:ext uri="{FF2B5EF4-FFF2-40B4-BE49-F238E27FC236}">
                <a16:creationId xmlns:a16="http://schemas.microsoft.com/office/drawing/2014/main" id="{3A3811D2-188F-4625-8194-0ADC4EDFC928}"/>
              </a:ext>
            </a:extLst>
          </p:cNvPr>
          <p:cNvSpPr/>
          <p:nvPr/>
        </p:nvSpPr>
        <p:spPr>
          <a:xfrm>
            <a:off x="11349624" y="5958787"/>
            <a:ext cx="717422" cy="632271"/>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38" name="Staðgengill lóðrétts texta 3">
            <a:extLst>
              <a:ext uri="{FF2B5EF4-FFF2-40B4-BE49-F238E27FC236}">
                <a16:creationId xmlns:a16="http://schemas.microsoft.com/office/drawing/2014/main" id="{7917DBC8-93BB-48D5-8F87-719DBD8FAB6C}"/>
              </a:ext>
            </a:extLst>
          </p:cNvPr>
          <p:cNvSpPr>
            <a:spLocks noGrp="1"/>
          </p:cNvSpPr>
          <p:nvPr>
            <p:ph type="body" orient="vert" sz="quarter" idx="10"/>
          </p:nvPr>
        </p:nvSpPr>
        <p:spPr>
          <a:xfrm rot="16200000">
            <a:off x="6068004" y="-4149472"/>
            <a:ext cx="558800" cy="9576696"/>
          </a:xfrm>
        </p:spPr>
        <p:txBody>
          <a:bodyPr/>
          <a:lstStyle/>
          <a:p>
            <a:pPr algn="l"/>
            <a:r>
              <a:rPr lang="is-IS" dirty="0"/>
              <a:t>124 klst. var 72% starf en verður 85,4% starf = 58.422 kr. hærri laun (16,6%)</a:t>
            </a:r>
          </a:p>
        </p:txBody>
      </p:sp>
      <p:sp>
        <p:nvSpPr>
          <p:cNvPr id="40" name="Rétthyrningur: Ávöl horn 39">
            <a:extLst>
              <a:ext uri="{FF2B5EF4-FFF2-40B4-BE49-F238E27FC236}">
                <a16:creationId xmlns:a16="http://schemas.microsoft.com/office/drawing/2014/main" id="{0C17CBF1-056E-4C18-BF65-C1590705E327}"/>
              </a:ext>
            </a:extLst>
          </p:cNvPr>
          <p:cNvSpPr/>
          <p:nvPr/>
        </p:nvSpPr>
        <p:spPr>
          <a:xfrm>
            <a:off x="4066412" y="2626641"/>
            <a:ext cx="3937539" cy="252006"/>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42" name="Rétthyrningur: Ávöl horn 41">
            <a:extLst>
              <a:ext uri="{FF2B5EF4-FFF2-40B4-BE49-F238E27FC236}">
                <a16:creationId xmlns:a16="http://schemas.microsoft.com/office/drawing/2014/main" id="{027C9A36-5506-4A58-921E-6772C34895C4}"/>
              </a:ext>
            </a:extLst>
          </p:cNvPr>
          <p:cNvSpPr/>
          <p:nvPr/>
        </p:nvSpPr>
        <p:spPr>
          <a:xfrm>
            <a:off x="8082438" y="2648794"/>
            <a:ext cx="3919429" cy="229853"/>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Tree>
    <p:extLst>
      <p:ext uri="{BB962C8B-B14F-4D97-AF65-F5344CB8AC3E}">
        <p14:creationId xmlns:p14="http://schemas.microsoft.com/office/powerpoint/2010/main" val="3988603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3"/>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5"/>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P spid="16" grpId="0" animBg="1"/>
      <p:bldP spid="18" grpId="0" animBg="1"/>
      <p:bldP spid="20" grpId="0" animBg="1"/>
      <p:bldP spid="22" grpId="0" animBg="1"/>
      <p:bldP spid="24" grpId="0" animBg="1"/>
      <p:bldP spid="26" grpId="0" animBg="1"/>
      <p:bldP spid="28" grpId="0" animBg="1"/>
      <p:bldP spid="30" grpId="0" animBg="1"/>
      <p:bldP spid="32" grpId="0" animBg="1"/>
      <p:bldP spid="33" grpId="0" animBg="1"/>
      <p:bldP spid="35" grpId="0" animBg="1"/>
      <p:bldP spid="37" grpId="0" animBg="1"/>
      <p:bldP spid="38" grpId="0" build="p"/>
      <p:bldP spid="40" grpId="0" animBg="1"/>
      <p:bldP spid="42" grpId="0" animBg="1"/>
    </p:bldLst>
  </p:timing>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þ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C91AEC1185B1A40B8C22CFA6E75963B" ma:contentTypeVersion="9" ma:contentTypeDescription="Create a new document." ma:contentTypeScope="" ma:versionID="1845670ecbd6f9ac8626a7849ba12b2f">
  <xsd:schema xmlns:xsd="http://www.w3.org/2001/XMLSchema" xmlns:xs="http://www.w3.org/2001/XMLSchema" xmlns:p="http://schemas.microsoft.com/office/2006/metadata/properties" xmlns:ns2="a2136bab-dc0a-4432-b245-68a21579025f" xmlns:ns3="3a3e3c52-78ac-497f-93ea-854a23b373ee" targetNamespace="http://schemas.microsoft.com/office/2006/metadata/properties" ma:root="true" ma:fieldsID="f98bcc93e06959568d4a339ee561b87b" ns2:_="" ns3:_="">
    <xsd:import namespace="a2136bab-dc0a-4432-b245-68a21579025f"/>
    <xsd:import namespace="3a3e3c52-78ac-497f-93ea-854a23b373ee"/>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OCR"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2136bab-dc0a-4432-b245-68a21579025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a3e3c52-78ac-497f-93ea-854a23b373e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174D9BC-0DB0-406E-A14E-AC8834489106}"/>
</file>

<file path=customXml/itemProps2.xml><?xml version="1.0" encoding="utf-8"?>
<ds:datastoreItem xmlns:ds="http://schemas.openxmlformats.org/officeDocument/2006/customXml" ds:itemID="{CFCA608B-E80A-4D4E-BF51-873421C4BCE3}">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36F5C896-6195-4D19-BC3A-EDC14584C44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7830</TotalTime>
  <Words>1420</Words>
  <Application>Microsoft Office PowerPoint</Application>
  <PresentationFormat>Víðskjár</PresentationFormat>
  <Paragraphs>102</Paragraphs>
  <Slides>10</Slides>
  <Notes>9</Notes>
  <HiddenSlides>0</HiddenSlides>
  <MMClips>0</MMClips>
  <ScaleCrop>false</ScaleCrop>
  <HeadingPairs>
    <vt:vector size="6" baseType="variant">
      <vt:variant>
        <vt:lpstr>Notaðar leturgerðir</vt:lpstr>
      </vt:variant>
      <vt:variant>
        <vt:i4>4</vt:i4>
      </vt:variant>
      <vt:variant>
        <vt:lpstr>Þema</vt:lpstr>
      </vt:variant>
      <vt:variant>
        <vt:i4>3</vt:i4>
      </vt:variant>
      <vt:variant>
        <vt:lpstr>Skyggnutitlar</vt:lpstr>
      </vt:variant>
      <vt:variant>
        <vt:i4>10</vt:i4>
      </vt:variant>
    </vt:vector>
  </HeadingPairs>
  <TitlesOfParts>
    <vt:vector size="17" baseType="lpstr">
      <vt:lpstr>Arial</vt:lpstr>
      <vt:lpstr>Calibri</vt:lpstr>
      <vt:lpstr>FiraGO Book</vt:lpstr>
      <vt:lpstr>FiraGO SemiBold</vt:lpstr>
      <vt:lpstr>2_Office Theme</vt:lpstr>
      <vt:lpstr>3_Office Theme</vt:lpstr>
      <vt:lpstr>1_Office Theme</vt:lpstr>
      <vt:lpstr>PowerPoint-kynning</vt:lpstr>
      <vt:lpstr>PowerPoint-kynning</vt:lpstr>
      <vt:lpstr>PowerPoint-kynning</vt:lpstr>
      <vt:lpstr>PowerPoint-kynning</vt:lpstr>
      <vt:lpstr>PowerPoint-kynning</vt:lpstr>
      <vt:lpstr>PowerPoint-kynning</vt:lpstr>
      <vt:lpstr>PowerPoint-kynning</vt:lpstr>
      <vt:lpstr>PowerPoint-kynning</vt:lpstr>
      <vt:lpstr>PowerPoint-kynning</vt:lpstr>
      <vt:lpstr>PowerPoint-kynning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Ásgerður Karlsdóttir</dc:creator>
  <cp:lastModifiedBy>Bára Hildur Jóhannsdóttir</cp:lastModifiedBy>
  <cp:revision>76</cp:revision>
  <dcterms:created xsi:type="dcterms:W3CDTF">2020-03-12T10:49:42Z</dcterms:created>
  <dcterms:modified xsi:type="dcterms:W3CDTF">2020-10-14T15:40:38Z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0x0101001C91AEC1185B1A40B8C22CFA6E75963B</vt:lpwstr>
  </property>
</Properties>
</file>