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2" r:id="rId4"/>
    <p:sldMasterId id="2147483664" r:id="rId5"/>
    <p:sldMasterId id="2147483660" r:id="rId6"/>
  </p:sldMasterIdLst>
  <p:notesMasterIdLst>
    <p:notesMasterId r:id="rId17"/>
  </p:notesMasterIdLst>
  <p:sldIdLst>
    <p:sldId id="257" r:id="rId7"/>
    <p:sldId id="291" r:id="rId8"/>
    <p:sldId id="292" r:id="rId9"/>
    <p:sldId id="307" r:id="rId10"/>
    <p:sldId id="299" r:id="rId11"/>
    <p:sldId id="302" r:id="rId12"/>
    <p:sldId id="303" r:id="rId13"/>
    <p:sldId id="304" r:id="rId14"/>
    <p:sldId id="305" r:id="rId15"/>
    <p:sldId id="306" r:id="rId16"/>
  </p:sldIdLst>
  <p:sldSz cx="12192000" cy="6858000"/>
  <p:notesSz cx="6858000" cy="9144000"/>
  <p:defaultTextStyle>
    <a:defPPr>
      <a:defRPr lang="en-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ára Hildur Jóhannsdóttir" initials="BHJ" lastIdx="1" clrIdx="0">
    <p:extLst>
      <p:ext uri="{19B8F6BF-5375-455C-9EA6-DF929625EA0E}">
        <p15:presenceInfo xmlns:p15="http://schemas.microsoft.com/office/powerpoint/2012/main" userId="S::barahildur@rikissattasemjari.is::418bbdc2-a87c-4c4b-863d-86eeefff96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501E"/>
    <a:srgbClr val="CBE4CE"/>
    <a:srgbClr val="F18921"/>
    <a:srgbClr val="FFFF00"/>
    <a:srgbClr val="60986E"/>
    <a:srgbClr val="E4F8E7"/>
    <a:srgbClr val="09321E"/>
    <a:srgbClr val="092E1E"/>
    <a:srgbClr val="09361E"/>
    <a:srgbClr val="09411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228EE1E-63BF-4E43-BC39-3645C0A01610}" v="1661" dt="2020-10-14T21:29:47.9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12" autoAdjust="0"/>
    <p:restoredTop sz="73178" autoAdjust="0"/>
  </p:normalViewPr>
  <p:slideViewPr>
    <p:cSldViewPr snapToGrid="0" snapToObjects="1">
      <p:cViewPr>
        <p:scale>
          <a:sx n="70" d="100"/>
          <a:sy n="70" d="100"/>
        </p:scale>
        <p:origin x="492" y="-150"/>
      </p:cViewPr>
      <p:guideLst>
        <p:guide orient="horz" pos="2160"/>
        <p:guide pos="3840"/>
      </p:guideLst>
    </p:cSldViewPr>
  </p:slideViewPr>
  <p:notesTextViewPr>
    <p:cViewPr>
      <p:scale>
        <a:sx n="1" d="1"/>
        <a:sy n="1" d="1"/>
      </p:scale>
      <p:origin x="0" y="-1134"/>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9.xml"/><Relationship Id="rId23" Type="http://schemas.microsoft.com/office/2016/11/relationships/changesInfo" Target="changesInfos/changesInfo1.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ára Hildur Jóhannsdóttir" userId="418bbdc2-a87c-4c4b-863d-86eeefff96ea" providerId="ADAL" clId="{B228EE1E-63BF-4E43-BC39-3645C0A01610}"/>
    <pc:docChg chg="undo redo custSel addSld delSld modSld sldOrd">
      <pc:chgData name="Bára Hildur Jóhannsdóttir" userId="418bbdc2-a87c-4c4b-863d-86eeefff96ea" providerId="ADAL" clId="{B228EE1E-63BF-4E43-BC39-3645C0A01610}" dt="2020-10-14T21:44:53.921" v="35178" actId="20577"/>
      <pc:docMkLst>
        <pc:docMk/>
      </pc:docMkLst>
      <pc:sldChg chg="delSp modSp mod modNotesTx">
        <pc:chgData name="Bára Hildur Jóhannsdóttir" userId="418bbdc2-a87c-4c4b-863d-86eeefff96ea" providerId="ADAL" clId="{B228EE1E-63BF-4E43-BC39-3645C0A01610}" dt="2020-10-14T15:42:51.519" v="32878"/>
        <pc:sldMkLst>
          <pc:docMk/>
          <pc:sldMk cId="2241934540" sldId="257"/>
        </pc:sldMkLst>
        <pc:spChg chg="del">
          <ac:chgData name="Bára Hildur Jóhannsdóttir" userId="418bbdc2-a87c-4c4b-863d-86eeefff96ea" providerId="ADAL" clId="{B228EE1E-63BF-4E43-BC39-3645C0A01610}" dt="2020-09-24T23:11:04.501" v="24774" actId="478"/>
          <ac:spMkLst>
            <pc:docMk/>
            <pc:sldMk cId="2241934540" sldId="257"/>
            <ac:spMk id="4" creationId="{D368AC9A-DD76-42CE-B1A2-7DE0C3E13BD2}"/>
          </ac:spMkLst>
        </pc:spChg>
        <pc:spChg chg="mod">
          <ac:chgData name="Bára Hildur Jóhannsdóttir" userId="418bbdc2-a87c-4c4b-863d-86eeefff96ea" providerId="ADAL" clId="{B228EE1E-63BF-4E43-BC39-3645C0A01610}" dt="2020-10-13T11:54:26.783" v="31962" actId="1076"/>
          <ac:spMkLst>
            <pc:docMk/>
            <pc:sldMk cId="2241934540" sldId="257"/>
            <ac:spMk id="5" creationId="{2A7A135A-C741-4542-8664-141FB8F21C29}"/>
          </ac:spMkLst>
        </pc:spChg>
      </pc:sldChg>
      <pc:sldChg chg="modSp del mod modNotesTx">
        <pc:chgData name="Bára Hildur Jóhannsdóttir" userId="418bbdc2-a87c-4c4b-863d-86eeefff96ea" providerId="ADAL" clId="{B228EE1E-63BF-4E43-BC39-3645C0A01610}" dt="2020-10-02T14:22:46.133" v="25617" actId="47"/>
        <pc:sldMkLst>
          <pc:docMk/>
          <pc:sldMk cId="1973373083" sldId="261"/>
        </pc:sldMkLst>
        <pc:picChg chg="mod">
          <ac:chgData name="Bára Hildur Jóhannsdóttir" userId="418bbdc2-a87c-4c4b-863d-86eeefff96ea" providerId="ADAL" clId="{B228EE1E-63BF-4E43-BC39-3645C0A01610}" dt="2020-09-24T18:01:19.736" v="10236" actId="1076"/>
          <ac:picMkLst>
            <pc:docMk/>
            <pc:sldMk cId="1973373083" sldId="261"/>
            <ac:picMk id="5" creationId="{57D7409C-1DB5-DC4B-8F9D-64DC0726391F}"/>
          </ac:picMkLst>
        </pc:picChg>
      </pc:sldChg>
      <pc:sldChg chg="del ord modNotesTx">
        <pc:chgData name="Bára Hildur Jóhannsdóttir" userId="418bbdc2-a87c-4c4b-863d-86eeefff96ea" providerId="ADAL" clId="{B228EE1E-63BF-4E43-BC39-3645C0A01610}" dt="2020-10-02T14:22:46.876" v="25620" actId="47"/>
        <pc:sldMkLst>
          <pc:docMk/>
          <pc:sldMk cId="941233919" sldId="262"/>
        </pc:sldMkLst>
      </pc:sldChg>
      <pc:sldChg chg="del ord modNotesTx">
        <pc:chgData name="Bára Hildur Jóhannsdóttir" userId="418bbdc2-a87c-4c4b-863d-86eeefff96ea" providerId="ADAL" clId="{B228EE1E-63BF-4E43-BC39-3645C0A01610}" dt="2020-10-02T14:22:46.843" v="25619" actId="47"/>
        <pc:sldMkLst>
          <pc:docMk/>
          <pc:sldMk cId="2719434796" sldId="266"/>
        </pc:sldMkLst>
      </pc:sldChg>
      <pc:sldChg chg="delSp modSp del mod ord modNotesTx">
        <pc:chgData name="Bára Hildur Jóhannsdóttir" userId="418bbdc2-a87c-4c4b-863d-86eeefff96ea" providerId="ADAL" clId="{B228EE1E-63BF-4E43-BC39-3645C0A01610}" dt="2020-10-02T14:22:47.463" v="25621" actId="47"/>
        <pc:sldMkLst>
          <pc:docMk/>
          <pc:sldMk cId="394756243" sldId="267"/>
        </pc:sldMkLst>
        <pc:spChg chg="mod">
          <ac:chgData name="Bára Hildur Jóhannsdóttir" userId="418bbdc2-a87c-4c4b-863d-86eeefff96ea" providerId="ADAL" clId="{B228EE1E-63BF-4E43-BC39-3645C0A01610}" dt="2020-09-25T08:41:43.036" v="25474" actId="1076"/>
          <ac:spMkLst>
            <pc:docMk/>
            <pc:sldMk cId="394756243" sldId="267"/>
            <ac:spMk id="2" creationId="{7D0A0DB1-B925-714C-AF2E-FDB356BEE04F}"/>
          </ac:spMkLst>
        </pc:spChg>
        <pc:spChg chg="del mod">
          <ac:chgData name="Bára Hildur Jóhannsdóttir" userId="418bbdc2-a87c-4c4b-863d-86eeefff96ea" providerId="ADAL" clId="{B228EE1E-63BF-4E43-BC39-3645C0A01610}" dt="2020-09-25T08:37:16.614" v="25400" actId="478"/>
          <ac:spMkLst>
            <pc:docMk/>
            <pc:sldMk cId="394756243" sldId="267"/>
            <ac:spMk id="3" creationId="{DD2DFF75-1D6C-F44D-9721-EF1951DDA7E1}"/>
          </ac:spMkLst>
        </pc:spChg>
        <pc:spChg chg="mod">
          <ac:chgData name="Bára Hildur Jóhannsdóttir" userId="418bbdc2-a87c-4c4b-863d-86eeefff96ea" providerId="ADAL" clId="{B228EE1E-63BF-4E43-BC39-3645C0A01610}" dt="2020-09-25T08:41:33.957" v="25473" actId="1038"/>
          <ac:spMkLst>
            <pc:docMk/>
            <pc:sldMk cId="394756243" sldId="267"/>
            <ac:spMk id="6" creationId="{DD35F5F8-6456-1E42-8E45-65D63994AD58}"/>
          </ac:spMkLst>
        </pc:spChg>
        <pc:graphicFrameChg chg="mod modGraphic">
          <ac:chgData name="Bára Hildur Jóhannsdóttir" userId="418bbdc2-a87c-4c4b-863d-86eeefff96ea" providerId="ADAL" clId="{B228EE1E-63BF-4E43-BC39-3645C0A01610}" dt="2020-09-25T08:41:24.446" v="25464" actId="1036"/>
          <ac:graphicFrameMkLst>
            <pc:docMk/>
            <pc:sldMk cId="394756243" sldId="267"/>
            <ac:graphicFrameMk id="7" creationId="{483402EC-45C7-CD4E-BE55-B3E71D723565}"/>
          </ac:graphicFrameMkLst>
        </pc:graphicFrameChg>
        <pc:picChg chg="mod modCrop">
          <ac:chgData name="Bára Hildur Jóhannsdóttir" userId="418bbdc2-a87c-4c4b-863d-86eeefff96ea" providerId="ADAL" clId="{B228EE1E-63BF-4E43-BC39-3645C0A01610}" dt="2020-09-25T08:38:17.316" v="25438" actId="1038"/>
          <ac:picMkLst>
            <pc:docMk/>
            <pc:sldMk cId="394756243" sldId="267"/>
            <ac:picMk id="5" creationId="{F62CED75-D33C-414B-99D5-E3B714F47BDC}"/>
          </ac:picMkLst>
        </pc:picChg>
      </pc:sldChg>
      <pc:sldChg chg="modSp del modNotesTx">
        <pc:chgData name="Bára Hildur Jóhannsdóttir" userId="418bbdc2-a87c-4c4b-863d-86eeefff96ea" providerId="ADAL" clId="{B228EE1E-63BF-4E43-BC39-3645C0A01610}" dt="2020-10-02T14:22:51.182" v="25632" actId="47"/>
        <pc:sldMkLst>
          <pc:docMk/>
          <pc:sldMk cId="3597494533" sldId="281"/>
        </pc:sldMkLst>
        <pc:spChg chg="mod">
          <ac:chgData name="Bára Hildur Jóhannsdóttir" userId="418bbdc2-a87c-4c4b-863d-86eeefff96ea" providerId="ADAL" clId="{B228EE1E-63BF-4E43-BC39-3645C0A01610}" dt="2020-09-24T11:52:03.629" v="1604" actId="207"/>
          <ac:spMkLst>
            <pc:docMk/>
            <pc:sldMk cId="3597494533" sldId="281"/>
            <ac:spMk id="27" creationId="{B680D353-F394-49A0-97D2-6F1E031E34D3}"/>
          </ac:spMkLst>
        </pc:spChg>
        <pc:spChg chg="mod">
          <ac:chgData name="Bára Hildur Jóhannsdóttir" userId="418bbdc2-a87c-4c4b-863d-86eeefff96ea" providerId="ADAL" clId="{B228EE1E-63BF-4E43-BC39-3645C0A01610}" dt="2020-09-24T11:52:08.550" v="1605" actId="113"/>
          <ac:spMkLst>
            <pc:docMk/>
            <pc:sldMk cId="3597494533" sldId="281"/>
            <ac:spMk id="29" creationId="{C597ECAB-6CB2-4D4C-8C60-152E7F5393DD}"/>
          </ac:spMkLst>
        </pc:spChg>
        <pc:spChg chg="mod">
          <ac:chgData name="Bára Hildur Jóhannsdóttir" userId="418bbdc2-a87c-4c4b-863d-86eeefff96ea" providerId="ADAL" clId="{B228EE1E-63BF-4E43-BC39-3645C0A01610}" dt="2020-09-24T20:37:01.426" v="20952" actId="20577"/>
          <ac:spMkLst>
            <pc:docMk/>
            <pc:sldMk cId="3597494533" sldId="281"/>
            <ac:spMk id="31" creationId="{99DD4468-717D-4BB4-B94D-5938B7B49B74}"/>
          </ac:spMkLst>
        </pc:spChg>
      </pc:sldChg>
      <pc:sldChg chg="addSp delSp modSp del mod delAnim modAnim modNotesTx">
        <pc:chgData name="Bára Hildur Jóhannsdóttir" userId="418bbdc2-a87c-4c4b-863d-86eeefff96ea" providerId="ADAL" clId="{B228EE1E-63BF-4E43-BC39-3645C0A01610}" dt="2020-10-02T14:22:51.372" v="25633" actId="47"/>
        <pc:sldMkLst>
          <pc:docMk/>
          <pc:sldMk cId="1525111420" sldId="282"/>
        </pc:sldMkLst>
        <pc:spChg chg="add mod">
          <ac:chgData name="Bára Hildur Jóhannsdóttir" userId="418bbdc2-a87c-4c4b-863d-86eeefff96ea" providerId="ADAL" clId="{B228EE1E-63BF-4E43-BC39-3645C0A01610}" dt="2020-09-24T12:18:47.586" v="2105" actId="1582"/>
          <ac:spMkLst>
            <pc:docMk/>
            <pc:sldMk cId="1525111420" sldId="282"/>
            <ac:spMk id="2" creationId="{5792F4E0-D9EE-4BBD-8016-7F3CCA68B3DE}"/>
          </ac:spMkLst>
        </pc:spChg>
        <pc:spChg chg="add mod">
          <ac:chgData name="Bára Hildur Jóhannsdóttir" userId="418bbdc2-a87c-4c4b-863d-86eeefff96ea" providerId="ADAL" clId="{B228EE1E-63BF-4E43-BC39-3645C0A01610}" dt="2020-09-24T12:19:08.295" v="2247" actId="1037"/>
          <ac:spMkLst>
            <pc:docMk/>
            <pc:sldMk cId="1525111420" sldId="282"/>
            <ac:spMk id="3" creationId="{1064E639-B0DE-4273-8000-E212A859E51B}"/>
          </ac:spMkLst>
        </pc:spChg>
        <pc:spChg chg="mod">
          <ac:chgData name="Bára Hildur Jóhannsdóttir" userId="418bbdc2-a87c-4c4b-863d-86eeefff96ea" providerId="ADAL" clId="{B228EE1E-63BF-4E43-BC39-3645C0A01610}" dt="2020-09-24T11:53:51.509" v="1699" actId="113"/>
          <ac:spMkLst>
            <pc:docMk/>
            <pc:sldMk cId="1525111420" sldId="282"/>
            <ac:spMk id="20" creationId="{777FE9F0-CF00-44E7-8C67-F7F016CCC201}"/>
          </ac:spMkLst>
        </pc:spChg>
        <pc:spChg chg="mod">
          <ac:chgData name="Bára Hildur Jóhannsdóttir" userId="418bbdc2-a87c-4c4b-863d-86eeefff96ea" providerId="ADAL" clId="{B228EE1E-63BF-4E43-BC39-3645C0A01610}" dt="2020-09-24T12:08:24.111" v="1813" actId="14100"/>
          <ac:spMkLst>
            <pc:docMk/>
            <pc:sldMk cId="1525111420" sldId="282"/>
            <ac:spMk id="22" creationId="{DEE66FC5-6D81-4449-946C-F814E1FE5DE2}"/>
          </ac:spMkLst>
        </pc:spChg>
        <pc:spChg chg="mod">
          <ac:chgData name="Bára Hildur Jóhannsdóttir" userId="418bbdc2-a87c-4c4b-863d-86eeefff96ea" providerId="ADAL" clId="{B228EE1E-63BF-4E43-BC39-3645C0A01610}" dt="2020-09-24T11:52:32.379" v="1608" actId="20577"/>
          <ac:spMkLst>
            <pc:docMk/>
            <pc:sldMk cId="1525111420" sldId="282"/>
            <ac:spMk id="24" creationId="{86290FF1-C569-457F-ABD5-24D0D2D4CAE8}"/>
          </ac:spMkLst>
        </pc:spChg>
        <pc:spChg chg="mod">
          <ac:chgData name="Bára Hildur Jóhannsdóttir" userId="418bbdc2-a87c-4c4b-863d-86eeefff96ea" providerId="ADAL" clId="{B228EE1E-63BF-4E43-BC39-3645C0A01610}" dt="2020-09-24T11:54:00.710" v="1701" actId="113"/>
          <ac:spMkLst>
            <pc:docMk/>
            <pc:sldMk cId="1525111420" sldId="282"/>
            <ac:spMk id="26" creationId="{BCBC4144-B65C-4837-A278-6BB35A70210F}"/>
          </ac:spMkLst>
        </pc:spChg>
        <pc:spChg chg="mod">
          <ac:chgData name="Bára Hildur Jóhannsdóttir" userId="418bbdc2-a87c-4c4b-863d-86eeefff96ea" providerId="ADAL" clId="{B228EE1E-63BF-4E43-BC39-3645C0A01610}" dt="2020-09-24T20:42:59.871" v="21939" actId="20577"/>
          <ac:spMkLst>
            <pc:docMk/>
            <pc:sldMk cId="1525111420" sldId="282"/>
            <ac:spMk id="28" creationId="{3805124D-3393-4F6E-B77F-A570200B510F}"/>
          </ac:spMkLst>
        </pc:spChg>
        <pc:spChg chg="add del mod">
          <ac:chgData name="Bára Hildur Jóhannsdóttir" userId="418bbdc2-a87c-4c4b-863d-86eeefff96ea" providerId="ADAL" clId="{B228EE1E-63BF-4E43-BC39-3645C0A01610}" dt="2020-09-24T12:46:35.064" v="3713" actId="478"/>
          <ac:spMkLst>
            <pc:docMk/>
            <pc:sldMk cId="1525111420" sldId="282"/>
            <ac:spMk id="31" creationId="{4C0F15FB-F8CC-408F-82D1-0932270B28B6}"/>
          </ac:spMkLst>
        </pc:spChg>
        <pc:spChg chg="add mod">
          <ac:chgData name="Bára Hildur Jóhannsdóttir" userId="418bbdc2-a87c-4c4b-863d-86eeefff96ea" providerId="ADAL" clId="{B228EE1E-63BF-4E43-BC39-3645C0A01610}" dt="2020-09-24T12:47:07.595" v="3724" actId="1035"/>
          <ac:spMkLst>
            <pc:docMk/>
            <pc:sldMk cId="1525111420" sldId="282"/>
            <ac:spMk id="32" creationId="{379BF7D9-1F25-41C5-9A7B-0A7746F1F013}"/>
          </ac:spMkLst>
        </pc:spChg>
        <pc:spChg chg="add mod">
          <ac:chgData name="Bára Hildur Jóhannsdóttir" userId="418bbdc2-a87c-4c4b-863d-86eeefff96ea" providerId="ADAL" clId="{B228EE1E-63BF-4E43-BC39-3645C0A01610}" dt="2020-09-24T12:46:18.468" v="3710" actId="571"/>
          <ac:spMkLst>
            <pc:docMk/>
            <pc:sldMk cId="1525111420" sldId="282"/>
            <ac:spMk id="34" creationId="{5528C65B-13B3-4D88-8440-6AF15CC4C262}"/>
          </ac:spMkLst>
        </pc:spChg>
        <pc:spChg chg="add mod">
          <ac:chgData name="Bára Hildur Jóhannsdóttir" userId="418bbdc2-a87c-4c4b-863d-86eeefff96ea" providerId="ADAL" clId="{B228EE1E-63BF-4E43-BC39-3645C0A01610}" dt="2020-09-24T12:49:10.887" v="3762" actId="571"/>
          <ac:spMkLst>
            <pc:docMk/>
            <pc:sldMk cId="1525111420" sldId="282"/>
            <ac:spMk id="36" creationId="{D2F32870-2D43-495D-8325-3F8EEF5850F9}"/>
          </ac:spMkLst>
        </pc:spChg>
        <pc:spChg chg="add mod">
          <ac:chgData name="Bára Hildur Jóhannsdóttir" userId="418bbdc2-a87c-4c4b-863d-86eeefff96ea" providerId="ADAL" clId="{B228EE1E-63BF-4E43-BC39-3645C0A01610}" dt="2020-09-24T12:49:10.887" v="3762" actId="571"/>
          <ac:spMkLst>
            <pc:docMk/>
            <pc:sldMk cId="1525111420" sldId="282"/>
            <ac:spMk id="37" creationId="{625B42C6-C3DA-4A20-BAC0-AB5ACFDC3DFC}"/>
          </ac:spMkLst>
        </pc:spChg>
        <pc:spChg chg="add mod">
          <ac:chgData name="Bára Hildur Jóhannsdóttir" userId="418bbdc2-a87c-4c4b-863d-86eeefff96ea" providerId="ADAL" clId="{B228EE1E-63BF-4E43-BC39-3645C0A01610}" dt="2020-09-24T12:49:10.887" v="3762" actId="571"/>
          <ac:spMkLst>
            <pc:docMk/>
            <pc:sldMk cId="1525111420" sldId="282"/>
            <ac:spMk id="38" creationId="{9CF81EA2-034A-473C-9131-9A3F30337F46}"/>
          </ac:spMkLst>
        </pc:spChg>
        <pc:spChg chg="del">
          <ac:chgData name="Bára Hildur Jóhannsdóttir" userId="418bbdc2-a87c-4c4b-863d-86eeefff96ea" providerId="ADAL" clId="{B228EE1E-63BF-4E43-BC39-3645C0A01610}" dt="2020-09-24T12:46:59.235" v="3719" actId="478"/>
          <ac:spMkLst>
            <pc:docMk/>
            <pc:sldMk cId="1525111420" sldId="282"/>
            <ac:spMk id="43" creationId="{717AA724-BFF9-4DA7-A54C-81B6D978EE47}"/>
          </ac:spMkLst>
        </pc:spChg>
        <pc:spChg chg="del">
          <ac:chgData name="Bára Hildur Jóhannsdóttir" userId="418bbdc2-a87c-4c4b-863d-86eeefff96ea" providerId="ADAL" clId="{B228EE1E-63BF-4E43-BC39-3645C0A01610}" dt="2020-09-24T12:47:34.306" v="3728" actId="478"/>
          <ac:spMkLst>
            <pc:docMk/>
            <pc:sldMk cId="1525111420" sldId="282"/>
            <ac:spMk id="51" creationId="{50EC881F-0AA9-488B-BA24-3E3E378035D6}"/>
          </ac:spMkLst>
        </pc:spChg>
      </pc:sldChg>
      <pc:sldChg chg="del">
        <pc:chgData name="Bára Hildur Jóhannsdóttir" userId="418bbdc2-a87c-4c4b-863d-86eeefff96ea" providerId="ADAL" clId="{B228EE1E-63BF-4E43-BC39-3645C0A01610}" dt="2020-10-02T14:22:52.623" v="25639" actId="47"/>
        <pc:sldMkLst>
          <pc:docMk/>
          <pc:sldMk cId="3448087144" sldId="283"/>
        </pc:sldMkLst>
      </pc:sldChg>
      <pc:sldChg chg="del modNotesTx">
        <pc:chgData name="Bára Hildur Jóhannsdóttir" userId="418bbdc2-a87c-4c4b-863d-86eeefff96ea" providerId="ADAL" clId="{B228EE1E-63BF-4E43-BC39-3645C0A01610}" dt="2020-10-02T14:22:50.637" v="25631" actId="47"/>
        <pc:sldMkLst>
          <pc:docMk/>
          <pc:sldMk cId="2305339087" sldId="284"/>
        </pc:sldMkLst>
      </pc:sldChg>
      <pc:sldChg chg="modSp del mod modAnim modNotesTx">
        <pc:chgData name="Bára Hildur Jóhannsdóttir" userId="418bbdc2-a87c-4c4b-863d-86eeefff96ea" providerId="ADAL" clId="{B228EE1E-63BF-4E43-BC39-3645C0A01610}" dt="2020-10-02T14:22:52.823" v="25640" actId="47"/>
        <pc:sldMkLst>
          <pc:docMk/>
          <pc:sldMk cId="352891510" sldId="285"/>
        </pc:sldMkLst>
        <pc:spChg chg="mod">
          <ac:chgData name="Bára Hildur Jóhannsdóttir" userId="418bbdc2-a87c-4c4b-863d-86eeefff96ea" providerId="ADAL" clId="{B228EE1E-63BF-4E43-BC39-3645C0A01610}" dt="2020-09-24T12:23:38.863" v="2738" actId="113"/>
          <ac:spMkLst>
            <pc:docMk/>
            <pc:sldMk cId="352891510" sldId="285"/>
            <ac:spMk id="12" creationId="{F6FD0065-BFFB-4F98-9226-40A789433260}"/>
          </ac:spMkLst>
        </pc:spChg>
        <pc:spChg chg="mod">
          <ac:chgData name="Bára Hildur Jóhannsdóttir" userId="418bbdc2-a87c-4c4b-863d-86eeefff96ea" providerId="ADAL" clId="{B228EE1E-63BF-4E43-BC39-3645C0A01610}" dt="2020-09-24T12:30:27.416" v="3151" actId="20577"/>
          <ac:spMkLst>
            <pc:docMk/>
            <pc:sldMk cId="352891510" sldId="285"/>
            <ac:spMk id="13" creationId="{9F628088-CF93-4FC9-A800-7C4C4CBA3A64}"/>
          </ac:spMkLst>
        </pc:spChg>
        <pc:spChg chg="mod">
          <ac:chgData name="Bára Hildur Jóhannsdóttir" userId="418bbdc2-a87c-4c4b-863d-86eeefff96ea" providerId="ADAL" clId="{B228EE1E-63BF-4E43-BC39-3645C0A01610}" dt="2020-09-24T12:23:34.295" v="2737" actId="207"/>
          <ac:spMkLst>
            <pc:docMk/>
            <pc:sldMk cId="352891510" sldId="285"/>
            <ac:spMk id="17" creationId="{E4C79C0C-5E24-4461-9B11-23727704362C}"/>
          </ac:spMkLst>
        </pc:spChg>
      </pc:sldChg>
      <pc:sldChg chg="addSp modSp del mod modAnim modNotesTx">
        <pc:chgData name="Bára Hildur Jóhannsdóttir" userId="418bbdc2-a87c-4c4b-863d-86eeefff96ea" providerId="ADAL" clId="{B228EE1E-63BF-4E43-BC39-3645C0A01610}" dt="2020-10-02T14:22:53.023" v="25641" actId="47"/>
        <pc:sldMkLst>
          <pc:docMk/>
          <pc:sldMk cId="3809848482" sldId="286"/>
        </pc:sldMkLst>
        <pc:spChg chg="add mod">
          <ac:chgData name="Bára Hildur Jóhannsdóttir" userId="418bbdc2-a87c-4c4b-863d-86eeefff96ea" providerId="ADAL" clId="{B228EE1E-63BF-4E43-BC39-3645C0A01610}" dt="2020-09-24T12:26:05.569" v="2870" actId="1582"/>
          <ac:spMkLst>
            <pc:docMk/>
            <pc:sldMk cId="3809848482" sldId="286"/>
            <ac:spMk id="2" creationId="{FAB45C5C-4A9C-4E82-B171-D7F86A003A16}"/>
          </ac:spMkLst>
        </pc:spChg>
        <pc:spChg chg="add mod">
          <ac:chgData name="Bára Hildur Jóhannsdóttir" userId="418bbdc2-a87c-4c4b-863d-86eeefff96ea" providerId="ADAL" clId="{B228EE1E-63BF-4E43-BC39-3645C0A01610}" dt="2020-09-24T12:26:21.148" v="3007" actId="1035"/>
          <ac:spMkLst>
            <pc:docMk/>
            <pc:sldMk cId="3809848482" sldId="286"/>
            <ac:spMk id="3" creationId="{5F811C7C-65FB-4FBF-83F6-C66EB1AEAC2D}"/>
          </ac:spMkLst>
        </pc:spChg>
        <pc:spChg chg="mod">
          <ac:chgData name="Bára Hildur Jóhannsdóttir" userId="418bbdc2-a87c-4c4b-863d-86eeefff96ea" providerId="ADAL" clId="{B228EE1E-63BF-4E43-BC39-3645C0A01610}" dt="2020-09-24T12:24:49.751" v="2765" actId="113"/>
          <ac:spMkLst>
            <pc:docMk/>
            <pc:sldMk cId="3809848482" sldId="286"/>
            <ac:spMk id="20" creationId="{777FE9F0-CF00-44E7-8C67-F7F016CCC201}"/>
          </ac:spMkLst>
        </pc:spChg>
        <pc:spChg chg="mod">
          <ac:chgData name="Bára Hildur Jóhannsdóttir" userId="418bbdc2-a87c-4c4b-863d-86eeefff96ea" providerId="ADAL" clId="{B228EE1E-63BF-4E43-BC39-3645C0A01610}" dt="2020-09-24T12:25:04.785" v="2802" actId="14100"/>
          <ac:spMkLst>
            <pc:docMk/>
            <pc:sldMk cId="3809848482" sldId="286"/>
            <ac:spMk id="22" creationId="{DEE66FC5-6D81-4449-946C-F814E1FE5DE2}"/>
          </ac:spMkLst>
        </pc:spChg>
        <pc:spChg chg="mod">
          <ac:chgData name="Bára Hildur Jóhannsdóttir" userId="418bbdc2-a87c-4c4b-863d-86eeefff96ea" providerId="ADAL" clId="{B228EE1E-63BF-4E43-BC39-3645C0A01610}" dt="2020-09-24T12:25:33.182" v="2866" actId="1076"/>
          <ac:spMkLst>
            <pc:docMk/>
            <pc:sldMk cId="3809848482" sldId="286"/>
            <ac:spMk id="26" creationId="{BCBC4144-B65C-4837-A278-6BB35A70210F}"/>
          </ac:spMkLst>
        </pc:spChg>
      </pc:sldChg>
      <pc:sldChg chg="del">
        <pc:chgData name="Bára Hildur Jóhannsdóttir" userId="418bbdc2-a87c-4c4b-863d-86eeefff96ea" providerId="ADAL" clId="{B228EE1E-63BF-4E43-BC39-3645C0A01610}" dt="2020-10-02T14:22:54.731" v="25647" actId="47"/>
        <pc:sldMkLst>
          <pc:docMk/>
          <pc:sldMk cId="224245900" sldId="287"/>
        </pc:sldMkLst>
      </pc:sldChg>
      <pc:sldChg chg="modSp del modAnim modNotesTx">
        <pc:chgData name="Bára Hildur Jóhannsdóttir" userId="418bbdc2-a87c-4c4b-863d-86eeefff96ea" providerId="ADAL" clId="{B228EE1E-63BF-4E43-BC39-3645C0A01610}" dt="2020-10-02T14:22:55.001" v="25648" actId="47"/>
        <pc:sldMkLst>
          <pc:docMk/>
          <pc:sldMk cId="3956330451" sldId="288"/>
        </pc:sldMkLst>
        <pc:spChg chg="mod">
          <ac:chgData name="Bára Hildur Jóhannsdóttir" userId="418bbdc2-a87c-4c4b-863d-86eeefff96ea" providerId="ADAL" clId="{B228EE1E-63BF-4E43-BC39-3645C0A01610}" dt="2020-09-24T12:52:11.149" v="3769" actId="113"/>
          <ac:spMkLst>
            <pc:docMk/>
            <pc:sldMk cId="3956330451" sldId="288"/>
            <ac:spMk id="12" creationId="{F6FD0065-BFFB-4F98-9226-40A789433260}"/>
          </ac:spMkLst>
        </pc:spChg>
        <pc:spChg chg="mod">
          <ac:chgData name="Bára Hildur Jóhannsdóttir" userId="418bbdc2-a87c-4c4b-863d-86eeefff96ea" providerId="ADAL" clId="{B228EE1E-63BF-4E43-BC39-3645C0A01610}" dt="2020-09-24T12:52:38.468" v="3809" actId="113"/>
          <ac:spMkLst>
            <pc:docMk/>
            <pc:sldMk cId="3956330451" sldId="288"/>
            <ac:spMk id="13" creationId="{9F628088-CF93-4FC9-A800-7C4C4CBA3A64}"/>
          </ac:spMkLst>
        </pc:spChg>
        <pc:spChg chg="mod">
          <ac:chgData name="Bára Hildur Jóhannsdóttir" userId="418bbdc2-a87c-4c4b-863d-86eeefff96ea" providerId="ADAL" clId="{B228EE1E-63BF-4E43-BC39-3645C0A01610}" dt="2020-09-24T12:52:07.694" v="3768" actId="207"/>
          <ac:spMkLst>
            <pc:docMk/>
            <pc:sldMk cId="3956330451" sldId="288"/>
            <ac:spMk id="17" creationId="{E4C79C0C-5E24-4461-9B11-23727704362C}"/>
          </ac:spMkLst>
        </pc:spChg>
      </pc:sldChg>
      <pc:sldChg chg="addSp modSp del mod modAnim modNotesTx">
        <pc:chgData name="Bára Hildur Jóhannsdóttir" userId="418bbdc2-a87c-4c4b-863d-86eeefff96ea" providerId="ADAL" clId="{B228EE1E-63BF-4E43-BC39-3645C0A01610}" dt="2020-10-02T14:22:55.212" v="25649" actId="47"/>
        <pc:sldMkLst>
          <pc:docMk/>
          <pc:sldMk cId="1116531027" sldId="289"/>
        </pc:sldMkLst>
        <pc:spChg chg="add mod">
          <ac:chgData name="Bára Hildur Jóhannsdóttir" userId="418bbdc2-a87c-4c4b-863d-86eeefff96ea" providerId="ADAL" clId="{B228EE1E-63BF-4E43-BC39-3645C0A01610}" dt="2020-09-24T12:54:12.449" v="3894" actId="1582"/>
          <ac:spMkLst>
            <pc:docMk/>
            <pc:sldMk cId="1116531027" sldId="289"/>
            <ac:spMk id="2" creationId="{78681089-275B-4EF5-B3BD-CE5725E739CC}"/>
          </ac:spMkLst>
        </pc:spChg>
        <pc:spChg chg="add mod">
          <ac:chgData name="Bára Hildur Jóhannsdóttir" userId="418bbdc2-a87c-4c4b-863d-86eeefff96ea" providerId="ADAL" clId="{B228EE1E-63BF-4E43-BC39-3645C0A01610}" dt="2020-09-24T12:54:25.246" v="4011" actId="1038"/>
          <ac:spMkLst>
            <pc:docMk/>
            <pc:sldMk cId="1116531027" sldId="289"/>
            <ac:spMk id="3" creationId="{BC5C5D8F-7114-4AEB-8162-7BA0EC2F244B}"/>
          </ac:spMkLst>
        </pc:spChg>
        <pc:spChg chg="mod">
          <ac:chgData name="Bára Hildur Jóhannsdóttir" userId="418bbdc2-a87c-4c4b-863d-86eeefff96ea" providerId="ADAL" clId="{B228EE1E-63BF-4E43-BC39-3645C0A01610}" dt="2020-09-24T12:53:05.199" v="3812" actId="113"/>
          <ac:spMkLst>
            <pc:docMk/>
            <pc:sldMk cId="1116531027" sldId="289"/>
            <ac:spMk id="20" creationId="{777FE9F0-CF00-44E7-8C67-F7F016CCC201}"/>
          </ac:spMkLst>
        </pc:spChg>
        <pc:spChg chg="mod">
          <ac:chgData name="Bára Hildur Jóhannsdóttir" userId="418bbdc2-a87c-4c4b-863d-86eeefff96ea" providerId="ADAL" clId="{B228EE1E-63BF-4E43-BC39-3645C0A01610}" dt="2020-09-24T12:53:26.125" v="3839" actId="14100"/>
          <ac:spMkLst>
            <pc:docMk/>
            <pc:sldMk cId="1116531027" sldId="289"/>
            <ac:spMk id="22" creationId="{DEE66FC5-6D81-4449-946C-F814E1FE5DE2}"/>
          </ac:spMkLst>
        </pc:spChg>
        <pc:spChg chg="mod">
          <ac:chgData name="Bára Hildur Jóhannsdóttir" userId="418bbdc2-a87c-4c4b-863d-86eeefff96ea" providerId="ADAL" clId="{B228EE1E-63BF-4E43-BC39-3645C0A01610}" dt="2020-09-24T12:53:39.367" v="3866" actId="20577"/>
          <ac:spMkLst>
            <pc:docMk/>
            <pc:sldMk cId="1116531027" sldId="289"/>
            <ac:spMk id="26" creationId="{BCBC4144-B65C-4837-A278-6BB35A70210F}"/>
          </ac:spMkLst>
        </pc:spChg>
      </pc:sldChg>
      <pc:sldChg chg="modSp del mod">
        <pc:chgData name="Bára Hildur Jóhannsdóttir" userId="418bbdc2-a87c-4c4b-863d-86eeefff96ea" providerId="ADAL" clId="{B228EE1E-63BF-4E43-BC39-3645C0A01610}" dt="2020-10-13T11:54:49.331" v="31970" actId="47"/>
        <pc:sldMkLst>
          <pc:docMk/>
          <pc:sldMk cId="1412840378" sldId="290"/>
        </pc:sldMkLst>
        <pc:spChg chg="mod">
          <ac:chgData name="Bára Hildur Jóhannsdóttir" userId="418bbdc2-a87c-4c4b-863d-86eeefff96ea" providerId="ADAL" clId="{B228EE1E-63BF-4E43-BC39-3645C0A01610}" dt="2020-10-12T14:02:00.708" v="31883" actId="6549"/>
          <ac:spMkLst>
            <pc:docMk/>
            <pc:sldMk cId="1412840378" sldId="290"/>
            <ac:spMk id="4" creationId="{CD746A02-5E29-48CB-A321-236E28F54160}"/>
          </ac:spMkLst>
        </pc:spChg>
        <pc:spChg chg="mod">
          <ac:chgData name="Bára Hildur Jóhannsdóttir" userId="418bbdc2-a87c-4c4b-863d-86eeefff96ea" providerId="ADAL" clId="{B228EE1E-63BF-4E43-BC39-3645C0A01610}" dt="2020-10-13T11:54:05.508" v="31924" actId="20577"/>
          <ac:spMkLst>
            <pc:docMk/>
            <pc:sldMk cId="1412840378" sldId="290"/>
            <ac:spMk id="5" creationId="{78B2E950-AF5E-486C-B067-7E668D7E8E5C}"/>
          </ac:spMkLst>
        </pc:spChg>
      </pc:sldChg>
      <pc:sldChg chg="addSp delSp modSp mod delAnim modAnim modNotesTx">
        <pc:chgData name="Bára Hildur Jóhannsdóttir" userId="418bbdc2-a87c-4c4b-863d-86eeefff96ea" providerId="ADAL" clId="{B228EE1E-63BF-4E43-BC39-3645C0A01610}" dt="2020-10-14T21:18:00.050" v="33288" actId="20577"/>
        <pc:sldMkLst>
          <pc:docMk/>
          <pc:sldMk cId="3051857377" sldId="291"/>
        </pc:sldMkLst>
        <pc:spChg chg="add mod">
          <ac:chgData name="Bára Hildur Jóhannsdóttir" userId="418bbdc2-a87c-4c4b-863d-86eeefff96ea" providerId="ADAL" clId="{B228EE1E-63BF-4E43-BC39-3645C0A01610}" dt="2020-10-13T11:56:19.188" v="32071" actId="1076"/>
          <ac:spMkLst>
            <pc:docMk/>
            <pc:sldMk cId="3051857377" sldId="291"/>
            <ac:spMk id="2" creationId="{7F94F76D-16C7-40DD-9A36-1785AA49DDC7}"/>
          </ac:spMkLst>
        </pc:spChg>
        <pc:spChg chg="add del mod">
          <ac:chgData name="Bára Hildur Jóhannsdóttir" userId="418bbdc2-a87c-4c4b-863d-86eeefff96ea" providerId="ADAL" clId="{B228EE1E-63BF-4E43-BC39-3645C0A01610}" dt="2020-10-13T11:55:06.207" v="31971" actId="478"/>
          <ac:spMkLst>
            <pc:docMk/>
            <pc:sldMk cId="3051857377" sldId="291"/>
            <ac:spMk id="3" creationId="{63BCDA0E-E5DB-46A1-95F0-255819157F1E}"/>
          </ac:spMkLst>
        </pc:spChg>
        <pc:spChg chg="add mod">
          <ac:chgData name="Bára Hildur Jóhannsdóttir" userId="418bbdc2-a87c-4c4b-863d-86eeefff96ea" providerId="ADAL" clId="{B228EE1E-63BF-4E43-BC39-3645C0A01610}" dt="2020-10-13T11:55:32.491" v="31978" actId="1076"/>
          <ac:spMkLst>
            <pc:docMk/>
            <pc:sldMk cId="3051857377" sldId="291"/>
            <ac:spMk id="4" creationId="{F227C9C9-3927-48DD-AD24-E0BD20BA44FA}"/>
          </ac:spMkLst>
        </pc:spChg>
        <pc:spChg chg="add mod">
          <ac:chgData name="Bára Hildur Jóhannsdóttir" userId="418bbdc2-a87c-4c4b-863d-86eeefff96ea" providerId="ADAL" clId="{B228EE1E-63BF-4E43-BC39-3645C0A01610}" dt="2020-10-13T11:57:42.825" v="32118" actId="1076"/>
          <ac:spMkLst>
            <pc:docMk/>
            <pc:sldMk cId="3051857377" sldId="291"/>
            <ac:spMk id="5" creationId="{95393A06-4AC8-4210-91A7-52C32CDC2833}"/>
          </ac:spMkLst>
        </pc:spChg>
        <pc:spChg chg="add mod">
          <ac:chgData name="Bára Hildur Jóhannsdóttir" userId="418bbdc2-a87c-4c4b-863d-86eeefff96ea" providerId="ADAL" clId="{B228EE1E-63BF-4E43-BC39-3645C0A01610}" dt="2020-10-13T11:57:52.471" v="32127" actId="1036"/>
          <ac:spMkLst>
            <pc:docMk/>
            <pc:sldMk cId="3051857377" sldId="291"/>
            <ac:spMk id="6" creationId="{BE1D071C-ACC6-409F-8E61-B9DE07FFE069}"/>
          </ac:spMkLst>
        </pc:spChg>
        <pc:spChg chg="del mod">
          <ac:chgData name="Bára Hildur Jóhannsdóttir" userId="418bbdc2-a87c-4c4b-863d-86eeefff96ea" providerId="ADAL" clId="{B228EE1E-63BF-4E43-BC39-3645C0A01610}" dt="2020-10-13T11:55:06.207" v="31971" actId="478"/>
          <ac:spMkLst>
            <pc:docMk/>
            <pc:sldMk cId="3051857377" sldId="291"/>
            <ac:spMk id="8" creationId="{B1B081B1-572C-4A97-8D74-6861CDAD0CBA}"/>
          </ac:spMkLst>
        </pc:spChg>
        <pc:spChg chg="del mod ord">
          <ac:chgData name="Bára Hildur Jóhannsdóttir" userId="418bbdc2-a87c-4c4b-863d-86eeefff96ea" providerId="ADAL" clId="{B228EE1E-63BF-4E43-BC39-3645C0A01610}" dt="2020-10-13T11:55:06.207" v="31971" actId="478"/>
          <ac:spMkLst>
            <pc:docMk/>
            <pc:sldMk cId="3051857377" sldId="291"/>
            <ac:spMk id="9" creationId="{9525BA82-C60D-4B42-AB75-FD915CA0DA94}"/>
          </ac:spMkLst>
        </pc:spChg>
        <pc:spChg chg="del mod ord">
          <ac:chgData name="Bára Hildur Jóhannsdóttir" userId="418bbdc2-a87c-4c4b-863d-86eeefff96ea" providerId="ADAL" clId="{B228EE1E-63BF-4E43-BC39-3645C0A01610}" dt="2020-10-13T11:55:06.207" v="31971" actId="478"/>
          <ac:spMkLst>
            <pc:docMk/>
            <pc:sldMk cId="3051857377" sldId="291"/>
            <ac:spMk id="10" creationId="{B636174D-909C-4A37-8D48-7863395EC175}"/>
          </ac:spMkLst>
        </pc:spChg>
        <pc:spChg chg="del mod ord">
          <ac:chgData name="Bára Hildur Jóhannsdóttir" userId="418bbdc2-a87c-4c4b-863d-86eeefff96ea" providerId="ADAL" clId="{B228EE1E-63BF-4E43-BC39-3645C0A01610}" dt="2020-10-13T11:55:06.207" v="31971" actId="478"/>
          <ac:spMkLst>
            <pc:docMk/>
            <pc:sldMk cId="3051857377" sldId="291"/>
            <ac:spMk id="11" creationId="{AA5BFA61-0C6F-4378-8486-479C39B21E7A}"/>
          </ac:spMkLst>
        </pc:spChg>
        <pc:spChg chg="del mod">
          <ac:chgData name="Bára Hildur Jóhannsdóttir" userId="418bbdc2-a87c-4c4b-863d-86eeefff96ea" providerId="ADAL" clId="{B228EE1E-63BF-4E43-BC39-3645C0A01610}" dt="2020-10-13T11:55:06.207" v="31971" actId="478"/>
          <ac:spMkLst>
            <pc:docMk/>
            <pc:sldMk cId="3051857377" sldId="291"/>
            <ac:spMk id="12" creationId="{F6FD0065-BFFB-4F98-9226-40A789433260}"/>
          </ac:spMkLst>
        </pc:spChg>
        <pc:spChg chg="del mod">
          <ac:chgData name="Bára Hildur Jóhannsdóttir" userId="418bbdc2-a87c-4c4b-863d-86eeefff96ea" providerId="ADAL" clId="{B228EE1E-63BF-4E43-BC39-3645C0A01610}" dt="2020-10-13T11:55:06.207" v="31971" actId="478"/>
          <ac:spMkLst>
            <pc:docMk/>
            <pc:sldMk cId="3051857377" sldId="291"/>
            <ac:spMk id="13" creationId="{9F628088-CF93-4FC9-A800-7C4C4CBA3A64}"/>
          </ac:spMkLst>
        </pc:spChg>
        <pc:spChg chg="del mod">
          <ac:chgData name="Bára Hildur Jóhannsdóttir" userId="418bbdc2-a87c-4c4b-863d-86eeefff96ea" providerId="ADAL" clId="{B228EE1E-63BF-4E43-BC39-3645C0A01610}" dt="2020-10-13T11:55:06.207" v="31971" actId="478"/>
          <ac:spMkLst>
            <pc:docMk/>
            <pc:sldMk cId="3051857377" sldId="291"/>
            <ac:spMk id="14" creationId="{78A7B389-D7DC-4FC6-BC8D-8192EE71023C}"/>
          </ac:spMkLst>
        </pc:spChg>
        <pc:spChg chg="del mod">
          <ac:chgData name="Bára Hildur Jóhannsdóttir" userId="418bbdc2-a87c-4c4b-863d-86eeefff96ea" providerId="ADAL" clId="{B228EE1E-63BF-4E43-BC39-3645C0A01610}" dt="2020-10-13T11:55:06.207" v="31971" actId="478"/>
          <ac:spMkLst>
            <pc:docMk/>
            <pc:sldMk cId="3051857377" sldId="291"/>
            <ac:spMk id="15" creationId="{67401D40-470D-409D-B0D0-EDB8322B937B}"/>
          </ac:spMkLst>
        </pc:spChg>
        <pc:spChg chg="del mod ord">
          <ac:chgData name="Bára Hildur Jóhannsdóttir" userId="418bbdc2-a87c-4c4b-863d-86eeefff96ea" providerId="ADAL" clId="{B228EE1E-63BF-4E43-BC39-3645C0A01610}" dt="2020-10-13T11:55:06.207" v="31971" actId="478"/>
          <ac:spMkLst>
            <pc:docMk/>
            <pc:sldMk cId="3051857377" sldId="291"/>
            <ac:spMk id="16" creationId="{259A498F-D79C-4882-85B4-B5B00DF57DAD}"/>
          </ac:spMkLst>
        </pc:spChg>
        <pc:spChg chg="del mod">
          <ac:chgData name="Bára Hildur Jóhannsdóttir" userId="418bbdc2-a87c-4c4b-863d-86eeefff96ea" providerId="ADAL" clId="{B228EE1E-63BF-4E43-BC39-3645C0A01610}" dt="2020-10-13T11:55:06.207" v="31971" actId="478"/>
          <ac:spMkLst>
            <pc:docMk/>
            <pc:sldMk cId="3051857377" sldId="291"/>
            <ac:spMk id="17" creationId="{E4C79C0C-5E24-4461-9B11-23727704362C}"/>
          </ac:spMkLst>
        </pc:spChg>
        <pc:spChg chg="del mod">
          <ac:chgData name="Bára Hildur Jóhannsdóttir" userId="418bbdc2-a87c-4c4b-863d-86eeefff96ea" providerId="ADAL" clId="{B228EE1E-63BF-4E43-BC39-3645C0A01610}" dt="2020-10-13T11:55:06.207" v="31971" actId="478"/>
          <ac:spMkLst>
            <pc:docMk/>
            <pc:sldMk cId="3051857377" sldId="291"/>
            <ac:spMk id="19" creationId="{ED748E9E-F862-4572-9E03-29A94C87BCF2}"/>
          </ac:spMkLst>
        </pc:spChg>
        <pc:picChg chg="mod">
          <ac:chgData name="Bára Hildur Jóhannsdóttir" userId="418bbdc2-a87c-4c4b-863d-86eeefff96ea" providerId="ADAL" clId="{B228EE1E-63BF-4E43-BC39-3645C0A01610}" dt="2020-10-13T11:55:23.818" v="31976" actId="1076"/>
          <ac:picMkLst>
            <pc:docMk/>
            <pc:sldMk cId="3051857377" sldId="291"/>
            <ac:picMk id="18" creationId="{31ACC251-D80D-4DE3-B764-21D5CC5ABD29}"/>
          </ac:picMkLst>
        </pc:picChg>
      </pc:sldChg>
      <pc:sldChg chg="addSp delSp modSp mod modAnim modNotesTx">
        <pc:chgData name="Bára Hildur Jóhannsdóttir" userId="418bbdc2-a87c-4c4b-863d-86eeefff96ea" providerId="ADAL" clId="{B228EE1E-63BF-4E43-BC39-3645C0A01610}" dt="2020-10-14T21:28:48.162" v="33693" actId="20577"/>
        <pc:sldMkLst>
          <pc:docMk/>
          <pc:sldMk cId="830677432" sldId="292"/>
        </pc:sldMkLst>
        <pc:spChg chg="add mod">
          <ac:chgData name="Bára Hildur Jóhannsdóttir" userId="418bbdc2-a87c-4c4b-863d-86eeefff96ea" providerId="ADAL" clId="{B228EE1E-63BF-4E43-BC39-3645C0A01610}" dt="2020-10-13T12:01:06.278" v="32169" actId="14100"/>
          <ac:spMkLst>
            <pc:docMk/>
            <pc:sldMk cId="830677432" sldId="292"/>
            <ac:spMk id="2" creationId="{302CAE4E-14D6-46DC-935C-F3448FCD4E64}"/>
          </ac:spMkLst>
        </pc:spChg>
        <pc:spChg chg="add mod">
          <ac:chgData name="Bára Hildur Jóhannsdóttir" userId="418bbdc2-a87c-4c4b-863d-86eeefff96ea" providerId="ADAL" clId="{B228EE1E-63BF-4E43-BC39-3645C0A01610}" dt="2020-10-05T11:05:37.186" v="27348" actId="208"/>
          <ac:spMkLst>
            <pc:docMk/>
            <pc:sldMk cId="830677432" sldId="292"/>
            <ac:spMk id="3" creationId="{FB1CCE69-9E27-416C-9D4C-31EB4C8D5F5D}"/>
          </ac:spMkLst>
        </pc:spChg>
        <pc:spChg chg="mod">
          <ac:chgData name="Bára Hildur Jóhannsdóttir" userId="418bbdc2-a87c-4c4b-863d-86eeefff96ea" providerId="ADAL" clId="{B228EE1E-63BF-4E43-BC39-3645C0A01610}" dt="2020-10-13T11:58:27.184" v="32130" actId="1076"/>
          <ac:spMkLst>
            <pc:docMk/>
            <pc:sldMk cId="830677432" sldId="292"/>
            <ac:spMk id="4" creationId="{88224E9D-1A3B-4FB7-9649-AC3795D283D9}"/>
          </ac:spMkLst>
        </pc:spChg>
        <pc:spChg chg="add mod">
          <ac:chgData name="Bára Hildur Jóhannsdóttir" userId="418bbdc2-a87c-4c4b-863d-86eeefff96ea" providerId="ADAL" clId="{B228EE1E-63BF-4E43-BC39-3645C0A01610}" dt="2020-10-13T12:28:07.147" v="32667" actId="20577"/>
          <ac:spMkLst>
            <pc:docMk/>
            <pc:sldMk cId="830677432" sldId="292"/>
            <ac:spMk id="5" creationId="{17C6E512-F6F4-495B-9465-A9B24D0E8FE7}"/>
          </ac:spMkLst>
        </pc:spChg>
        <pc:spChg chg="add mod">
          <ac:chgData name="Bára Hildur Jóhannsdóttir" userId="418bbdc2-a87c-4c4b-863d-86eeefff96ea" providerId="ADAL" clId="{B228EE1E-63BF-4E43-BC39-3645C0A01610}" dt="2020-10-13T12:01:45.654" v="32218" actId="1076"/>
          <ac:spMkLst>
            <pc:docMk/>
            <pc:sldMk cId="830677432" sldId="292"/>
            <ac:spMk id="6" creationId="{99FB531D-647D-447A-8A72-C64D76FA2E00}"/>
          </ac:spMkLst>
        </pc:spChg>
        <pc:spChg chg="add mod">
          <ac:chgData name="Bára Hildur Jóhannsdóttir" userId="418bbdc2-a87c-4c4b-863d-86eeefff96ea" providerId="ADAL" clId="{B228EE1E-63BF-4E43-BC39-3645C0A01610}" dt="2020-10-13T12:02:44.877" v="32232" actId="1076"/>
          <ac:spMkLst>
            <pc:docMk/>
            <pc:sldMk cId="830677432" sldId="292"/>
            <ac:spMk id="7" creationId="{607F1363-3561-4A5A-9101-5298D973E35A}"/>
          </ac:spMkLst>
        </pc:spChg>
        <pc:spChg chg="add mod">
          <ac:chgData name="Bára Hildur Jóhannsdóttir" userId="418bbdc2-a87c-4c4b-863d-86eeefff96ea" providerId="ADAL" clId="{B228EE1E-63BF-4E43-BC39-3645C0A01610}" dt="2020-10-13T14:18:52.844" v="32877" actId="14100"/>
          <ac:spMkLst>
            <pc:docMk/>
            <pc:sldMk cId="830677432" sldId="292"/>
            <ac:spMk id="8" creationId="{D082A077-B847-4CDC-97E7-1D4CCA5EE3DA}"/>
          </ac:spMkLst>
        </pc:spChg>
        <pc:spChg chg="mod">
          <ac:chgData name="Bára Hildur Jóhannsdóttir" userId="418bbdc2-a87c-4c4b-863d-86eeefff96ea" providerId="ADAL" clId="{B228EE1E-63BF-4E43-BC39-3645C0A01610}" dt="2020-10-05T11:02:51.128" v="27314" actId="1076"/>
          <ac:spMkLst>
            <pc:docMk/>
            <pc:sldMk cId="830677432" sldId="292"/>
            <ac:spMk id="11" creationId="{5C5631EE-D65E-4221-A473-B54F05915D15}"/>
          </ac:spMkLst>
        </pc:spChg>
        <pc:spChg chg="mod">
          <ac:chgData name="Bára Hildur Jóhannsdóttir" userId="418bbdc2-a87c-4c4b-863d-86eeefff96ea" providerId="ADAL" clId="{B228EE1E-63BF-4E43-BC39-3645C0A01610}" dt="2020-10-13T11:59:51.151" v="32147" actId="1076"/>
          <ac:spMkLst>
            <pc:docMk/>
            <pc:sldMk cId="830677432" sldId="292"/>
            <ac:spMk id="12" creationId="{4BDA5033-8588-4F09-B877-BA0DA137C1D7}"/>
          </ac:spMkLst>
        </pc:spChg>
        <pc:spChg chg="mod">
          <ac:chgData name="Bára Hildur Jóhannsdóttir" userId="418bbdc2-a87c-4c4b-863d-86eeefff96ea" providerId="ADAL" clId="{B228EE1E-63BF-4E43-BC39-3645C0A01610}" dt="2020-10-13T11:59:57.777" v="32148" actId="1076"/>
          <ac:spMkLst>
            <pc:docMk/>
            <pc:sldMk cId="830677432" sldId="292"/>
            <ac:spMk id="14" creationId="{D6388839-0976-413A-AA64-C8CB0672F23A}"/>
          </ac:spMkLst>
        </pc:spChg>
        <pc:spChg chg="mod">
          <ac:chgData name="Bára Hildur Jóhannsdóttir" userId="418bbdc2-a87c-4c4b-863d-86eeefff96ea" providerId="ADAL" clId="{B228EE1E-63BF-4E43-BC39-3645C0A01610}" dt="2020-10-13T12:00:00.813" v="32149" actId="1076"/>
          <ac:spMkLst>
            <pc:docMk/>
            <pc:sldMk cId="830677432" sldId="292"/>
            <ac:spMk id="16" creationId="{917681EA-3BAC-46B6-83D4-B788178EFDC1}"/>
          </ac:spMkLst>
        </pc:spChg>
        <pc:spChg chg="mod">
          <ac:chgData name="Bára Hildur Jóhannsdóttir" userId="418bbdc2-a87c-4c4b-863d-86eeefff96ea" providerId="ADAL" clId="{B228EE1E-63BF-4E43-BC39-3645C0A01610}" dt="2020-10-13T12:00:12.081" v="32157" actId="20577"/>
          <ac:spMkLst>
            <pc:docMk/>
            <pc:sldMk cId="830677432" sldId="292"/>
            <ac:spMk id="18" creationId="{3E5C722F-AB63-4F37-9C71-47ED25FA3F5D}"/>
          </ac:spMkLst>
        </pc:spChg>
        <pc:spChg chg="mod">
          <ac:chgData name="Bára Hildur Jóhannsdóttir" userId="418bbdc2-a87c-4c4b-863d-86eeefff96ea" providerId="ADAL" clId="{B228EE1E-63BF-4E43-BC39-3645C0A01610}" dt="2020-10-13T12:04:51.925" v="32291" actId="20577"/>
          <ac:spMkLst>
            <pc:docMk/>
            <pc:sldMk cId="830677432" sldId="292"/>
            <ac:spMk id="20" creationId="{777FE9F0-CF00-44E7-8C67-F7F016CCC201}"/>
          </ac:spMkLst>
        </pc:spChg>
        <pc:spChg chg="mod">
          <ac:chgData name="Bára Hildur Jóhannsdóttir" userId="418bbdc2-a87c-4c4b-863d-86eeefff96ea" providerId="ADAL" clId="{B228EE1E-63BF-4E43-BC39-3645C0A01610}" dt="2020-10-13T12:05:32.194" v="32318" actId="20577"/>
          <ac:spMkLst>
            <pc:docMk/>
            <pc:sldMk cId="830677432" sldId="292"/>
            <ac:spMk id="22" creationId="{DEE66FC5-6D81-4449-946C-F814E1FE5DE2}"/>
          </ac:spMkLst>
        </pc:spChg>
        <pc:spChg chg="mod">
          <ac:chgData name="Bára Hildur Jóhannsdóttir" userId="418bbdc2-a87c-4c4b-863d-86eeefff96ea" providerId="ADAL" clId="{B228EE1E-63BF-4E43-BC39-3645C0A01610}" dt="2020-10-13T12:05:58.056" v="32336" actId="14100"/>
          <ac:spMkLst>
            <pc:docMk/>
            <pc:sldMk cId="830677432" sldId="292"/>
            <ac:spMk id="24" creationId="{86290FF1-C569-457F-ABD5-24D0D2D4CAE8}"/>
          </ac:spMkLst>
        </pc:spChg>
        <pc:spChg chg="mod">
          <ac:chgData name="Bára Hildur Jóhannsdóttir" userId="418bbdc2-a87c-4c4b-863d-86eeefff96ea" providerId="ADAL" clId="{B228EE1E-63BF-4E43-BC39-3645C0A01610}" dt="2020-10-13T12:06:15.548" v="32363" actId="6549"/>
          <ac:spMkLst>
            <pc:docMk/>
            <pc:sldMk cId="830677432" sldId="292"/>
            <ac:spMk id="26" creationId="{BCBC4144-B65C-4837-A278-6BB35A70210F}"/>
          </ac:spMkLst>
        </pc:spChg>
        <pc:spChg chg="mod">
          <ac:chgData name="Bára Hildur Jóhannsdóttir" userId="418bbdc2-a87c-4c4b-863d-86eeefff96ea" providerId="ADAL" clId="{B228EE1E-63BF-4E43-BC39-3645C0A01610}" dt="2020-10-13T11:58:36.659" v="32131" actId="1076"/>
          <ac:spMkLst>
            <pc:docMk/>
            <pc:sldMk cId="830677432" sldId="292"/>
            <ac:spMk id="31" creationId="{27D349C0-B951-4B7A-B5A4-415A5954013F}"/>
          </ac:spMkLst>
        </pc:spChg>
        <pc:spChg chg="mod">
          <ac:chgData name="Bára Hildur Jóhannsdóttir" userId="418bbdc2-a87c-4c4b-863d-86eeefff96ea" providerId="ADAL" clId="{B228EE1E-63BF-4E43-BC39-3645C0A01610}" dt="2020-10-13T11:58:40.494" v="32132" actId="1076"/>
          <ac:spMkLst>
            <pc:docMk/>
            <pc:sldMk cId="830677432" sldId="292"/>
            <ac:spMk id="32" creationId="{67328EBE-914D-4088-87BB-533DD547F9B0}"/>
          </ac:spMkLst>
        </pc:spChg>
        <pc:spChg chg="mod">
          <ac:chgData name="Bára Hildur Jóhannsdóttir" userId="418bbdc2-a87c-4c4b-863d-86eeefff96ea" providerId="ADAL" clId="{B228EE1E-63BF-4E43-BC39-3645C0A01610}" dt="2020-10-13T11:59:00.661" v="32142" actId="1076"/>
          <ac:spMkLst>
            <pc:docMk/>
            <pc:sldMk cId="830677432" sldId="292"/>
            <ac:spMk id="33" creationId="{02EE7D65-39B2-4077-B245-FCF86AB41274}"/>
          </ac:spMkLst>
        </pc:spChg>
        <pc:spChg chg="add mod">
          <ac:chgData name="Bára Hildur Jóhannsdóttir" userId="418bbdc2-a87c-4c4b-863d-86eeefff96ea" providerId="ADAL" clId="{B228EE1E-63BF-4E43-BC39-3645C0A01610}" dt="2020-10-13T12:25:49.290" v="32606" actId="571"/>
          <ac:spMkLst>
            <pc:docMk/>
            <pc:sldMk cId="830677432" sldId="292"/>
            <ac:spMk id="36" creationId="{A0D1F576-ED43-4A76-BBBE-8ED0C8E5FFD9}"/>
          </ac:spMkLst>
        </pc:spChg>
        <pc:spChg chg="mod">
          <ac:chgData name="Bára Hildur Jóhannsdóttir" userId="418bbdc2-a87c-4c4b-863d-86eeefff96ea" providerId="ADAL" clId="{B228EE1E-63BF-4E43-BC39-3645C0A01610}" dt="2020-10-13T11:58:44.696" v="32133" actId="1076"/>
          <ac:spMkLst>
            <pc:docMk/>
            <pc:sldMk cId="830677432" sldId="292"/>
            <ac:spMk id="37" creationId="{C9315E66-23F0-4F47-BA48-562E91CDF438}"/>
          </ac:spMkLst>
        </pc:spChg>
        <pc:spChg chg="add mod">
          <ac:chgData name="Bára Hildur Jóhannsdóttir" userId="418bbdc2-a87c-4c4b-863d-86eeefff96ea" providerId="ADAL" clId="{B228EE1E-63BF-4E43-BC39-3645C0A01610}" dt="2020-10-13T12:25:49.290" v="32606" actId="571"/>
          <ac:spMkLst>
            <pc:docMk/>
            <pc:sldMk cId="830677432" sldId="292"/>
            <ac:spMk id="38" creationId="{E63F64F2-4A73-43E1-AFEE-6CE6174FF82C}"/>
          </ac:spMkLst>
        </pc:spChg>
        <pc:spChg chg="mod">
          <ac:chgData name="Bára Hildur Jóhannsdóttir" userId="418bbdc2-a87c-4c4b-863d-86eeefff96ea" providerId="ADAL" clId="{B228EE1E-63BF-4E43-BC39-3645C0A01610}" dt="2020-10-13T12:01:27.587" v="32214" actId="14100"/>
          <ac:spMkLst>
            <pc:docMk/>
            <pc:sldMk cId="830677432" sldId="292"/>
            <ac:spMk id="39" creationId="{53CC7648-235E-4733-970A-F6F7C9FAC81B}"/>
          </ac:spMkLst>
        </pc:spChg>
        <pc:spChg chg="mod">
          <ac:chgData name="Bára Hildur Jóhannsdóttir" userId="418bbdc2-a87c-4c4b-863d-86eeefff96ea" providerId="ADAL" clId="{B228EE1E-63BF-4E43-BC39-3645C0A01610}" dt="2020-10-13T12:01:34.111" v="32216" actId="14100"/>
          <ac:spMkLst>
            <pc:docMk/>
            <pc:sldMk cId="830677432" sldId="292"/>
            <ac:spMk id="41" creationId="{3285E8BA-6E30-4C78-AD12-05B3F5CF55DC}"/>
          </ac:spMkLst>
        </pc:spChg>
        <pc:spChg chg="mod">
          <ac:chgData name="Bára Hildur Jóhannsdóttir" userId="418bbdc2-a87c-4c4b-863d-86eeefff96ea" providerId="ADAL" clId="{B228EE1E-63BF-4E43-BC39-3645C0A01610}" dt="2020-10-13T12:02:11.061" v="32222" actId="14100"/>
          <ac:spMkLst>
            <pc:docMk/>
            <pc:sldMk cId="830677432" sldId="292"/>
            <ac:spMk id="43" creationId="{717AA724-BFF9-4DA7-A54C-81B6D978EE47}"/>
          </ac:spMkLst>
        </pc:spChg>
        <pc:spChg chg="mod">
          <ac:chgData name="Bára Hildur Jóhannsdóttir" userId="418bbdc2-a87c-4c4b-863d-86eeefff96ea" providerId="ADAL" clId="{B228EE1E-63BF-4E43-BC39-3645C0A01610}" dt="2020-10-13T12:02:14.167" v="32223" actId="14100"/>
          <ac:spMkLst>
            <pc:docMk/>
            <pc:sldMk cId="830677432" sldId="292"/>
            <ac:spMk id="45" creationId="{F457A057-5059-4481-9018-BB11786A6365}"/>
          </ac:spMkLst>
        </pc:spChg>
        <pc:spChg chg="mod">
          <ac:chgData name="Bára Hildur Jóhannsdóttir" userId="418bbdc2-a87c-4c4b-863d-86eeefff96ea" providerId="ADAL" clId="{B228EE1E-63BF-4E43-BC39-3645C0A01610}" dt="2020-10-13T12:02:17.101" v="32224" actId="14100"/>
          <ac:spMkLst>
            <pc:docMk/>
            <pc:sldMk cId="830677432" sldId="292"/>
            <ac:spMk id="47" creationId="{256CF4BF-4A80-4D3D-94E3-81EEB55CD573}"/>
          </ac:spMkLst>
        </pc:spChg>
        <pc:spChg chg="mod">
          <ac:chgData name="Bára Hildur Jóhannsdóttir" userId="418bbdc2-a87c-4c4b-863d-86eeefff96ea" providerId="ADAL" clId="{B228EE1E-63BF-4E43-BC39-3645C0A01610}" dt="2020-10-13T12:04:07.866" v="32270" actId="14100"/>
          <ac:spMkLst>
            <pc:docMk/>
            <pc:sldMk cId="830677432" sldId="292"/>
            <ac:spMk id="49" creationId="{241F66B4-ED59-4A0E-8A18-44F040DB4F4F}"/>
          </ac:spMkLst>
        </pc:spChg>
        <pc:spChg chg="mod">
          <ac:chgData name="Bára Hildur Jóhannsdóttir" userId="418bbdc2-a87c-4c4b-863d-86eeefff96ea" providerId="ADAL" clId="{B228EE1E-63BF-4E43-BC39-3645C0A01610}" dt="2020-10-13T12:03:13.045" v="32238" actId="14100"/>
          <ac:spMkLst>
            <pc:docMk/>
            <pc:sldMk cId="830677432" sldId="292"/>
            <ac:spMk id="51" creationId="{50EC881F-0AA9-488B-BA24-3E3E378035D6}"/>
          </ac:spMkLst>
        </pc:spChg>
        <pc:spChg chg="mod">
          <ac:chgData name="Bára Hildur Jóhannsdóttir" userId="418bbdc2-a87c-4c4b-863d-86eeefff96ea" providerId="ADAL" clId="{B228EE1E-63BF-4E43-BC39-3645C0A01610}" dt="2020-10-13T12:02:59.226" v="32235" actId="14100"/>
          <ac:spMkLst>
            <pc:docMk/>
            <pc:sldMk cId="830677432" sldId="292"/>
            <ac:spMk id="53" creationId="{69EDE808-DC7E-4993-9C44-CF6E77057288}"/>
          </ac:spMkLst>
        </pc:spChg>
        <pc:spChg chg="del mod">
          <ac:chgData name="Bára Hildur Jóhannsdóttir" userId="418bbdc2-a87c-4c4b-863d-86eeefff96ea" providerId="ADAL" clId="{B228EE1E-63BF-4E43-BC39-3645C0A01610}" dt="2020-10-13T12:02:40.159" v="32231" actId="478"/>
          <ac:spMkLst>
            <pc:docMk/>
            <pc:sldMk cId="830677432" sldId="292"/>
            <ac:spMk id="54" creationId="{8D7A5B5E-E4C4-407E-816E-D597922B74EA}"/>
          </ac:spMkLst>
        </pc:spChg>
        <pc:spChg chg="mod">
          <ac:chgData name="Bára Hildur Jóhannsdóttir" userId="418bbdc2-a87c-4c4b-863d-86eeefff96ea" providerId="ADAL" clId="{B228EE1E-63BF-4E43-BC39-3645C0A01610}" dt="2020-10-13T12:02:47.339" v="32233" actId="1076"/>
          <ac:spMkLst>
            <pc:docMk/>
            <pc:sldMk cId="830677432" sldId="292"/>
            <ac:spMk id="56" creationId="{A5040E4F-A6F8-47F9-9922-DFC141109A58}"/>
          </ac:spMkLst>
        </pc:spChg>
        <pc:picChg chg="mod">
          <ac:chgData name="Bára Hildur Jóhannsdóttir" userId="418bbdc2-a87c-4c4b-863d-86eeefff96ea" providerId="ADAL" clId="{B228EE1E-63BF-4E43-BC39-3645C0A01610}" dt="2020-10-13T12:03:17.842" v="32240" actId="1076"/>
          <ac:picMkLst>
            <pc:docMk/>
            <pc:sldMk cId="830677432" sldId="292"/>
            <ac:picMk id="29" creationId="{F953FE93-DE59-4F7F-8686-3E821291C2D2}"/>
          </ac:picMkLst>
        </pc:picChg>
      </pc:sldChg>
      <pc:sldChg chg="addSp delSp modSp new del mod">
        <pc:chgData name="Bára Hildur Jóhannsdóttir" userId="418bbdc2-a87c-4c4b-863d-86eeefff96ea" providerId="ADAL" clId="{B228EE1E-63BF-4E43-BC39-3645C0A01610}" dt="2020-10-13T12:07:19.683" v="32377" actId="47"/>
        <pc:sldMkLst>
          <pc:docMk/>
          <pc:sldMk cId="1742373895" sldId="293"/>
        </pc:sldMkLst>
        <pc:spChg chg="mod">
          <ac:chgData name="Bára Hildur Jóhannsdóttir" userId="418bbdc2-a87c-4c4b-863d-86eeefff96ea" providerId="ADAL" clId="{B228EE1E-63BF-4E43-BC39-3645C0A01610}" dt="2020-10-04T15:17:54.701" v="27151" actId="20577"/>
          <ac:spMkLst>
            <pc:docMk/>
            <pc:sldMk cId="1742373895" sldId="293"/>
            <ac:spMk id="2" creationId="{689FB084-F9FE-49E3-ABA3-932B94AC10AB}"/>
          </ac:spMkLst>
        </pc:spChg>
        <pc:spChg chg="del">
          <ac:chgData name="Bára Hildur Jóhannsdóttir" userId="418bbdc2-a87c-4c4b-863d-86eeefff96ea" providerId="ADAL" clId="{B228EE1E-63BF-4E43-BC39-3645C0A01610}" dt="2020-10-02T14:29:58.968" v="25781" actId="478"/>
          <ac:spMkLst>
            <pc:docMk/>
            <pc:sldMk cId="1742373895" sldId="293"/>
            <ac:spMk id="3" creationId="{4E742DA8-400B-498E-9BDD-5BF0AB4D6544}"/>
          </ac:spMkLst>
        </pc:spChg>
        <pc:spChg chg="add mod">
          <ac:chgData name="Bára Hildur Jóhannsdóttir" userId="418bbdc2-a87c-4c4b-863d-86eeefff96ea" providerId="ADAL" clId="{B228EE1E-63BF-4E43-BC39-3645C0A01610}" dt="2020-10-04T15:18:53.680" v="27188" actId="13822"/>
          <ac:spMkLst>
            <pc:docMk/>
            <pc:sldMk cId="1742373895" sldId="293"/>
            <ac:spMk id="3" creationId="{8E33898A-8748-4002-99CE-E79C7F809A26}"/>
          </ac:spMkLst>
        </pc:spChg>
        <pc:spChg chg="add mod ord">
          <ac:chgData name="Bára Hildur Jóhannsdóttir" userId="418bbdc2-a87c-4c4b-863d-86eeefff96ea" providerId="ADAL" clId="{B228EE1E-63BF-4E43-BC39-3645C0A01610}" dt="2020-10-12T13:58:24.076" v="31816" actId="208"/>
          <ac:spMkLst>
            <pc:docMk/>
            <pc:sldMk cId="1742373895" sldId="293"/>
            <ac:spMk id="4" creationId="{46294077-EE2E-4AF2-AE72-32E839F1DE3E}"/>
          </ac:spMkLst>
        </pc:spChg>
        <pc:spChg chg="add mod">
          <ac:chgData name="Bára Hildur Jóhannsdóttir" userId="418bbdc2-a87c-4c4b-863d-86eeefff96ea" providerId="ADAL" clId="{B228EE1E-63BF-4E43-BC39-3645C0A01610}" dt="2020-10-12T13:58:40.865" v="31819" actId="20577"/>
          <ac:spMkLst>
            <pc:docMk/>
            <pc:sldMk cId="1742373895" sldId="293"/>
            <ac:spMk id="5" creationId="{6E638D72-1C43-4CE8-AA5A-1F04346B3219}"/>
          </ac:spMkLst>
        </pc:spChg>
        <pc:picChg chg="add del mod">
          <ac:chgData name="Bára Hildur Jóhannsdóttir" userId="418bbdc2-a87c-4c4b-863d-86eeefff96ea" providerId="ADAL" clId="{B228EE1E-63BF-4E43-BC39-3645C0A01610}" dt="2020-10-02T14:31:21.588" v="25798" actId="478"/>
          <ac:picMkLst>
            <pc:docMk/>
            <pc:sldMk cId="1742373895" sldId="293"/>
            <ac:picMk id="5" creationId="{F8598374-F372-4466-80C0-B3E035BF3990}"/>
          </ac:picMkLst>
        </pc:picChg>
        <pc:picChg chg="add mod">
          <ac:chgData name="Bára Hildur Jóhannsdóttir" userId="418bbdc2-a87c-4c4b-863d-86eeefff96ea" providerId="ADAL" clId="{B228EE1E-63BF-4E43-BC39-3645C0A01610}" dt="2020-10-12T13:58:06.009" v="31814" actId="1076"/>
          <ac:picMkLst>
            <pc:docMk/>
            <pc:sldMk cId="1742373895" sldId="293"/>
            <ac:picMk id="7" creationId="{A73ABE05-319E-4931-92B7-6133E807E847}"/>
          </ac:picMkLst>
        </pc:picChg>
      </pc:sldChg>
      <pc:sldChg chg="modSp del mod modNotesTx">
        <pc:chgData name="Bára Hildur Jóhannsdóttir" userId="418bbdc2-a87c-4c4b-863d-86eeefff96ea" providerId="ADAL" clId="{B228EE1E-63BF-4E43-BC39-3645C0A01610}" dt="2020-10-02T14:22:51.733" v="25635" actId="47"/>
        <pc:sldMkLst>
          <pc:docMk/>
          <pc:sldMk cId="2007654151" sldId="293"/>
        </pc:sldMkLst>
        <pc:spChg chg="mod">
          <ac:chgData name="Bára Hildur Jóhannsdóttir" userId="418bbdc2-a87c-4c4b-863d-86eeefff96ea" providerId="ADAL" clId="{B228EE1E-63BF-4E43-BC39-3645C0A01610}" dt="2020-09-24T12:15:56.181" v="2051" actId="20577"/>
          <ac:spMkLst>
            <pc:docMk/>
            <pc:sldMk cId="2007654151" sldId="293"/>
            <ac:spMk id="25" creationId="{544A7361-7484-42B9-A389-AC9C76D747AB}"/>
          </ac:spMkLst>
        </pc:spChg>
        <pc:spChg chg="mod">
          <ac:chgData name="Bára Hildur Jóhannsdóttir" userId="418bbdc2-a87c-4c4b-863d-86eeefff96ea" providerId="ADAL" clId="{B228EE1E-63BF-4E43-BC39-3645C0A01610}" dt="2020-09-24T12:16:18.992" v="2054" actId="207"/>
          <ac:spMkLst>
            <pc:docMk/>
            <pc:sldMk cId="2007654151" sldId="293"/>
            <ac:spMk id="27" creationId="{B680D353-F394-49A0-97D2-6F1E031E34D3}"/>
          </ac:spMkLst>
        </pc:spChg>
        <pc:spChg chg="mod">
          <ac:chgData name="Bára Hildur Jóhannsdóttir" userId="418bbdc2-a87c-4c4b-863d-86eeefff96ea" providerId="ADAL" clId="{B228EE1E-63BF-4E43-BC39-3645C0A01610}" dt="2020-09-24T12:09:59.436" v="1837" actId="113"/>
          <ac:spMkLst>
            <pc:docMk/>
            <pc:sldMk cId="2007654151" sldId="293"/>
            <ac:spMk id="29" creationId="{C597ECAB-6CB2-4D4C-8C60-152E7F5393DD}"/>
          </ac:spMkLst>
        </pc:spChg>
        <pc:spChg chg="mod">
          <ac:chgData name="Bára Hildur Jóhannsdóttir" userId="418bbdc2-a87c-4c4b-863d-86eeefff96ea" providerId="ADAL" clId="{B228EE1E-63BF-4E43-BC39-3645C0A01610}" dt="2020-09-24T12:16:03.683" v="2053" actId="20577"/>
          <ac:spMkLst>
            <pc:docMk/>
            <pc:sldMk cId="2007654151" sldId="293"/>
            <ac:spMk id="31" creationId="{99DD4468-717D-4BB4-B94D-5938B7B49B74}"/>
          </ac:spMkLst>
        </pc:spChg>
      </pc:sldChg>
      <pc:sldChg chg="addSp delSp modSp new del mod modClrScheme chgLayout">
        <pc:chgData name="Bára Hildur Jóhannsdóttir" userId="418bbdc2-a87c-4c4b-863d-86eeefff96ea" providerId="ADAL" clId="{B228EE1E-63BF-4E43-BC39-3645C0A01610}" dt="2020-10-13T12:07:20.688" v="32378" actId="47"/>
        <pc:sldMkLst>
          <pc:docMk/>
          <pc:sldMk cId="419104248" sldId="294"/>
        </pc:sldMkLst>
        <pc:spChg chg="add mod">
          <ac:chgData name="Bára Hildur Jóhannsdóttir" userId="418bbdc2-a87c-4c4b-863d-86eeefff96ea" providerId="ADAL" clId="{B228EE1E-63BF-4E43-BC39-3645C0A01610}" dt="2020-10-04T15:13:12.419" v="26929" actId="1076"/>
          <ac:spMkLst>
            <pc:docMk/>
            <pc:sldMk cId="419104248" sldId="294"/>
            <ac:spMk id="2" creationId="{AA784200-A2CF-444D-824D-1E71175F0875}"/>
          </ac:spMkLst>
        </pc:spChg>
        <pc:spChg chg="del mod ord">
          <ac:chgData name="Bára Hildur Jóhannsdóttir" userId="418bbdc2-a87c-4c4b-863d-86eeefff96ea" providerId="ADAL" clId="{B228EE1E-63BF-4E43-BC39-3645C0A01610}" dt="2020-10-02T14:32:36.142" v="25802" actId="700"/>
          <ac:spMkLst>
            <pc:docMk/>
            <pc:sldMk cId="419104248" sldId="294"/>
            <ac:spMk id="2" creationId="{ED3EB49D-69C5-4725-A400-387923B29B81}"/>
          </ac:spMkLst>
        </pc:spChg>
        <pc:spChg chg="del mod ord">
          <ac:chgData name="Bára Hildur Jóhannsdóttir" userId="418bbdc2-a87c-4c4b-863d-86eeefff96ea" providerId="ADAL" clId="{B228EE1E-63BF-4E43-BC39-3645C0A01610}" dt="2020-10-02T14:32:36.142" v="25802" actId="700"/>
          <ac:spMkLst>
            <pc:docMk/>
            <pc:sldMk cId="419104248" sldId="294"/>
            <ac:spMk id="3" creationId="{508602DC-957B-40E8-8B20-D061D1B26AE1}"/>
          </ac:spMkLst>
        </pc:spChg>
        <pc:spChg chg="add del mod">
          <ac:chgData name="Bára Hildur Jóhannsdóttir" userId="418bbdc2-a87c-4c4b-863d-86eeefff96ea" providerId="ADAL" clId="{B228EE1E-63BF-4E43-BC39-3645C0A01610}" dt="2020-10-04T15:14:34.689" v="26949" actId="14100"/>
          <ac:spMkLst>
            <pc:docMk/>
            <pc:sldMk cId="419104248" sldId="294"/>
            <ac:spMk id="3" creationId="{B6AE01AA-30ED-49C8-9461-BFE648AF3716}"/>
          </ac:spMkLst>
        </pc:spChg>
        <pc:spChg chg="add mod ord">
          <ac:chgData name="Bára Hildur Jóhannsdóttir" userId="418bbdc2-a87c-4c4b-863d-86eeefff96ea" providerId="ADAL" clId="{B228EE1E-63BF-4E43-BC39-3645C0A01610}" dt="2020-10-12T13:53:05.453" v="31696" actId="20577"/>
          <ac:spMkLst>
            <pc:docMk/>
            <pc:sldMk cId="419104248" sldId="294"/>
            <ac:spMk id="4" creationId="{6BC1F136-AF49-46B2-B4E5-2D5D8BA2C3FC}"/>
          </ac:spMkLst>
        </pc:spChg>
        <pc:spChg chg="add del mod ord">
          <ac:chgData name="Bára Hildur Jóhannsdóttir" userId="418bbdc2-a87c-4c4b-863d-86eeefff96ea" providerId="ADAL" clId="{B228EE1E-63BF-4E43-BC39-3645C0A01610}" dt="2020-10-04T15:01:39.978" v="25845" actId="478"/>
          <ac:spMkLst>
            <pc:docMk/>
            <pc:sldMk cId="419104248" sldId="294"/>
            <ac:spMk id="5" creationId="{7F2E2A0C-19B7-46B0-B40A-A8F5FA02F696}"/>
          </ac:spMkLst>
        </pc:spChg>
        <pc:spChg chg="add mod">
          <ac:chgData name="Bára Hildur Jóhannsdóttir" userId="418bbdc2-a87c-4c4b-863d-86eeefff96ea" providerId="ADAL" clId="{B228EE1E-63BF-4E43-BC39-3645C0A01610}" dt="2020-10-04T15:14:17.478" v="26945" actId="14100"/>
          <ac:spMkLst>
            <pc:docMk/>
            <pc:sldMk cId="419104248" sldId="294"/>
            <ac:spMk id="9" creationId="{85A864FE-9CA1-4EA6-83B7-DC6DA1A38D18}"/>
          </ac:spMkLst>
        </pc:spChg>
        <pc:spChg chg="add mod">
          <ac:chgData name="Bára Hildur Jóhannsdóttir" userId="418bbdc2-a87c-4c4b-863d-86eeefff96ea" providerId="ADAL" clId="{B228EE1E-63BF-4E43-BC39-3645C0A01610}" dt="2020-10-04T15:14:28.185" v="26947" actId="14100"/>
          <ac:spMkLst>
            <pc:docMk/>
            <pc:sldMk cId="419104248" sldId="294"/>
            <ac:spMk id="11" creationId="{DDAEFDB1-EDF5-42D3-8E89-5E73D6F7EF0E}"/>
          </ac:spMkLst>
        </pc:spChg>
        <pc:spChg chg="add mod">
          <ac:chgData name="Bára Hildur Jóhannsdóttir" userId="418bbdc2-a87c-4c4b-863d-86eeefff96ea" providerId="ADAL" clId="{B228EE1E-63BF-4E43-BC39-3645C0A01610}" dt="2020-10-04T15:13:47.731" v="26938" actId="14100"/>
          <ac:spMkLst>
            <pc:docMk/>
            <pc:sldMk cId="419104248" sldId="294"/>
            <ac:spMk id="13" creationId="{84AAB4DE-4E1B-4728-B454-77AFCB5861EE}"/>
          </ac:spMkLst>
        </pc:spChg>
        <pc:spChg chg="add mod">
          <ac:chgData name="Bára Hildur Jóhannsdóttir" userId="418bbdc2-a87c-4c4b-863d-86eeefff96ea" providerId="ADAL" clId="{B228EE1E-63BF-4E43-BC39-3645C0A01610}" dt="2020-10-04T15:13:59.820" v="26942" actId="14100"/>
          <ac:spMkLst>
            <pc:docMk/>
            <pc:sldMk cId="419104248" sldId="294"/>
            <ac:spMk id="15" creationId="{1BB79CA1-5E41-4851-84FE-4D6E623C2EE4}"/>
          </ac:spMkLst>
        </pc:spChg>
        <pc:spChg chg="add mod">
          <ac:chgData name="Bára Hildur Jóhannsdóttir" userId="418bbdc2-a87c-4c4b-863d-86eeefff96ea" providerId="ADAL" clId="{B228EE1E-63BF-4E43-BC39-3645C0A01610}" dt="2020-10-04T15:13:19.790" v="26931" actId="14100"/>
          <ac:spMkLst>
            <pc:docMk/>
            <pc:sldMk cId="419104248" sldId="294"/>
            <ac:spMk id="17" creationId="{9375D860-D008-4B48-BE8C-D482098161F6}"/>
          </ac:spMkLst>
        </pc:spChg>
        <pc:spChg chg="add mod">
          <ac:chgData name="Bára Hildur Jóhannsdóttir" userId="418bbdc2-a87c-4c4b-863d-86eeefff96ea" providerId="ADAL" clId="{B228EE1E-63BF-4E43-BC39-3645C0A01610}" dt="2020-10-04T15:13:40.030" v="26936" actId="14100"/>
          <ac:spMkLst>
            <pc:docMk/>
            <pc:sldMk cId="419104248" sldId="294"/>
            <ac:spMk id="19" creationId="{6FE6C90D-444B-43A5-9D19-39B96F0C1741}"/>
          </ac:spMkLst>
        </pc:spChg>
        <pc:spChg chg="add mod">
          <ac:chgData name="Bára Hildur Jóhannsdóttir" userId="418bbdc2-a87c-4c4b-863d-86eeefff96ea" providerId="ADAL" clId="{B228EE1E-63BF-4E43-BC39-3645C0A01610}" dt="2020-10-04T15:14:08.761" v="26943" actId="1076"/>
          <ac:spMkLst>
            <pc:docMk/>
            <pc:sldMk cId="419104248" sldId="294"/>
            <ac:spMk id="21" creationId="{86A6889F-D161-4958-86F8-95ABCBA8898C}"/>
          </ac:spMkLst>
        </pc:spChg>
        <pc:spChg chg="add mod">
          <ac:chgData name="Bára Hildur Jóhannsdóttir" userId="418bbdc2-a87c-4c4b-863d-86eeefff96ea" providerId="ADAL" clId="{B228EE1E-63BF-4E43-BC39-3645C0A01610}" dt="2020-10-04T15:14:39.328" v="26950" actId="1076"/>
          <ac:spMkLst>
            <pc:docMk/>
            <pc:sldMk cId="419104248" sldId="294"/>
            <ac:spMk id="23" creationId="{22BE05E4-7C37-4228-B2FE-08A8A5EB205E}"/>
          </ac:spMkLst>
        </pc:spChg>
        <pc:spChg chg="add mod">
          <ac:chgData name="Bára Hildur Jóhannsdóttir" userId="418bbdc2-a87c-4c4b-863d-86eeefff96ea" providerId="ADAL" clId="{B228EE1E-63BF-4E43-BC39-3645C0A01610}" dt="2020-10-04T15:14:50.678" v="26953" actId="1076"/>
          <ac:spMkLst>
            <pc:docMk/>
            <pc:sldMk cId="419104248" sldId="294"/>
            <ac:spMk id="25" creationId="{BC2E2424-F7A2-4E76-AD7D-1CB4E5475EC4}"/>
          </ac:spMkLst>
        </pc:spChg>
        <pc:spChg chg="add mod">
          <ac:chgData name="Bára Hildur Jóhannsdóttir" userId="418bbdc2-a87c-4c4b-863d-86eeefff96ea" providerId="ADAL" clId="{B228EE1E-63BF-4E43-BC39-3645C0A01610}" dt="2020-10-04T15:14:55.836" v="26954" actId="1076"/>
          <ac:spMkLst>
            <pc:docMk/>
            <pc:sldMk cId="419104248" sldId="294"/>
            <ac:spMk id="27" creationId="{72E01A59-CBEF-410C-855C-22DBA60C1578}"/>
          </ac:spMkLst>
        </pc:spChg>
        <pc:spChg chg="add mod">
          <ac:chgData name="Bára Hildur Jóhannsdóttir" userId="418bbdc2-a87c-4c4b-863d-86eeefff96ea" providerId="ADAL" clId="{B228EE1E-63BF-4E43-BC39-3645C0A01610}" dt="2020-10-04T15:15:01.131" v="26955" actId="1076"/>
          <ac:spMkLst>
            <pc:docMk/>
            <pc:sldMk cId="419104248" sldId="294"/>
            <ac:spMk id="29" creationId="{94188D6C-E00D-4B39-BDF2-8FACAB47E922}"/>
          </ac:spMkLst>
        </pc:spChg>
        <pc:spChg chg="add mod">
          <ac:chgData name="Bára Hildur Jóhannsdóttir" userId="418bbdc2-a87c-4c4b-863d-86eeefff96ea" providerId="ADAL" clId="{B228EE1E-63BF-4E43-BC39-3645C0A01610}" dt="2020-10-05T11:12:34.786" v="27403" actId="571"/>
          <ac:spMkLst>
            <pc:docMk/>
            <pc:sldMk cId="419104248" sldId="294"/>
            <ac:spMk id="30" creationId="{B438A1D9-62B9-4882-B6C0-9F2FFCA209D8}"/>
          </ac:spMkLst>
        </pc:spChg>
        <pc:spChg chg="add mod">
          <ac:chgData name="Bára Hildur Jóhannsdóttir" userId="418bbdc2-a87c-4c4b-863d-86eeefff96ea" providerId="ADAL" clId="{B228EE1E-63BF-4E43-BC39-3645C0A01610}" dt="2020-10-04T15:15:06.759" v="26956" actId="1076"/>
          <ac:spMkLst>
            <pc:docMk/>
            <pc:sldMk cId="419104248" sldId="294"/>
            <ac:spMk id="31" creationId="{D45EE29D-3066-4472-AE4C-B760128DDE21}"/>
          </ac:spMkLst>
        </pc:spChg>
        <pc:spChg chg="add mod">
          <ac:chgData name="Bára Hildur Jóhannsdóttir" userId="418bbdc2-a87c-4c4b-863d-86eeefff96ea" providerId="ADAL" clId="{B228EE1E-63BF-4E43-BC39-3645C0A01610}" dt="2020-10-05T11:12:34.786" v="27403" actId="571"/>
          <ac:spMkLst>
            <pc:docMk/>
            <pc:sldMk cId="419104248" sldId="294"/>
            <ac:spMk id="32" creationId="{66541041-97A8-4D52-9F5A-FA48A12DBF61}"/>
          </ac:spMkLst>
        </pc:spChg>
        <pc:spChg chg="add mod">
          <ac:chgData name="Bára Hildur Jóhannsdóttir" userId="418bbdc2-a87c-4c4b-863d-86eeefff96ea" providerId="ADAL" clId="{B228EE1E-63BF-4E43-BC39-3645C0A01610}" dt="2020-10-04T15:15:37.753" v="26983" actId="1038"/>
          <ac:spMkLst>
            <pc:docMk/>
            <pc:sldMk cId="419104248" sldId="294"/>
            <ac:spMk id="33" creationId="{6A13D7E8-F355-4280-95D6-7F204DB82BEC}"/>
          </ac:spMkLst>
        </pc:spChg>
        <pc:spChg chg="add mod">
          <ac:chgData name="Bára Hildur Jóhannsdóttir" userId="418bbdc2-a87c-4c4b-863d-86eeefff96ea" providerId="ADAL" clId="{B228EE1E-63BF-4E43-BC39-3645C0A01610}" dt="2020-10-05T11:12:34.786" v="27403" actId="571"/>
          <ac:spMkLst>
            <pc:docMk/>
            <pc:sldMk cId="419104248" sldId="294"/>
            <ac:spMk id="34" creationId="{6BA9385A-5744-41D9-8278-754C5192D8FA}"/>
          </ac:spMkLst>
        </pc:spChg>
        <pc:spChg chg="add mod">
          <ac:chgData name="Bára Hildur Jóhannsdóttir" userId="418bbdc2-a87c-4c4b-863d-86eeefff96ea" providerId="ADAL" clId="{B228EE1E-63BF-4E43-BC39-3645C0A01610}" dt="2020-10-04T15:15:50.298" v="27022" actId="1035"/>
          <ac:spMkLst>
            <pc:docMk/>
            <pc:sldMk cId="419104248" sldId="294"/>
            <ac:spMk id="35" creationId="{1D9B73B4-6D1E-4BFC-89DE-C94A8DC031F1}"/>
          </ac:spMkLst>
        </pc:spChg>
        <pc:spChg chg="add mod">
          <ac:chgData name="Bára Hildur Jóhannsdóttir" userId="418bbdc2-a87c-4c4b-863d-86eeefff96ea" providerId="ADAL" clId="{B228EE1E-63BF-4E43-BC39-3645C0A01610}" dt="2020-10-05T11:12:34.786" v="27403" actId="571"/>
          <ac:spMkLst>
            <pc:docMk/>
            <pc:sldMk cId="419104248" sldId="294"/>
            <ac:spMk id="36" creationId="{67E51DD6-BD3D-494D-BF84-D7795E4E08C3}"/>
          </ac:spMkLst>
        </pc:spChg>
        <pc:spChg chg="add mod">
          <ac:chgData name="Bára Hildur Jóhannsdóttir" userId="418bbdc2-a87c-4c4b-863d-86eeefff96ea" providerId="ADAL" clId="{B228EE1E-63BF-4E43-BC39-3645C0A01610}" dt="2020-10-04T15:16:19.998" v="27026" actId="14100"/>
          <ac:spMkLst>
            <pc:docMk/>
            <pc:sldMk cId="419104248" sldId="294"/>
            <ac:spMk id="37" creationId="{08D11F1C-0E89-4756-8FF2-E82146F36B3A}"/>
          </ac:spMkLst>
        </pc:spChg>
        <pc:spChg chg="add mod">
          <ac:chgData name="Bára Hildur Jóhannsdóttir" userId="418bbdc2-a87c-4c4b-863d-86eeefff96ea" providerId="ADAL" clId="{B228EE1E-63BF-4E43-BC39-3645C0A01610}" dt="2020-10-04T15:16:06.966" v="27024" actId="14100"/>
          <ac:spMkLst>
            <pc:docMk/>
            <pc:sldMk cId="419104248" sldId="294"/>
            <ac:spMk id="39" creationId="{EC788537-2567-452A-BC2E-7071A2729207}"/>
          </ac:spMkLst>
        </pc:spChg>
        <pc:spChg chg="add mod">
          <ac:chgData name="Bára Hildur Jóhannsdóttir" userId="418bbdc2-a87c-4c4b-863d-86eeefff96ea" providerId="ADAL" clId="{B228EE1E-63BF-4E43-BC39-3645C0A01610}" dt="2020-10-04T15:16:39.017" v="27029" actId="1076"/>
          <ac:spMkLst>
            <pc:docMk/>
            <pc:sldMk cId="419104248" sldId="294"/>
            <ac:spMk id="40" creationId="{DBA25437-4465-4EA5-815E-C22AD6BB8ED1}"/>
          </ac:spMkLst>
        </pc:spChg>
        <pc:spChg chg="add mod">
          <ac:chgData name="Bára Hildur Jóhannsdóttir" userId="418bbdc2-a87c-4c4b-863d-86eeefff96ea" providerId="ADAL" clId="{B228EE1E-63BF-4E43-BC39-3645C0A01610}" dt="2020-10-04T15:16:43.236" v="27030" actId="1076"/>
          <ac:spMkLst>
            <pc:docMk/>
            <pc:sldMk cId="419104248" sldId="294"/>
            <ac:spMk id="42" creationId="{666DAB91-1DD5-47BD-A98F-0E3244593306}"/>
          </ac:spMkLst>
        </pc:spChg>
        <pc:spChg chg="add mod">
          <ac:chgData name="Bára Hildur Jóhannsdóttir" userId="418bbdc2-a87c-4c4b-863d-86eeefff96ea" providerId="ADAL" clId="{B228EE1E-63BF-4E43-BC39-3645C0A01610}" dt="2020-10-04T15:16:46.906" v="27031" actId="1076"/>
          <ac:spMkLst>
            <pc:docMk/>
            <pc:sldMk cId="419104248" sldId="294"/>
            <ac:spMk id="44" creationId="{051CF572-571A-4FBA-924E-6062E6510C42}"/>
          </ac:spMkLst>
        </pc:spChg>
        <pc:spChg chg="add mod">
          <ac:chgData name="Bára Hildur Jóhannsdóttir" userId="418bbdc2-a87c-4c4b-863d-86eeefff96ea" providerId="ADAL" clId="{B228EE1E-63BF-4E43-BC39-3645C0A01610}" dt="2020-10-04T15:17:05.096" v="27116" actId="14100"/>
          <ac:spMkLst>
            <pc:docMk/>
            <pc:sldMk cId="419104248" sldId="294"/>
            <ac:spMk id="46" creationId="{960453F2-7902-4693-8535-30C17B535D70}"/>
          </ac:spMkLst>
        </pc:spChg>
        <pc:spChg chg="add mod">
          <ac:chgData name="Bára Hildur Jóhannsdóttir" userId="418bbdc2-a87c-4c4b-863d-86eeefff96ea" providerId="ADAL" clId="{B228EE1E-63BF-4E43-BC39-3645C0A01610}" dt="2020-10-04T15:17:18.609" v="27119" actId="1076"/>
          <ac:spMkLst>
            <pc:docMk/>
            <pc:sldMk cId="419104248" sldId="294"/>
            <ac:spMk id="48" creationId="{D8D15BA2-7FE1-4221-87CC-360CBF7BCD5A}"/>
          </ac:spMkLst>
        </pc:spChg>
        <pc:picChg chg="add mod">
          <ac:chgData name="Bára Hildur Jóhannsdóttir" userId="418bbdc2-a87c-4c4b-863d-86eeefff96ea" providerId="ADAL" clId="{B228EE1E-63BF-4E43-BC39-3645C0A01610}" dt="2020-10-04T15:16:26.088" v="27028" actId="1076"/>
          <ac:picMkLst>
            <pc:docMk/>
            <pc:sldMk cId="419104248" sldId="294"/>
            <ac:picMk id="7" creationId="{0D2B17C5-0FE4-4D91-95A7-64E32F7A114D}"/>
          </ac:picMkLst>
        </pc:picChg>
        <pc:picChg chg="add mod">
          <ac:chgData name="Bára Hildur Jóhannsdóttir" userId="418bbdc2-a87c-4c4b-863d-86eeefff96ea" providerId="ADAL" clId="{B228EE1E-63BF-4E43-BC39-3645C0A01610}" dt="2020-10-05T11:12:34.786" v="27403" actId="571"/>
          <ac:picMkLst>
            <pc:docMk/>
            <pc:sldMk cId="419104248" sldId="294"/>
            <ac:picMk id="28" creationId="{376854A7-C2EE-431C-BDBA-917F793F3423}"/>
          </ac:picMkLst>
        </pc:picChg>
      </pc:sldChg>
      <pc:sldChg chg="modSp del mod modAnim modNotesTx">
        <pc:chgData name="Bára Hildur Jóhannsdóttir" userId="418bbdc2-a87c-4c4b-863d-86eeefff96ea" providerId="ADAL" clId="{B228EE1E-63BF-4E43-BC39-3645C0A01610}" dt="2020-10-02T14:22:51.883" v="25636" actId="47"/>
        <pc:sldMkLst>
          <pc:docMk/>
          <pc:sldMk cId="944387917" sldId="294"/>
        </pc:sldMkLst>
        <pc:spChg chg="mod">
          <ac:chgData name="Bára Hildur Jóhannsdóttir" userId="418bbdc2-a87c-4c4b-863d-86eeefff96ea" providerId="ADAL" clId="{B228EE1E-63BF-4E43-BC39-3645C0A01610}" dt="2020-09-24T12:09:27.638" v="1834" actId="1035"/>
          <ac:spMkLst>
            <pc:docMk/>
            <pc:sldMk cId="944387917" sldId="294"/>
            <ac:spMk id="6" creationId="{B2C1B343-169D-462E-AEF3-8B7DA3A368E7}"/>
          </ac:spMkLst>
        </pc:spChg>
        <pc:spChg chg="mod">
          <ac:chgData name="Bára Hildur Jóhannsdóttir" userId="418bbdc2-a87c-4c4b-863d-86eeefff96ea" providerId="ADAL" clId="{B228EE1E-63BF-4E43-BC39-3645C0A01610}" dt="2020-09-24T11:55:23.789" v="1744" actId="1036"/>
          <ac:spMkLst>
            <pc:docMk/>
            <pc:sldMk cId="944387917" sldId="294"/>
            <ac:spMk id="12" creationId="{4BDA5033-8588-4F09-B877-BA0DA137C1D7}"/>
          </ac:spMkLst>
        </pc:spChg>
        <pc:spChg chg="mod">
          <ac:chgData name="Bára Hildur Jóhannsdóttir" userId="418bbdc2-a87c-4c4b-863d-86eeefff96ea" providerId="ADAL" clId="{B228EE1E-63BF-4E43-BC39-3645C0A01610}" dt="2020-09-24T11:55:23.789" v="1744" actId="1036"/>
          <ac:spMkLst>
            <pc:docMk/>
            <pc:sldMk cId="944387917" sldId="294"/>
            <ac:spMk id="14" creationId="{D6388839-0976-413A-AA64-C8CB0672F23A}"/>
          </ac:spMkLst>
        </pc:spChg>
        <pc:spChg chg="mod">
          <ac:chgData name="Bára Hildur Jóhannsdóttir" userId="418bbdc2-a87c-4c4b-863d-86eeefff96ea" providerId="ADAL" clId="{B228EE1E-63BF-4E43-BC39-3645C0A01610}" dt="2020-09-24T11:55:23.789" v="1744" actId="1036"/>
          <ac:spMkLst>
            <pc:docMk/>
            <pc:sldMk cId="944387917" sldId="294"/>
            <ac:spMk id="16" creationId="{917681EA-3BAC-46B6-83D4-B788178EFDC1}"/>
          </ac:spMkLst>
        </pc:spChg>
        <pc:spChg chg="mod">
          <ac:chgData name="Bára Hildur Jóhannsdóttir" userId="418bbdc2-a87c-4c4b-863d-86eeefff96ea" providerId="ADAL" clId="{B228EE1E-63BF-4E43-BC39-3645C0A01610}" dt="2020-09-24T11:55:23.789" v="1744" actId="1036"/>
          <ac:spMkLst>
            <pc:docMk/>
            <pc:sldMk cId="944387917" sldId="294"/>
            <ac:spMk id="18" creationId="{3E5C722F-AB63-4F37-9C71-47ED25FA3F5D}"/>
          </ac:spMkLst>
        </pc:spChg>
        <pc:spChg chg="mod">
          <ac:chgData name="Bára Hildur Jóhannsdóttir" userId="418bbdc2-a87c-4c4b-863d-86eeefff96ea" providerId="ADAL" clId="{B228EE1E-63BF-4E43-BC39-3645C0A01610}" dt="2020-09-24T12:07:34.244" v="1788" actId="1076"/>
          <ac:spMkLst>
            <pc:docMk/>
            <pc:sldMk cId="944387917" sldId="294"/>
            <ac:spMk id="20" creationId="{777FE9F0-CF00-44E7-8C67-F7F016CCC201}"/>
          </ac:spMkLst>
        </pc:spChg>
        <pc:spChg chg="mod">
          <ac:chgData name="Bára Hildur Jóhannsdóttir" userId="418bbdc2-a87c-4c4b-863d-86eeefff96ea" providerId="ADAL" clId="{B228EE1E-63BF-4E43-BC39-3645C0A01610}" dt="2020-09-24T12:08:13.740" v="1809" actId="14100"/>
          <ac:spMkLst>
            <pc:docMk/>
            <pc:sldMk cId="944387917" sldId="294"/>
            <ac:spMk id="22" creationId="{DEE66FC5-6D81-4449-946C-F814E1FE5DE2}"/>
          </ac:spMkLst>
        </pc:spChg>
        <pc:spChg chg="mod">
          <ac:chgData name="Bára Hildur Jóhannsdóttir" userId="418bbdc2-a87c-4c4b-863d-86eeefff96ea" providerId="ADAL" clId="{B228EE1E-63BF-4E43-BC39-3645C0A01610}" dt="2020-09-24T12:03:10.397" v="1776" actId="1076"/>
          <ac:spMkLst>
            <pc:docMk/>
            <pc:sldMk cId="944387917" sldId="294"/>
            <ac:spMk id="24" creationId="{86290FF1-C569-457F-ABD5-24D0D2D4CAE8}"/>
          </ac:spMkLst>
        </pc:spChg>
        <pc:spChg chg="mod">
          <ac:chgData name="Bára Hildur Jóhannsdóttir" userId="418bbdc2-a87c-4c4b-863d-86eeefff96ea" providerId="ADAL" clId="{B228EE1E-63BF-4E43-BC39-3645C0A01610}" dt="2020-09-24T12:08:52.279" v="1823" actId="14100"/>
          <ac:spMkLst>
            <pc:docMk/>
            <pc:sldMk cId="944387917" sldId="294"/>
            <ac:spMk id="26" creationId="{BCBC4144-B65C-4837-A278-6BB35A70210F}"/>
          </ac:spMkLst>
        </pc:spChg>
        <pc:spChg chg="mod">
          <ac:chgData name="Bára Hildur Jóhannsdóttir" userId="418bbdc2-a87c-4c4b-863d-86eeefff96ea" providerId="ADAL" clId="{B228EE1E-63BF-4E43-BC39-3645C0A01610}" dt="2020-09-24T11:55:33.040" v="1754" actId="1036"/>
          <ac:spMkLst>
            <pc:docMk/>
            <pc:sldMk cId="944387917" sldId="294"/>
            <ac:spMk id="27" creationId="{300C3084-9C71-44D4-B4ED-BF4E1068211F}"/>
          </ac:spMkLst>
        </pc:spChg>
        <pc:spChg chg="mod">
          <ac:chgData name="Bára Hildur Jóhannsdóttir" userId="418bbdc2-a87c-4c4b-863d-86eeefff96ea" providerId="ADAL" clId="{B228EE1E-63BF-4E43-BC39-3645C0A01610}" dt="2020-09-24T11:55:41.123" v="1771" actId="1035"/>
          <ac:spMkLst>
            <pc:docMk/>
            <pc:sldMk cId="944387917" sldId="294"/>
            <ac:spMk id="28" creationId="{3805124D-3393-4F6E-B77F-A570200B510F}"/>
          </ac:spMkLst>
        </pc:spChg>
        <pc:spChg chg="mod">
          <ac:chgData name="Bára Hildur Jóhannsdóttir" userId="418bbdc2-a87c-4c4b-863d-86eeefff96ea" providerId="ADAL" clId="{B228EE1E-63BF-4E43-BC39-3645C0A01610}" dt="2020-09-24T11:55:41.123" v="1771" actId="1035"/>
          <ac:spMkLst>
            <pc:docMk/>
            <pc:sldMk cId="944387917" sldId="294"/>
            <ac:spMk id="30" creationId="{2020020D-4298-43C3-90D2-0C8A032A337D}"/>
          </ac:spMkLst>
        </pc:spChg>
        <pc:spChg chg="mod">
          <ac:chgData name="Bára Hildur Jóhannsdóttir" userId="418bbdc2-a87c-4c4b-863d-86eeefff96ea" providerId="ADAL" clId="{B228EE1E-63BF-4E43-BC39-3645C0A01610}" dt="2020-09-24T11:55:41.123" v="1771" actId="1035"/>
          <ac:spMkLst>
            <pc:docMk/>
            <pc:sldMk cId="944387917" sldId="294"/>
            <ac:spMk id="35" creationId="{0A2EEFE0-C138-45AD-91B0-07E43D752471}"/>
          </ac:spMkLst>
        </pc:spChg>
        <pc:spChg chg="mod">
          <ac:chgData name="Bára Hildur Jóhannsdóttir" userId="418bbdc2-a87c-4c4b-863d-86eeefff96ea" providerId="ADAL" clId="{B228EE1E-63BF-4E43-BC39-3645C0A01610}" dt="2020-09-24T12:09:27.638" v="1834" actId="1035"/>
          <ac:spMkLst>
            <pc:docMk/>
            <pc:sldMk cId="944387917" sldId="294"/>
            <ac:spMk id="41" creationId="{3285E8BA-6E30-4C78-AD12-05B3F5CF55DC}"/>
          </ac:spMkLst>
        </pc:spChg>
        <pc:spChg chg="mod">
          <ac:chgData name="Bára Hildur Jóhannsdóttir" userId="418bbdc2-a87c-4c4b-863d-86eeefff96ea" providerId="ADAL" clId="{B228EE1E-63BF-4E43-BC39-3645C0A01610}" dt="2020-09-24T12:09:27.638" v="1834" actId="1035"/>
          <ac:spMkLst>
            <pc:docMk/>
            <pc:sldMk cId="944387917" sldId="294"/>
            <ac:spMk id="49" creationId="{241F66B4-ED59-4A0E-8A18-44F040DB4F4F}"/>
          </ac:spMkLst>
        </pc:spChg>
        <pc:spChg chg="mod">
          <ac:chgData name="Bára Hildur Jóhannsdóttir" userId="418bbdc2-a87c-4c4b-863d-86eeefff96ea" providerId="ADAL" clId="{B228EE1E-63BF-4E43-BC39-3645C0A01610}" dt="2020-09-24T12:09:27.638" v="1834" actId="1035"/>
          <ac:spMkLst>
            <pc:docMk/>
            <pc:sldMk cId="944387917" sldId="294"/>
            <ac:spMk id="51" creationId="{50EC881F-0AA9-488B-BA24-3E3E378035D6}"/>
          </ac:spMkLst>
        </pc:spChg>
        <pc:spChg chg="mod">
          <ac:chgData name="Bára Hildur Jóhannsdóttir" userId="418bbdc2-a87c-4c4b-863d-86eeefff96ea" providerId="ADAL" clId="{B228EE1E-63BF-4E43-BC39-3645C0A01610}" dt="2020-09-24T12:09:27.638" v="1834" actId="1035"/>
          <ac:spMkLst>
            <pc:docMk/>
            <pc:sldMk cId="944387917" sldId="294"/>
            <ac:spMk id="53" creationId="{69EDE808-DC7E-4993-9C44-CF6E77057288}"/>
          </ac:spMkLst>
        </pc:spChg>
        <pc:spChg chg="mod">
          <ac:chgData name="Bára Hildur Jóhannsdóttir" userId="418bbdc2-a87c-4c4b-863d-86eeefff96ea" providerId="ADAL" clId="{B228EE1E-63BF-4E43-BC39-3645C0A01610}" dt="2020-09-24T12:09:27.638" v="1834" actId="1035"/>
          <ac:spMkLst>
            <pc:docMk/>
            <pc:sldMk cId="944387917" sldId="294"/>
            <ac:spMk id="56" creationId="{A5040E4F-A6F8-47F9-9922-DFC141109A58}"/>
          </ac:spMkLst>
        </pc:spChg>
        <pc:picChg chg="mod">
          <ac:chgData name="Bára Hildur Jóhannsdóttir" userId="418bbdc2-a87c-4c4b-863d-86eeefff96ea" providerId="ADAL" clId="{B228EE1E-63BF-4E43-BC39-3645C0A01610}" dt="2020-09-24T12:09:27.638" v="1834" actId="1035"/>
          <ac:picMkLst>
            <pc:docMk/>
            <pc:sldMk cId="944387917" sldId="294"/>
            <ac:picMk id="3" creationId="{1C16F508-8C09-467B-98D5-A1A5C649D03D}"/>
          </ac:picMkLst>
        </pc:picChg>
      </pc:sldChg>
      <pc:sldChg chg="modSp del mod modAnim">
        <pc:chgData name="Bára Hildur Jóhannsdóttir" userId="418bbdc2-a87c-4c4b-863d-86eeefff96ea" providerId="ADAL" clId="{B228EE1E-63BF-4E43-BC39-3645C0A01610}" dt="2020-10-02T14:22:53.433" v="25643" actId="47"/>
        <pc:sldMkLst>
          <pc:docMk/>
          <pc:sldMk cId="2140849160" sldId="295"/>
        </pc:sldMkLst>
        <pc:spChg chg="mod">
          <ac:chgData name="Bára Hildur Jóhannsdóttir" userId="418bbdc2-a87c-4c4b-863d-86eeefff96ea" providerId="ADAL" clId="{B228EE1E-63BF-4E43-BC39-3645C0A01610}" dt="2020-09-24T12:31:01.263" v="3189" actId="113"/>
          <ac:spMkLst>
            <pc:docMk/>
            <pc:sldMk cId="2140849160" sldId="295"/>
            <ac:spMk id="12" creationId="{F6FD0065-BFFB-4F98-9226-40A789433260}"/>
          </ac:spMkLst>
        </pc:spChg>
        <pc:spChg chg="mod">
          <ac:chgData name="Bára Hildur Jóhannsdóttir" userId="418bbdc2-a87c-4c4b-863d-86eeefff96ea" providerId="ADAL" clId="{B228EE1E-63BF-4E43-BC39-3645C0A01610}" dt="2020-09-24T12:30:58.571" v="3188" actId="113"/>
          <ac:spMkLst>
            <pc:docMk/>
            <pc:sldMk cId="2140849160" sldId="295"/>
            <ac:spMk id="13" creationId="{9F628088-CF93-4FC9-A800-7C4C4CBA3A64}"/>
          </ac:spMkLst>
        </pc:spChg>
        <pc:spChg chg="mod">
          <ac:chgData name="Bára Hildur Jóhannsdóttir" userId="418bbdc2-a87c-4c4b-863d-86eeefff96ea" providerId="ADAL" clId="{B228EE1E-63BF-4E43-BC39-3645C0A01610}" dt="2020-09-24T12:31:12.619" v="3193" actId="207"/>
          <ac:spMkLst>
            <pc:docMk/>
            <pc:sldMk cId="2140849160" sldId="295"/>
            <ac:spMk id="17" creationId="{E4C79C0C-5E24-4461-9B11-23727704362C}"/>
          </ac:spMkLst>
        </pc:spChg>
      </pc:sldChg>
      <pc:sldChg chg="addSp delSp modSp new del mod modClrScheme chgLayout">
        <pc:chgData name="Bára Hildur Jóhannsdóttir" userId="418bbdc2-a87c-4c4b-863d-86eeefff96ea" providerId="ADAL" clId="{B228EE1E-63BF-4E43-BC39-3645C0A01610}" dt="2020-10-13T12:07:21.964" v="32379" actId="47"/>
        <pc:sldMkLst>
          <pc:docMk/>
          <pc:sldMk cId="3075625208" sldId="295"/>
        </pc:sldMkLst>
        <pc:spChg chg="del mod ord">
          <ac:chgData name="Bára Hildur Jóhannsdóttir" userId="418bbdc2-a87c-4c4b-863d-86eeefff96ea" providerId="ADAL" clId="{B228EE1E-63BF-4E43-BC39-3645C0A01610}" dt="2020-10-02T14:36:43.675" v="25805" actId="700"/>
          <ac:spMkLst>
            <pc:docMk/>
            <pc:sldMk cId="3075625208" sldId="295"/>
            <ac:spMk id="2" creationId="{5649A574-2A82-4A1A-8705-EFC31B9DC458}"/>
          </ac:spMkLst>
        </pc:spChg>
        <pc:spChg chg="add mod">
          <ac:chgData name="Bára Hildur Jóhannsdóttir" userId="418bbdc2-a87c-4c4b-863d-86eeefff96ea" providerId="ADAL" clId="{B228EE1E-63BF-4E43-BC39-3645C0A01610}" dt="2020-10-05T11:20:31.967" v="28271" actId="208"/>
          <ac:spMkLst>
            <pc:docMk/>
            <pc:sldMk cId="3075625208" sldId="295"/>
            <ac:spMk id="2" creationId="{CC7E2286-AF3C-45BE-B5FA-B5BD4434AFFD}"/>
          </ac:spMkLst>
        </pc:spChg>
        <pc:spChg chg="add mod">
          <ac:chgData name="Bára Hildur Jóhannsdóttir" userId="418bbdc2-a87c-4c4b-863d-86eeefff96ea" providerId="ADAL" clId="{B228EE1E-63BF-4E43-BC39-3645C0A01610}" dt="2020-10-12T11:05:39.214" v="29763" actId="1076"/>
          <ac:spMkLst>
            <pc:docMk/>
            <pc:sldMk cId="3075625208" sldId="295"/>
            <ac:spMk id="3" creationId="{654D700A-D730-4E9B-B3D9-293B7EEA8C64}"/>
          </ac:spMkLst>
        </pc:spChg>
        <pc:spChg chg="del mod ord">
          <ac:chgData name="Bára Hildur Jóhannsdóttir" userId="418bbdc2-a87c-4c4b-863d-86eeefff96ea" providerId="ADAL" clId="{B228EE1E-63BF-4E43-BC39-3645C0A01610}" dt="2020-10-02T14:36:43.675" v="25805" actId="700"/>
          <ac:spMkLst>
            <pc:docMk/>
            <pc:sldMk cId="3075625208" sldId="295"/>
            <ac:spMk id="3" creationId="{EFC8E914-F37B-4F38-9DC2-5933BCE9EF3C}"/>
          </ac:spMkLst>
        </pc:spChg>
        <pc:spChg chg="add mod ord">
          <ac:chgData name="Bára Hildur Jóhannsdóttir" userId="418bbdc2-a87c-4c4b-863d-86eeefff96ea" providerId="ADAL" clId="{B228EE1E-63BF-4E43-BC39-3645C0A01610}" dt="2020-10-05T11:37:55.609" v="29630" actId="14100"/>
          <ac:spMkLst>
            <pc:docMk/>
            <pc:sldMk cId="3075625208" sldId="295"/>
            <ac:spMk id="4" creationId="{B69E49EC-3051-41E2-83D7-D819C09517C4}"/>
          </ac:spMkLst>
        </pc:spChg>
        <pc:spChg chg="add">
          <ac:chgData name="Bára Hildur Jóhannsdóttir" userId="418bbdc2-a87c-4c4b-863d-86eeefff96ea" providerId="ADAL" clId="{B228EE1E-63BF-4E43-BC39-3645C0A01610}" dt="2020-10-12T13:59:05.078" v="31820" actId="22"/>
          <ac:spMkLst>
            <pc:docMk/>
            <pc:sldMk cId="3075625208" sldId="295"/>
            <ac:spMk id="5" creationId="{0F3CDAD2-B7F5-4115-8A9A-15234E8184D3}"/>
          </ac:spMkLst>
        </pc:spChg>
        <pc:spChg chg="add del mod ord">
          <ac:chgData name="Bára Hildur Jóhannsdóttir" userId="418bbdc2-a87c-4c4b-863d-86eeefff96ea" providerId="ADAL" clId="{B228EE1E-63BF-4E43-BC39-3645C0A01610}" dt="2020-10-05T11:11:35.537" v="27392" actId="478"/>
          <ac:spMkLst>
            <pc:docMk/>
            <pc:sldMk cId="3075625208" sldId="295"/>
            <ac:spMk id="5" creationId="{F64170EB-8860-405D-B5D0-981DEA0223C1}"/>
          </ac:spMkLst>
        </pc:spChg>
        <pc:spChg chg="add mod">
          <ac:chgData name="Bára Hildur Jóhannsdóttir" userId="418bbdc2-a87c-4c4b-863d-86eeefff96ea" providerId="ADAL" clId="{B228EE1E-63BF-4E43-BC39-3645C0A01610}" dt="2020-10-12T13:59:39.086" v="31833" actId="20577"/>
          <ac:spMkLst>
            <pc:docMk/>
            <pc:sldMk cId="3075625208" sldId="295"/>
            <ac:spMk id="9" creationId="{C15FE853-4C81-49D1-A4FA-5216EC3732AD}"/>
          </ac:spMkLst>
        </pc:spChg>
        <pc:picChg chg="add mod modCrop">
          <ac:chgData name="Bára Hildur Jóhannsdóttir" userId="418bbdc2-a87c-4c4b-863d-86eeefff96ea" providerId="ADAL" clId="{B228EE1E-63BF-4E43-BC39-3645C0A01610}" dt="2020-10-12T13:59:08.685" v="31821" actId="1076"/>
          <ac:picMkLst>
            <pc:docMk/>
            <pc:sldMk cId="3075625208" sldId="295"/>
            <ac:picMk id="7" creationId="{64964B42-7EFC-4E37-9DCB-D42C07DB7972}"/>
          </ac:picMkLst>
        </pc:picChg>
      </pc:sldChg>
      <pc:sldChg chg="addSp modSp del mod modAnim">
        <pc:chgData name="Bára Hildur Jóhannsdóttir" userId="418bbdc2-a87c-4c4b-863d-86eeefff96ea" providerId="ADAL" clId="{B228EE1E-63BF-4E43-BC39-3645C0A01610}" dt="2020-10-02T14:22:53.633" v="25644" actId="47"/>
        <pc:sldMkLst>
          <pc:docMk/>
          <pc:sldMk cId="900634047" sldId="296"/>
        </pc:sldMkLst>
        <pc:spChg chg="add mod">
          <ac:chgData name="Bára Hildur Jóhannsdóttir" userId="418bbdc2-a87c-4c4b-863d-86eeefff96ea" providerId="ADAL" clId="{B228EE1E-63BF-4E43-BC39-3645C0A01610}" dt="2020-09-24T12:33:13.538" v="3249" actId="1582"/>
          <ac:spMkLst>
            <pc:docMk/>
            <pc:sldMk cId="900634047" sldId="296"/>
            <ac:spMk id="2" creationId="{15D8BDAE-B142-4863-9B69-D0B77940CC8C}"/>
          </ac:spMkLst>
        </pc:spChg>
        <pc:spChg chg="add mod">
          <ac:chgData name="Bára Hildur Jóhannsdóttir" userId="418bbdc2-a87c-4c4b-863d-86eeefff96ea" providerId="ADAL" clId="{B228EE1E-63BF-4E43-BC39-3645C0A01610}" dt="2020-09-24T12:33:36.977" v="3377" actId="14100"/>
          <ac:spMkLst>
            <pc:docMk/>
            <pc:sldMk cId="900634047" sldId="296"/>
            <ac:spMk id="5" creationId="{5C5302B5-B546-4287-AB24-D7BC687900A7}"/>
          </ac:spMkLst>
        </pc:spChg>
        <pc:spChg chg="mod">
          <ac:chgData name="Bára Hildur Jóhannsdóttir" userId="418bbdc2-a87c-4c4b-863d-86eeefff96ea" providerId="ADAL" clId="{B228EE1E-63BF-4E43-BC39-3645C0A01610}" dt="2020-09-24T12:32:41.517" v="3243" actId="113"/>
          <ac:spMkLst>
            <pc:docMk/>
            <pc:sldMk cId="900634047" sldId="296"/>
            <ac:spMk id="20" creationId="{777FE9F0-CF00-44E7-8C67-F7F016CCC201}"/>
          </ac:spMkLst>
        </pc:spChg>
        <pc:spChg chg="mod">
          <ac:chgData name="Bára Hildur Jóhannsdóttir" userId="418bbdc2-a87c-4c4b-863d-86eeefff96ea" providerId="ADAL" clId="{B228EE1E-63BF-4E43-BC39-3645C0A01610}" dt="2020-09-24T12:32:46.143" v="3244" actId="113"/>
          <ac:spMkLst>
            <pc:docMk/>
            <pc:sldMk cId="900634047" sldId="296"/>
            <ac:spMk id="22" creationId="{DEE66FC5-6D81-4449-946C-F814E1FE5DE2}"/>
          </ac:spMkLst>
        </pc:spChg>
        <pc:spChg chg="mod">
          <ac:chgData name="Bára Hildur Jóhannsdóttir" userId="418bbdc2-a87c-4c4b-863d-86eeefff96ea" providerId="ADAL" clId="{B228EE1E-63BF-4E43-BC39-3645C0A01610}" dt="2020-09-24T12:32:49.893" v="3245" actId="113"/>
          <ac:spMkLst>
            <pc:docMk/>
            <pc:sldMk cId="900634047" sldId="296"/>
            <ac:spMk id="26" creationId="{BCBC4144-B65C-4837-A278-6BB35A70210F}"/>
          </ac:spMkLst>
        </pc:spChg>
      </pc:sldChg>
      <pc:sldChg chg="addSp delSp modSp new del mod modClrScheme chgLayout">
        <pc:chgData name="Bára Hildur Jóhannsdóttir" userId="418bbdc2-a87c-4c4b-863d-86eeefff96ea" providerId="ADAL" clId="{B228EE1E-63BF-4E43-BC39-3645C0A01610}" dt="2020-10-13T12:07:25.367" v="32380" actId="47"/>
        <pc:sldMkLst>
          <pc:docMk/>
          <pc:sldMk cId="3988603885" sldId="296"/>
        </pc:sldMkLst>
        <pc:spChg chg="del mod ord">
          <ac:chgData name="Bára Hildur Jóhannsdóttir" userId="418bbdc2-a87c-4c4b-863d-86eeefff96ea" providerId="ADAL" clId="{B228EE1E-63BF-4E43-BC39-3645C0A01610}" dt="2020-10-02T14:38:17.795" v="25810" actId="700"/>
          <ac:spMkLst>
            <pc:docMk/>
            <pc:sldMk cId="3988603885" sldId="296"/>
            <ac:spMk id="2" creationId="{DC46C33B-B7B7-495E-9CB1-4C6C83B24DB2}"/>
          </ac:spMkLst>
        </pc:spChg>
        <pc:spChg chg="add mod">
          <ac:chgData name="Bára Hildur Jóhannsdóttir" userId="418bbdc2-a87c-4c4b-863d-86eeefff96ea" providerId="ADAL" clId="{B228EE1E-63BF-4E43-BC39-3645C0A01610}" dt="2020-10-05T11:13:03.761" v="27407" actId="1582"/>
          <ac:spMkLst>
            <pc:docMk/>
            <pc:sldMk cId="3988603885" sldId="296"/>
            <ac:spMk id="2" creationId="{F071C990-2A4A-4D74-A1C1-A670AFAE8ED5}"/>
          </ac:spMkLst>
        </pc:spChg>
        <pc:spChg chg="add mod">
          <ac:chgData name="Bára Hildur Jóhannsdóttir" userId="418bbdc2-a87c-4c4b-863d-86eeefff96ea" providerId="ADAL" clId="{B228EE1E-63BF-4E43-BC39-3645C0A01610}" dt="2020-10-05T11:14:40.877" v="27620" actId="1036"/>
          <ac:spMkLst>
            <pc:docMk/>
            <pc:sldMk cId="3988603885" sldId="296"/>
            <ac:spMk id="3" creationId="{0C3C5355-62D7-4052-AD2E-793B8086F8D8}"/>
          </ac:spMkLst>
        </pc:spChg>
        <pc:spChg chg="del mod ord">
          <ac:chgData name="Bára Hildur Jóhannsdóttir" userId="418bbdc2-a87c-4c4b-863d-86eeefff96ea" providerId="ADAL" clId="{B228EE1E-63BF-4E43-BC39-3645C0A01610}" dt="2020-10-02T14:38:17.795" v="25810" actId="700"/>
          <ac:spMkLst>
            <pc:docMk/>
            <pc:sldMk cId="3988603885" sldId="296"/>
            <ac:spMk id="3" creationId="{4A59E036-F85D-420C-961B-57DFA3F64B1C}"/>
          </ac:spMkLst>
        </pc:spChg>
        <pc:spChg chg="add del mod ord">
          <ac:chgData name="Bára Hildur Jóhannsdóttir" userId="418bbdc2-a87c-4c4b-863d-86eeefff96ea" providerId="ADAL" clId="{B228EE1E-63BF-4E43-BC39-3645C0A01610}" dt="2020-10-05T11:17:26.587" v="28204"/>
          <ac:spMkLst>
            <pc:docMk/>
            <pc:sldMk cId="3988603885" sldId="296"/>
            <ac:spMk id="4" creationId="{B97278BE-48E1-4D1E-A68A-DC93A5AB8800}"/>
          </ac:spMkLst>
        </pc:spChg>
        <pc:spChg chg="add del mod ord">
          <ac:chgData name="Bára Hildur Jóhannsdóttir" userId="418bbdc2-a87c-4c4b-863d-86eeefff96ea" providerId="ADAL" clId="{B228EE1E-63BF-4E43-BC39-3645C0A01610}" dt="2020-10-05T11:10:17.614" v="27378" actId="478"/>
          <ac:spMkLst>
            <pc:docMk/>
            <pc:sldMk cId="3988603885" sldId="296"/>
            <ac:spMk id="5" creationId="{E50F950C-2CF7-42D1-9994-A35FA93B5430}"/>
          </ac:spMkLst>
        </pc:spChg>
        <pc:spChg chg="add mod">
          <ac:chgData name="Bára Hildur Jóhannsdóttir" userId="418bbdc2-a87c-4c4b-863d-86eeefff96ea" providerId="ADAL" clId="{B228EE1E-63BF-4E43-BC39-3645C0A01610}" dt="2020-10-05T11:13:42.210" v="27520" actId="1035"/>
          <ac:spMkLst>
            <pc:docMk/>
            <pc:sldMk cId="3988603885" sldId="296"/>
            <ac:spMk id="6" creationId="{9E5A9055-ACCE-42D6-BE0B-1D888B371A47}"/>
          </ac:spMkLst>
        </pc:spChg>
        <pc:spChg chg="add mod">
          <ac:chgData name="Bára Hildur Jóhannsdóttir" userId="418bbdc2-a87c-4c4b-863d-86eeefff96ea" providerId="ADAL" clId="{B228EE1E-63BF-4E43-BC39-3645C0A01610}" dt="2020-10-05T11:13:51.689" v="27606" actId="1035"/>
          <ac:spMkLst>
            <pc:docMk/>
            <pc:sldMk cId="3988603885" sldId="296"/>
            <ac:spMk id="10" creationId="{3961DC86-D65E-42EA-AB5D-24C52D5E42AE}"/>
          </ac:spMkLst>
        </pc:spChg>
        <pc:spChg chg="add mod">
          <ac:chgData name="Bára Hildur Jóhannsdóttir" userId="418bbdc2-a87c-4c4b-863d-86eeefff96ea" providerId="ADAL" clId="{B228EE1E-63BF-4E43-BC39-3645C0A01610}" dt="2020-10-05T11:14:14.380" v="27610" actId="14100"/>
          <ac:spMkLst>
            <pc:docMk/>
            <pc:sldMk cId="3988603885" sldId="296"/>
            <ac:spMk id="12" creationId="{F3773794-054F-418F-808C-130F8FEE7383}"/>
          </ac:spMkLst>
        </pc:spChg>
        <pc:spChg chg="add mod">
          <ac:chgData name="Bára Hildur Jóhannsdóttir" userId="418bbdc2-a87c-4c4b-863d-86eeefff96ea" providerId="ADAL" clId="{B228EE1E-63BF-4E43-BC39-3645C0A01610}" dt="2020-10-05T11:14:23.532" v="27613" actId="14100"/>
          <ac:spMkLst>
            <pc:docMk/>
            <pc:sldMk cId="3988603885" sldId="296"/>
            <ac:spMk id="14" creationId="{75C3B4C1-E962-48A5-BCC8-24AAD7DAE48A}"/>
          </ac:spMkLst>
        </pc:spChg>
        <pc:spChg chg="add mod">
          <ac:chgData name="Bára Hildur Jóhannsdóttir" userId="418bbdc2-a87c-4c4b-863d-86eeefff96ea" providerId="ADAL" clId="{B228EE1E-63BF-4E43-BC39-3645C0A01610}" dt="2020-10-05T11:27:53.754" v="28688" actId="14100"/>
          <ac:spMkLst>
            <pc:docMk/>
            <pc:sldMk cId="3988603885" sldId="296"/>
            <ac:spMk id="16" creationId="{A68F915E-CF1C-4D51-A277-1063404EFD82}"/>
          </ac:spMkLst>
        </pc:spChg>
        <pc:spChg chg="add mod">
          <ac:chgData name="Bára Hildur Jóhannsdóttir" userId="418bbdc2-a87c-4c4b-863d-86eeefff96ea" providerId="ADAL" clId="{B228EE1E-63BF-4E43-BC39-3645C0A01610}" dt="2020-10-05T11:18:43.593" v="28248" actId="14100"/>
          <ac:spMkLst>
            <pc:docMk/>
            <pc:sldMk cId="3988603885" sldId="296"/>
            <ac:spMk id="18" creationId="{6B0B6F66-BD70-4A99-9152-AF1771B9FA0E}"/>
          </ac:spMkLst>
        </pc:spChg>
        <pc:spChg chg="add mod">
          <ac:chgData name="Bára Hildur Jóhannsdóttir" userId="418bbdc2-a87c-4c4b-863d-86eeefff96ea" providerId="ADAL" clId="{B228EE1E-63BF-4E43-BC39-3645C0A01610}" dt="2020-10-05T11:19:02.892" v="28252" actId="14100"/>
          <ac:spMkLst>
            <pc:docMk/>
            <pc:sldMk cId="3988603885" sldId="296"/>
            <ac:spMk id="20" creationId="{DC581FFF-0A80-4289-B9B6-1AC7BEBDEB21}"/>
          </ac:spMkLst>
        </pc:spChg>
        <pc:spChg chg="add mod">
          <ac:chgData name="Bára Hildur Jóhannsdóttir" userId="418bbdc2-a87c-4c4b-863d-86eeefff96ea" providerId="ADAL" clId="{B228EE1E-63BF-4E43-BC39-3645C0A01610}" dt="2020-10-05T11:19:15.772" v="28255" actId="14100"/>
          <ac:spMkLst>
            <pc:docMk/>
            <pc:sldMk cId="3988603885" sldId="296"/>
            <ac:spMk id="22" creationId="{A667C94C-1C75-4730-9779-55D959DE3D16}"/>
          </ac:spMkLst>
        </pc:spChg>
        <pc:spChg chg="add mod">
          <ac:chgData name="Bára Hildur Jóhannsdóttir" userId="418bbdc2-a87c-4c4b-863d-86eeefff96ea" providerId="ADAL" clId="{B228EE1E-63BF-4E43-BC39-3645C0A01610}" dt="2020-10-05T11:18:30.505" v="28245" actId="1035"/>
          <ac:spMkLst>
            <pc:docMk/>
            <pc:sldMk cId="3988603885" sldId="296"/>
            <ac:spMk id="24" creationId="{C88520A4-28EC-4013-899D-B1BFFDF6590B}"/>
          </ac:spMkLst>
        </pc:spChg>
        <pc:spChg chg="add mod">
          <ac:chgData name="Bára Hildur Jóhannsdóttir" userId="418bbdc2-a87c-4c4b-863d-86eeefff96ea" providerId="ADAL" clId="{B228EE1E-63BF-4E43-BC39-3645C0A01610}" dt="2020-10-05T11:16:00.364" v="28188" actId="14100"/>
          <ac:spMkLst>
            <pc:docMk/>
            <pc:sldMk cId="3988603885" sldId="296"/>
            <ac:spMk id="26" creationId="{977FF305-E0DC-40CF-AF11-C63C246F5541}"/>
          </ac:spMkLst>
        </pc:spChg>
        <pc:spChg chg="add mod">
          <ac:chgData name="Bára Hildur Jóhannsdóttir" userId="418bbdc2-a87c-4c4b-863d-86eeefff96ea" providerId="ADAL" clId="{B228EE1E-63BF-4E43-BC39-3645C0A01610}" dt="2020-10-05T11:16:12.238" v="28191" actId="1076"/>
          <ac:spMkLst>
            <pc:docMk/>
            <pc:sldMk cId="3988603885" sldId="296"/>
            <ac:spMk id="28" creationId="{FD4F44D9-F719-47B9-8C31-D7BE891E0067}"/>
          </ac:spMkLst>
        </pc:spChg>
        <pc:spChg chg="add mod">
          <ac:chgData name="Bára Hildur Jóhannsdóttir" userId="418bbdc2-a87c-4c4b-863d-86eeefff96ea" providerId="ADAL" clId="{B228EE1E-63BF-4E43-BC39-3645C0A01610}" dt="2020-10-05T11:16:22.050" v="28193" actId="1076"/>
          <ac:spMkLst>
            <pc:docMk/>
            <pc:sldMk cId="3988603885" sldId="296"/>
            <ac:spMk id="30" creationId="{F557FA8F-CA55-4D37-9BE5-46A59C2E07E3}"/>
          </ac:spMkLst>
        </pc:spChg>
        <pc:spChg chg="add mod">
          <ac:chgData name="Bára Hildur Jóhannsdóttir" userId="418bbdc2-a87c-4c4b-863d-86eeefff96ea" providerId="ADAL" clId="{B228EE1E-63BF-4E43-BC39-3645C0A01610}" dt="2020-10-05T11:16:28.161" v="28195" actId="1076"/>
          <ac:spMkLst>
            <pc:docMk/>
            <pc:sldMk cId="3988603885" sldId="296"/>
            <ac:spMk id="32" creationId="{B99F2722-B9ED-46B1-97D2-484C7097DADB}"/>
          </ac:spMkLst>
        </pc:spChg>
        <pc:spChg chg="add mod">
          <ac:chgData name="Bára Hildur Jóhannsdóttir" userId="418bbdc2-a87c-4c4b-863d-86eeefff96ea" providerId="ADAL" clId="{B228EE1E-63BF-4E43-BC39-3645C0A01610}" dt="2020-10-05T11:16:47.697" v="28199" actId="1582"/>
          <ac:spMkLst>
            <pc:docMk/>
            <pc:sldMk cId="3988603885" sldId="296"/>
            <ac:spMk id="33" creationId="{EFDC27E5-5249-484F-878E-C499423E1768}"/>
          </ac:spMkLst>
        </pc:spChg>
        <pc:spChg chg="add mod">
          <ac:chgData name="Bára Hildur Jóhannsdóttir" userId="418bbdc2-a87c-4c4b-863d-86eeefff96ea" providerId="ADAL" clId="{B228EE1E-63BF-4E43-BC39-3645C0A01610}" dt="2020-10-05T11:16:56.335" v="28201" actId="1076"/>
          <ac:spMkLst>
            <pc:docMk/>
            <pc:sldMk cId="3988603885" sldId="296"/>
            <ac:spMk id="35" creationId="{58015CFB-FA72-4F7C-9854-CBC8C1C8AF75}"/>
          </ac:spMkLst>
        </pc:spChg>
        <pc:spChg chg="add mod">
          <ac:chgData name="Bára Hildur Jóhannsdóttir" userId="418bbdc2-a87c-4c4b-863d-86eeefff96ea" providerId="ADAL" clId="{B228EE1E-63BF-4E43-BC39-3645C0A01610}" dt="2020-10-05T11:17:02.785" v="28203" actId="1076"/>
          <ac:spMkLst>
            <pc:docMk/>
            <pc:sldMk cId="3988603885" sldId="296"/>
            <ac:spMk id="37" creationId="{3A3811D2-188F-4625-8194-0ADC4EDFC928}"/>
          </ac:spMkLst>
        </pc:spChg>
        <pc:spChg chg="add mod">
          <ac:chgData name="Bára Hildur Jóhannsdóttir" userId="418bbdc2-a87c-4c4b-863d-86eeefff96ea" providerId="ADAL" clId="{B228EE1E-63BF-4E43-BC39-3645C0A01610}" dt="2020-10-12T13:52:34.472" v="31690" actId="1076"/>
          <ac:spMkLst>
            <pc:docMk/>
            <pc:sldMk cId="3988603885" sldId="296"/>
            <ac:spMk id="38" creationId="{7917DBC8-93BB-48D5-8F87-719DBD8FAB6C}"/>
          </ac:spMkLst>
        </pc:spChg>
        <pc:spChg chg="add mod">
          <ac:chgData name="Bára Hildur Jóhannsdóttir" userId="418bbdc2-a87c-4c4b-863d-86eeefff96ea" providerId="ADAL" clId="{B228EE1E-63BF-4E43-BC39-3645C0A01610}" dt="2020-10-05T11:27:37.046" v="28603" actId="14100"/>
          <ac:spMkLst>
            <pc:docMk/>
            <pc:sldMk cId="3988603885" sldId="296"/>
            <ac:spMk id="40" creationId="{0C17CBF1-056E-4C18-BF65-C1590705E327}"/>
          </ac:spMkLst>
        </pc:spChg>
        <pc:spChg chg="add mod">
          <ac:chgData name="Bára Hildur Jóhannsdóttir" userId="418bbdc2-a87c-4c4b-863d-86eeefff96ea" providerId="ADAL" clId="{B228EE1E-63BF-4E43-BC39-3645C0A01610}" dt="2020-10-05T11:27:46.877" v="28687" actId="1037"/>
          <ac:spMkLst>
            <pc:docMk/>
            <pc:sldMk cId="3988603885" sldId="296"/>
            <ac:spMk id="42" creationId="{027C9A36-5506-4A58-921E-6772C34895C4}"/>
          </ac:spMkLst>
        </pc:spChg>
        <pc:picChg chg="add mod">
          <ac:chgData name="Bára Hildur Jóhannsdóttir" userId="418bbdc2-a87c-4c4b-863d-86eeefff96ea" providerId="ADAL" clId="{B228EE1E-63BF-4E43-BC39-3645C0A01610}" dt="2020-10-05T11:14:33.882" v="27617" actId="1076"/>
          <ac:picMkLst>
            <pc:docMk/>
            <pc:sldMk cId="3988603885" sldId="296"/>
            <ac:picMk id="7" creationId="{00FBCB7E-FC69-4525-B358-D60E91241120}"/>
          </ac:picMkLst>
        </pc:picChg>
      </pc:sldChg>
      <pc:sldChg chg="addSp delSp modSp new del mod modClrScheme chgLayout">
        <pc:chgData name="Bára Hildur Jóhannsdóttir" userId="418bbdc2-a87c-4c4b-863d-86eeefff96ea" providerId="ADAL" clId="{B228EE1E-63BF-4E43-BC39-3645C0A01610}" dt="2020-10-13T12:14:19.718" v="32574" actId="47"/>
        <pc:sldMkLst>
          <pc:docMk/>
          <pc:sldMk cId="2545234937" sldId="297"/>
        </pc:sldMkLst>
        <pc:spChg chg="del mod ord">
          <ac:chgData name="Bára Hildur Jóhannsdóttir" userId="418bbdc2-a87c-4c4b-863d-86eeefff96ea" providerId="ADAL" clId="{B228EE1E-63BF-4E43-BC39-3645C0A01610}" dt="2020-10-02T14:40:27.729" v="25815" actId="700"/>
          <ac:spMkLst>
            <pc:docMk/>
            <pc:sldMk cId="2545234937" sldId="297"/>
            <ac:spMk id="2" creationId="{8A85DC73-3B9C-44EF-9593-F7209E86E344}"/>
          </ac:spMkLst>
        </pc:spChg>
        <pc:spChg chg="add mod">
          <ac:chgData name="Bára Hildur Jóhannsdóttir" userId="418bbdc2-a87c-4c4b-863d-86eeefff96ea" providerId="ADAL" clId="{B228EE1E-63BF-4E43-BC39-3645C0A01610}" dt="2020-10-05T11:22:39.066" v="28335" actId="208"/>
          <ac:spMkLst>
            <pc:docMk/>
            <pc:sldMk cId="2545234937" sldId="297"/>
            <ac:spMk id="2" creationId="{DAD5806C-2E2D-4FF5-B6E4-3BE4E1B01ED0}"/>
          </ac:spMkLst>
        </pc:spChg>
        <pc:spChg chg="add mod">
          <ac:chgData name="Bára Hildur Jóhannsdóttir" userId="418bbdc2-a87c-4c4b-863d-86eeefff96ea" providerId="ADAL" clId="{B228EE1E-63BF-4E43-BC39-3645C0A01610}" dt="2020-10-05T11:39:20.827" v="29654" actId="1076"/>
          <ac:spMkLst>
            <pc:docMk/>
            <pc:sldMk cId="2545234937" sldId="297"/>
            <ac:spMk id="3" creationId="{481B7663-F909-400E-8E30-3758198E9A51}"/>
          </ac:spMkLst>
        </pc:spChg>
        <pc:spChg chg="del mod ord">
          <ac:chgData name="Bára Hildur Jóhannsdóttir" userId="418bbdc2-a87c-4c4b-863d-86eeefff96ea" providerId="ADAL" clId="{B228EE1E-63BF-4E43-BC39-3645C0A01610}" dt="2020-10-02T14:40:27.729" v="25815" actId="700"/>
          <ac:spMkLst>
            <pc:docMk/>
            <pc:sldMk cId="2545234937" sldId="297"/>
            <ac:spMk id="3" creationId="{6C1C2600-69D9-4034-A48C-D17DD665095D}"/>
          </ac:spMkLst>
        </pc:spChg>
        <pc:spChg chg="add mod ord">
          <ac:chgData name="Bára Hildur Jóhannsdóttir" userId="418bbdc2-a87c-4c4b-863d-86eeefff96ea" providerId="ADAL" clId="{B228EE1E-63BF-4E43-BC39-3645C0A01610}" dt="2020-10-05T11:38:49.484" v="29644" actId="1076"/>
          <ac:spMkLst>
            <pc:docMk/>
            <pc:sldMk cId="2545234937" sldId="297"/>
            <ac:spMk id="4" creationId="{EFE5DB4A-6158-4D8F-BABB-3D99F76B06B7}"/>
          </ac:spMkLst>
        </pc:spChg>
        <pc:spChg chg="add del mod ord">
          <ac:chgData name="Bára Hildur Jóhannsdóttir" userId="418bbdc2-a87c-4c4b-863d-86eeefff96ea" providerId="ADAL" clId="{B228EE1E-63BF-4E43-BC39-3645C0A01610}" dt="2020-10-05T11:21:23.163" v="28280" actId="478"/>
          <ac:spMkLst>
            <pc:docMk/>
            <pc:sldMk cId="2545234937" sldId="297"/>
            <ac:spMk id="5" creationId="{D55D84E6-FF2A-47B4-A855-54896DCCFF0E}"/>
          </ac:spMkLst>
        </pc:spChg>
        <pc:picChg chg="add del mod">
          <ac:chgData name="Bára Hildur Jóhannsdóttir" userId="418bbdc2-a87c-4c4b-863d-86eeefff96ea" providerId="ADAL" clId="{B228EE1E-63BF-4E43-BC39-3645C0A01610}" dt="2020-10-02T14:42:44.152" v="25820" actId="478"/>
          <ac:picMkLst>
            <pc:docMk/>
            <pc:sldMk cId="2545234937" sldId="297"/>
            <ac:picMk id="7" creationId="{0D43B388-5C37-46D6-B9D2-8873B6F2F144}"/>
          </ac:picMkLst>
        </pc:picChg>
        <pc:picChg chg="add del mod">
          <ac:chgData name="Bára Hildur Jóhannsdóttir" userId="418bbdc2-a87c-4c4b-863d-86eeefff96ea" providerId="ADAL" clId="{B228EE1E-63BF-4E43-BC39-3645C0A01610}" dt="2020-10-02T14:43:36.961" v="25826" actId="478"/>
          <ac:picMkLst>
            <pc:docMk/>
            <pc:sldMk cId="2545234937" sldId="297"/>
            <ac:picMk id="9" creationId="{AA2191BC-4569-4F88-8422-CDEFDA2EE95B}"/>
          </ac:picMkLst>
        </pc:picChg>
        <pc:picChg chg="add mod ord modCrop">
          <ac:chgData name="Bára Hildur Jóhannsdóttir" userId="418bbdc2-a87c-4c4b-863d-86eeefff96ea" providerId="ADAL" clId="{B228EE1E-63BF-4E43-BC39-3645C0A01610}" dt="2020-10-05T11:39:18.265" v="29653" actId="14100"/>
          <ac:picMkLst>
            <pc:docMk/>
            <pc:sldMk cId="2545234937" sldId="297"/>
            <ac:picMk id="11" creationId="{FFFD6F36-876D-488A-A40F-BC695A411684}"/>
          </ac:picMkLst>
        </pc:picChg>
      </pc:sldChg>
      <pc:sldChg chg="modSp del mod">
        <pc:chgData name="Bára Hildur Jóhannsdóttir" userId="418bbdc2-a87c-4c4b-863d-86eeefff96ea" providerId="ADAL" clId="{B228EE1E-63BF-4E43-BC39-3645C0A01610}" dt="2020-10-02T14:25:37.233" v="25749" actId="47"/>
        <pc:sldMkLst>
          <pc:docMk/>
          <pc:sldMk cId="2627559329" sldId="297"/>
        </pc:sldMkLst>
        <pc:spChg chg="mod">
          <ac:chgData name="Bára Hildur Jóhannsdóttir" userId="418bbdc2-a87c-4c4b-863d-86eeefff96ea" providerId="ADAL" clId="{B228EE1E-63BF-4E43-BC39-3645C0A01610}" dt="2020-09-24T13:05:04.839" v="4705" actId="14100"/>
          <ac:spMkLst>
            <pc:docMk/>
            <pc:sldMk cId="2627559329" sldId="297"/>
            <ac:spMk id="4" creationId="{C057A68A-40A8-495D-9122-719F5D3936CA}"/>
          </ac:spMkLst>
        </pc:spChg>
      </pc:sldChg>
      <pc:sldChg chg="addSp delSp modSp new del mod modClrScheme chgLayout">
        <pc:chgData name="Bára Hildur Jóhannsdóttir" userId="418bbdc2-a87c-4c4b-863d-86eeefff96ea" providerId="ADAL" clId="{B228EE1E-63BF-4E43-BC39-3645C0A01610}" dt="2020-10-13T12:14:20.764" v="32575" actId="47"/>
        <pc:sldMkLst>
          <pc:docMk/>
          <pc:sldMk cId="3190323289" sldId="298"/>
        </pc:sldMkLst>
        <pc:spChg chg="add mod">
          <ac:chgData name="Bára Hildur Jóhannsdóttir" userId="418bbdc2-a87c-4c4b-863d-86eeefff96ea" providerId="ADAL" clId="{B228EE1E-63BF-4E43-BC39-3645C0A01610}" dt="2020-10-05T11:23:33.553" v="28349" actId="208"/>
          <ac:spMkLst>
            <pc:docMk/>
            <pc:sldMk cId="3190323289" sldId="298"/>
            <ac:spMk id="2" creationId="{45D2E7B1-EEA8-4C8D-A658-A22B34CAAEBB}"/>
          </ac:spMkLst>
        </pc:spChg>
        <pc:spChg chg="del mod ord">
          <ac:chgData name="Bára Hildur Jóhannsdóttir" userId="418bbdc2-a87c-4c4b-863d-86eeefff96ea" providerId="ADAL" clId="{B228EE1E-63BF-4E43-BC39-3645C0A01610}" dt="2020-10-02T14:53:44.938" v="25828" actId="700"/>
          <ac:spMkLst>
            <pc:docMk/>
            <pc:sldMk cId="3190323289" sldId="298"/>
            <ac:spMk id="2" creationId="{B1FA3138-6365-4D66-B296-1E30E5439116}"/>
          </ac:spMkLst>
        </pc:spChg>
        <pc:spChg chg="add mod">
          <ac:chgData name="Bára Hildur Jóhannsdóttir" userId="418bbdc2-a87c-4c4b-863d-86eeefff96ea" providerId="ADAL" clId="{B228EE1E-63BF-4E43-BC39-3645C0A01610}" dt="2020-10-05T11:25:20.663" v="28357" actId="1582"/>
          <ac:spMkLst>
            <pc:docMk/>
            <pc:sldMk cId="3190323289" sldId="298"/>
            <ac:spMk id="3" creationId="{34C2F69C-13AB-4918-8B75-EFF0F638B637}"/>
          </ac:spMkLst>
        </pc:spChg>
        <pc:spChg chg="del mod ord">
          <ac:chgData name="Bára Hildur Jóhannsdóttir" userId="418bbdc2-a87c-4c4b-863d-86eeefff96ea" providerId="ADAL" clId="{B228EE1E-63BF-4E43-BC39-3645C0A01610}" dt="2020-10-02T14:53:44.938" v="25828" actId="700"/>
          <ac:spMkLst>
            <pc:docMk/>
            <pc:sldMk cId="3190323289" sldId="298"/>
            <ac:spMk id="3" creationId="{90918F1F-E29A-4281-946A-B2A33EEAA30F}"/>
          </ac:spMkLst>
        </pc:spChg>
        <pc:spChg chg="add mod ord">
          <ac:chgData name="Bára Hildur Jóhannsdóttir" userId="418bbdc2-a87c-4c4b-863d-86eeefff96ea" providerId="ADAL" clId="{B228EE1E-63BF-4E43-BC39-3645C0A01610}" dt="2020-10-05T11:33:10.878" v="29624" actId="20577"/>
          <ac:spMkLst>
            <pc:docMk/>
            <pc:sldMk cId="3190323289" sldId="298"/>
            <ac:spMk id="4" creationId="{988AE942-06C3-4D89-AB0B-F7E242AD4E41}"/>
          </ac:spMkLst>
        </pc:spChg>
        <pc:spChg chg="add del mod ord">
          <ac:chgData name="Bára Hildur Jóhannsdóttir" userId="418bbdc2-a87c-4c4b-863d-86eeefff96ea" providerId="ADAL" clId="{B228EE1E-63BF-4E43-BC39-3645C0A01610}" dt="2020-10-05T11:22:56.316" v="28338" actId="478"/>
          <ac:spMkLst>
            <pc:docMk/>
            <pc:sldMk cId="3190323289" sldId="298"/>
            <ac:spMk id="5" creationId="{466B3BE1-954F-4EB2-B838-17F5D443F6C9}"/>
          </ac:spMkLst>
        </pc:spChg>
        <pc:spChg chg="add mod">
          <ac:chgData name="Bára Hildur Jóhannsdóttir" userId="418bbdc2-a87c-4c4b-863d-86eeefff96ea" providerId="ADAL" clId="{B228EE1E-63BF-4E43-BC39-3645C0A01610}" dt="2020-10-05T11:25:41.109" v="28361" actId="1582"/>
          <ac:spMkLst>
            <pc:docMk/>
            <pc:sldMk cId="3190323289" sldId="298"/>
            <ac:spMk id="6" creationId="{0B88C8B6-A6C9-4D32-A2E8-78151C801210}"/>
          </ac:spMkLst>
        </pc:spChg>
        <pc:spChg chg="add mod">
          <ac:chgData name="Bára Hildur Jóhannsdóttir" userId="418bbdc2-a87c-4c4b-863d-86eeefff96ea" providerId="ADAL" clId="{B228EE1E-63BF-4E43-BC39-3645C0A01610}" dt="2020-10-05T11:25:57.032" v="28464" actId="1038"/>
          <ac:spMkLst>
            <pc:docMk/>
            <pc:sldMk cId="3190323289" sldId="298"/>
            <ac:spMk id="9" creationId="{26172D3B-BA98-410D-A0E6-8AD8F062D47B}"/>
          </ac:spMkLst>
        </pc:spChg>
        <pc:spChg chg="add mod">
          <ac:chgData name="Bára Hildur Jóhannsdóttir" userId="418bbdc2-a87c-4c4b-863d-86eeefff96ea" providerId="ADAL" clId="{B228EE1E-63BF-4E43-BC39-3645C0A01610}" dt="2020-10-05T11:26:08.276" v="28553" actId="1035"/>
          <ac:spMkLst>
            <pc:docMk/>
            <pc:sldMk cId="3190323289" sldId="298"/>
            <ac:spMk id="11" creationId="{FA69B3FA-3BFC-4FAB-9517-3FE30DD29D32}"/>
          </ac:spMkLst>
        </pc:spChg>
        <pc:spChg chg="add mod">
          <ac:chgData name="Bára Hildur Jóhannsdóttir" userId="418bbdc2-a87c-4c4b-863d-86eeefff96ea" providerId="ADAL" clId="{B228EE1E-63BF-4E43-BC39-3645C0A01610}" dt="2020-10-05T11:29:08.126" v="28879" actId="14100"/>
          <ac:spMkLst>
            <pc:docMk/>
            <pc:sldMk cId="3190323289" sldId="298"/>
            <ac:spMk id="13" creationId="{B7B84CC0-F909-4AC5-B78C-BE739E0216E2}"/>
          </ac:spMkLst>
        </pc:spChg>
        <pc:spChg chg="add mod">
          <ac:chgData name="Bára Hildur Jóhannsdóttir" userId="418bbdc2-a87c-4c4b-863d-86eeefff96ea" providerId="ADAL" clId="{B228EE1E-63BF-4E43-BC39-3645C0A01610}" dt="2020-10-05T11:28:43.251" v="28787" actId="14100"/>
          <ac:spMkLst>
            <pc:docMk/>
            <pc:sldMk cId="3190323289" sldId="298"/>
            <ac:spMk id="15" creationId="{01F60377-D015-402B-83E8-592F8227FBF7}"/>
          </ac:spMkLst>
        </pc:spChg>
        <pc:spChg chg="add mod">
          <ac:chgData name="Bára Hildur Jóhannsdóttir" userId="418bbdc2-a87c-4c4b-863d-86eeefff96ea" providerId="ADAL" clId="{B228EE1E-63BF-4E43-BC39-3645C0A01610}" dt="2020-10-05T11:26:54.256" v="28600" actId="1036"/>
          <ac:spMkLst>
            <pc:docMk/>
            <pc:sldMk cId="3190323289" sldId="298"/>
            <ac:spMk id="17" creationId="{CF5B0DB7-B97F-4155-91C4-971CB8178ADC}"/>
          </ac:spMkLst>
        </pc:spChg>
        <pc:spChg chg="add mod">
          <ac:chgData name="Bára Hildur Jóhannsdóttir" userId="418bbdc2-a87c-4c4b-863d-86eeefff96ea" providerId="ADAL" clId="{B228EE1E-63BF-4E43-BC39-3645C0A01610}" dt="2020-10-05T11:28:46.471" v="28788" actId="14100"/>
          <ac:spMkLst>
            <pc:docMk/>
            <pc:sldMk cId="3190323289" sldId="298"/>
            <ac:spMk id="19" creationId="{98A87484-2CC7-4CE5-A17A-95DFC84B591F}"/>
          </ac:spMkLst>
        </pc:spChg>
        <pc:spChg chg="add mod">
          <ac:chgData name="Bára Hildur Jóhannsdóttir" userId="418bbdc2-a87c-4c4b-863d-86eeefff96ea" providerId="ADAL" clId="{B228EE1E-63BF-4E43-BC39-3645C0A01610}" dt="2020-10-05T11:28:59.094" v="28878" actId="1038"/>
          <ac:spMkLst>
            <pc:docMk/>
            <pc:sldMk cId="3190323289" sldId="298"/>
            <ac:spMk id="21" creationId="{9E93C420-B3D8-4B98-A7F8-942A733B2601}"/>
          </ac:spMkLst>
        </pc:spChg>
        <pc:spChg chg="add mod">
          <ac:chgData name="Bára Hildur Jóhannsdóttir" userId="418bbdc2-a87c-4c4b-863d-86eeefff96ea" providerId="ADAL" clId="{B228EE1E-63BF-4E43-BC39-3645C0A01610}" dt="2020-10-05T11:29:39.651" v="28960" actId="14100"/>
          <ac:spMkLst>
            <pc:docMk/>
            <pc:sldMk cId="3190323289" sldId="298"/>
            <ac:spMk id="23" creationId="{6FCF2648-CC97-4E95-8B27-E2C4B2B40681}"/>
          </ac:spMkLst>
        </pc:spChg>
        <pc:spChg chg="add mod">
          <ac:chgData name="Bára Hildur Jóhannsdóttir" userId="418bbdc2-a87c-4c4b-863d-86eeefff96ea" providerId="ADAL" clId="{B228EE1E-63BF-4E43-BC39-3645C0A01610}" dt="2020-10-05T11:29:58.447" v="28964" actId="14100"/>
          <ac:spMkLst>
            <pc:docMk/>
            <pc:sldMk cId="3190323289" sldId="298"/>
            <ac:spMk id="25" creationId="{908F64D4-A1DA-4045-BCEB-65DDF48F853B}"/>
          </ac:spMkLst>
        </pc:spChg>
        <pc:spChg chg="add mod">
          <ac:chgData name="Bára Hildur Jóhannsdóttir" userId="418bbdc2-a87c-4c4b-863d-86eeefff96ea" providerId="ADAL" clId="{B228EE1E-63BF-4E43-BC39-3645C0A01610}" dt="2020-10-05T11:30:14.579" v="29055" actId="1038"/>
          <ac:spMkLst>
            <pc:docMk/>
            <pc:sldMk cId="3190323289" sldId="298"/>
            <ac:spMk id="27" creationId="{CD8863E7-6499-494C-9A16-CFE77AB7CB09}"/>
          </ac:spMkLst>
        </pc:spChg>
        <pc:spChg chg="add mod">
          <ac:chgData name="Bára Hildur Jóhannsdóttir" userId="418bbdc2-a87c-4c4b-863d-86eeefff96ea" providerId="ADAL" clId="{B228EE1E-63BF-4E43-BC39-3645C0A01610}" dt="2020-10-05T11:30:36.330" v="29148" actId="1037"/>
          <ac:spMkLst>
            <pc:docMk/>
            <pc:sldMk cId="3190323289" sldId="298"/>
            <ac:spMk id="29" creationId="{4CAB9C4C-ADF5-4172-98D9-E9391F6267B8}"/>
          </ac:spMkLst>
        </pc:spChg>
        <pc:spChg chg="add mod">
          <ac:chgData name="Bára Hildur Jóhannsdóttir" userId="418bbdc2-a87c-4c4b-863d-86eeefff96ea" providerId="ADAL" clId="{B228EE1E-63BF-4E43-BC39-3645C0A01610}" dt="2020-10-05T11:30:50.220" v="29182" actId="1037"/>
          <ac:spMkLst>
            <pc:docMk/>
            <pc:sldMk cId="3190323289" sldId="298"/>
            <ac:spMk id="31" creationId="{4AB08805-2582-4B1B-864D-A378FA0E3712}"/>
          </ac:spMkLst>
        </pc:spChg>
        <pc:spChg chg="add mod">
          <ac:chgData name="Bára Hildur Jóhannsdóttir" userId="418bbdc2-a87c-4c4b-863d-86eeefff96ea" providerId="ADAL" clId="{B228EE1E-63BF-4E43-BC39-3645C0A01610}" dt="2020-10-05T11:31:04.641" v="29285" actId="1037"/>
          <ac:spMkLst>
            <pc:docMk/>
            <pc:sldMk cId="3190323289" sldId="298"/>
            <ac:spMk id="33" creationId="{375DA31A-ABE8-4DEF-8044-0D3E733EE027}"/>
          </ac:spMkLst>
        </pc:spChg>
        <pc:spChg chg="add mod">
          <ac:chgData name="Bára Hildur Jóhannsdóttir" userId="418bbdc2-a87c-4c4b-863d-86eeefff96ea" providerId="ADAL" clId="{B228EE1E-63BF-4E43-BC39-3645C0A01610}" dt="2020-10-05T11:31:20.832" v="29334" actId="1035"/>
          <ac:spMkLst>
            <pc:docMk/>
            <pc:sldMk cId="3190323289" sldId="298"/>
            <ac:spMk id="35" creationId="{9BCD0E21-57C3-464B-9D3B-83F340ECF61E}"/>
          </ac:spMkLst>
        </pc:spChg>
        <pc:spChg chg="add mod">
          <ac:chgData name="Bára Hildur Jóhannsdóttir" userId="418bbdc2-a87c-4c4b-863d-86eeefff96ea" providerId="ADAL" clId="{B228EE1E-63BF-4E43-BC39-3645C0A01610}" dt="2020-10-05T11:31:32.298" v="29417" actId="1035"/>
          <ac:spMkLst>
            <pc:docMk/>
            <pc:sldMk cId="3190323289" sldId="298"/>
            <ac:spMk id="37" creationId="{21A70623-C613-47E6-B144-564570BF22E8}"/>
          </ac:spMkLst>
        </pc:spChg>
        <pc:spChg chg="add mod">
          <ac:chgData name="Bára Hildur Jóhannsdóttir" userId="418bbdc2-a87c-4c4b-863d-86eeefff96ea" providerId="ADAL" clId="{B228EE1E-63BF-4E43-BC39-3645C0A01610}" dt="2020-10-05T11:31:50.609" v="29421" actId="1582"/>
          <ac:spMkLst>
            <pc:docMk/>
            <pc:sldMk cId="3190323289" sldId="298"/>
            <ac:spMk id="38" creationId="{6A1B45E4-F2E8-4352-A78F-BF57293113C4}"/>
          </ac:spMkLst>
        </pc:spChg>
        <pc:spChg chg="add mod">
          <ac:chgData name="Bára Hildur Jóhannsdóttir" userId="418bbdc2-a87c-4c4b-863d-86eeefff96ea" providerId="ADAL" clId="{B228EE1E-63BF-4E43-BC39-3645C0A01610}" dt="2020-10-05T11:32:05.707" v="29518" actId="1035"/>
          <ac:spMkLst>
            <pc:docMk/>
            <pc:sldMk cId="3190323289" sldId="298"/>
            <ac:spMk id="40" creationId="{8C8F6751-D847-4800-AE50-988163360E28}"/>
          </ac:spMkLst>
        </pc:spChg>
        <pc:spChg chg="add mod">
          <ac:chgData name="Bára Hildur Jóhannsdóttir" userId="418bbdc2-a87c-4c4b-863d-86eeefff96ea" providerId="ADAL" clId="{B228EE1E-63BF-4E43-BC39-3645C0A01610}" dt="2020-10-05T11:32:16.989" v="29604" actId="1038"/>
          <ac:spMkLst>
            <pc:docMk/>
            <pc:sldMk cId="3190323289" sldId="298"/>
            <ac:spMk id="42" creationId="{B8FADD35-79B8-4AAA-B760-DFB8BCF7693D}"/>
          </ac:spMkLst>
        </pc:spChg>
        <pc:picChg chg="add mod">
          <ac:chgData name="Bára Hildur Jóhannsdóttir" userId="418bbdc2-a87c-4c4b-863d-86eeefff96ea" providerId="ADAL" clId="{B228EE1E-63BF-4E43-BC39-3645C0A01610}" dt="2020-10-05T11:28:17.534" v="28693" actId="1076"/>
          <ac:picMkLst>
            <pc:docMk/>
            <pc:sldMk cId="3190323289" sldId="298"/>
            <ac:picMk id="7" creationId="{94BF56B5-D95E-4779-8875-9547674858D9}"/>
          </ac:picMkLst>
        </pc:picChg>
      </pc:sldChg>
      <pc:sldChg chg="modSp del mod modNotesTx">
        <pc:chgData name="Bára Hildur Jóhannsdóttir" userId="418bbdc2-a87c-4c4b-863d-86eeefff96ea" providerId="ADAL" clId="{B228EE1E-63BF-4E43-BC39-3645C0A01610}" dt="2020-10-02T14:22:51.540" v="25634" actId="47"/>
        <pc:sldMkLst>
          <pc:docMk/>
          <pc:sldMk cId="3212238070" sldId="298"/>
        </pc:sldMkLst>
        <pc:spChg chg="mod">
          <ac:chgData name="Bára Hildur Jóhannsdóttir" userId="418bbdc2-a87c-4c4b-863d-86eeefff96ea" providerId="ADAL" clId="{B228EE1E-63BF-4E43-BC39-3645C0A01610}" dt="2020-09-24T12:20:27.341" v="2374" actId="1035"/>
          <ac:spMkLst>
            <pc:docMk/>
            <pc:sldMk cId="3212238070" sldId="298"/>
            <ac:spMk id="2" creationId="{B4003826-2E16-464B-9D1E-AF7AE912A6BD}"/>
          </ac:spMkLst>
        </pc:spChg>
        <pc:spChg chg="mod">
          <ac:chgData name="Bára Hildur Jóhannsdóttir" userId="418bbdc2-a87c-4c4b-863d-86eeefff96ea" providerId="ADAL" clId="{B228EE1E-63BF-4E43-BC39-3645C0A01610}" dt="2020-09-24T12:20:18.568" v="2336" actId="1038"/>
          <ac:spMkLst>
            <pc:docMk/>
            <pc:sldMk cId="3212238070" sldId="298"/>
            <ac:spMk id="3" creationId="{268702F6-611B-4951-8206-591905D5DCD3}"/>
          </ac:spMkLst>
        </pc:spChg>
        <pc:spChg chg="mod">
          <ac:chgData name="Bára Hildur Jóhannsdóttir" userId="418bbdc2-a87c-4c4b-863d-86eeefff96ea" providerId="ADAL" clId="{B228EE1E-63BF-4E43-BC39-3645C0A01610}" dt="2020-09-24T12:20:03.872" v="2289" actId="1038"/>
          <ac:spMkLst>
            <pc:docMk/>
            <pc:sldMk cId="3212238070" sldId="298"/>
            <ac:spMk id="5" creationId="{6EAC612B-B6FB-495F-9E2F-7C30F13AF706}"/>
          </ac:spMkLst>
        </pc:spChg>
        <pc:spChg chg="mod">
          <ac:chgData name="Bára Hildur Jóhannsdóttir" userId="418bbdc2-a87c-4c4b-863d-86eeefff96ea" providerId="ADAL" clId="{B228EE1E-63BF-4E43-BC39-3645C0A01610}" dt="2020-09-24T12:20:42.202" v="2420" actId="14100"/>
          <ac:spMkLst>
            <pc:docMk/>
            <pc:sldMk cId="3212238070" sldId="298"/>
            <ac:spMk id="6" creationId="{2EE0F266-556F-4AD2-9C2B-B127B0AA19BD}"/>
          </ac:spMkLst>
        </pc:spChg>
        <pc:spChg chg="mod">
          <ac:chgData name="Bára Hildur Jóhannsdóttir" userId="418bbdc2-a87c-4c4b-863d-86eeefff96ea" providerId="ADAL" clId="{B228EE1E-63BF-4E43-BC39-3645C0A01610}" dt="2020-09-24T12:20:55.284" v="2423" actId="14100"/>
          <ac:spMkLst>
            <pc:docMk/>
            <pc:sldMk cId="3212238070" sldId="298"/>
            <ac:spMk id="12" creationId="{652E0057-95E2-461D-ADF1-E7BAD4593159}"/>
          </ac:spMkLst>
        </pc:spChg>
        <pc:spChg chg="mod">
          <ac:chgData name="Bára Hildur Jóhannsdóttir" userId="418bbdc2-a87c-4c4b-863d-86eeefff96ea" providerId="ADAL" clId="{B228EE1E-63BF-4E43-BC39-3645C0A01610}" dt="2020-09-24T12:21:01.379" v="2454" actId="1035"/>
          <ac:spMkLst>
            <pc:docMk/>
            <pc:sldMk cId="3212238070" sldId="298"/>
            <ac:spMk id="13" creationId="{503D6646-2510-4368-B85C-0184836EBE06}"/>
          </ac:spMkLst>
        </pc:spChg>
        <pc:spChg chg="mod">
          <ac:chgData name="Bára Hildur Jóhannsdóttir" userId="418bbdc2-a87c-4c4b-863d-86eeefff96ea" providerId="ADAL" clId="{B228EE1E-63BF-4E43-BC39-3645C0A01610}" dt="2020-09-24T12:20:48.858" v="2422" actId="1076"/>
          <ac:spMkLst>
            <pc:docMk/>
            <pc:sldMk cId="3212238070" sldId="298"/>
            <ac:spMk id="27" creationId="{B680D353-F394-49A0-97D2-6F1E031E34D3}"/>
          </ac:spMkLst>
        </pc:spChg>
        <pc:spChg chg="mod">
          <ac:chgData name="Bára Hildur Jóhannsdóttir" userId="418bbdc2-a87c-4c4b-863d-86eeefff96ea" providerId="ADAL" clId="{B228EE1E-63BF-4E43-BC39-3645C0A01610}" dt="2020-09-24T12:20:46.080" v="2421" actId="1076"/>
          <ac:spMkLst>
            <pc:docMk/>
            <pc:sldMk cId="3212238070" sldId="298"/>
            <ac:spMk id="31" creationId="{99DD4468-717D-4BB4-B94D-5938B7B49B74}"/>
          </ac:spMkLst>
        </pc:spChg>
        <pc:picChg chg="mod">
          <ac:chgData name="Bára Hildur Jóhannsdóttir" userId="418bbdc2-a87c-4c4b-863d-86eeefff96ea" providerId="ADAL" clId="{B228EE1E-63BF-4E43-BC39-3645C0A01610}" dt="2020-09-24T12:19:37.045" v="2248" actId="14100"/>
          <ac:picMkLst>
            <pc:docMk/>
            <pc:sldMk cId="3212238070" sldId="298"/>
            <ac:picMk id="7" creationId="{ED6CCB76-2141-4C3D-B391-F81DCBCB54C1}"/>
          </ac:picMkLst>
        </pc:picChg>
        <pc:picChg chg="mod">
          <ac:chgData name="Bára Hildur Jóhannsdóttir" userId="418bbdc2-a87c-4c4b-863d-86eeefff96ea" providerId="ADAL" clId="{B228EE1E-63BF-4E43-BC39-3645C0A01610}" dt="2020-09-24T12:20:56.485" v="2424" actId="1076"/>
          <ac:picMkLst>
            <pc:docMk/>
            <pc:sldMk cId="3212238070" sldId="298"/>
            <ac:picMk id="8" creationId="{D0603F6F-0803-4988-9F7B-7F18EA0AA6BA}"/>
          </ac:picMkLst>
        </pc:picChg>
      </pc:sldChg>
      <pc:sldChg chg="addSp modSp del mod modAnim modNotesTx">
        <pc:chgData name="Bára Hildur Jóhannsdóttir" userId="418bbdc2-a87c-4c4b-863d-86eeefff96ea" providerId="ADAL" clId="{B228EE1E-63BF-4E43-BC39-3645C0A01610}" dt="2020-10-02T14:22:52.093" v="25637" actId="47"/>
        <pc:sldMkLst>
          <pc:docMk/>
          <pc:sldMk cId="730119468" sldId="299"/>
        </pc:sldMkLst>
        <pc:spChg chg="add mod">
          <ac:chgData name="Bára Hildur Jóhannsdóttir" userId="418bbdc2-a87c-4c4b-863d-86eeefff96ea" providerId="ADAL" clId="{B228EE1E-63BF-4E43-BC39-3645C0A01610}" dt="2020-09-24T21:01:25.199" v="24254" actId="1076"/>
          <ac:spMkLst>
            <pc:docMk/>
            <pc:sldMk cId="730119468" sldId="299"/>
            <ac:spMk id="14" creationId="{D9A6D292-844E-4B5B-A037-54F5A3D42D4C}"/>
          </ac:spMkLst>
        </pc:spChg>
        <pc:spChg chg="mod">
          <ac:chgData name="Bára Hildur Jóhannsdóttir" userId="418bbdc2-a87c-4c4b-863d-86eeefff96ea" providerId="ADAL" clId="{B228EE1E-63BF-4E43-BC39-3645C0A01610}" dt="2020-09-24T12:22:35.658" v="2708" actId="14100"/>
          <ac:spMkLst>
            <pc:docMk/>
            <pc:sldMk cId="730119468" sldId="299"/>
            <ac:spMk id="16" creationId="{05B03ACF-F456-49CB-87FE-37F02F072222}"/>
          </ac:spMkLst>
        </pc:spChg>
        <pc:spChg chg="mod">
          <ac:chgData name="Bára Hildur Jóhannsdóttir" userId="418bbdc2-a87c-4c4b-863d-86eeefff96ea" providerId="ADAL" clId="{B228EE1E-63BF-4E43-BC39-3645C0A01610}" dt="2020-09-24T12:22:18.482" v="2629" actId="1035"/>
          <ac:spMkLst>
            <pc:docMk/>
            <pc:sldMk cId="730119468" sldId="299"/>
            <ac:spMk id="18" creationId="{39DB520D-B794-4B7D-86D7-A516834143D6}"/>
          </ac:spMkLst>
        </pc:spChg>
        <pc:spChg chg="mod">
          <ac:chgData name="Bára Hildur Jóhannsdóttir" userId="418bbdc2-a87c-4c4b-863d-86eeefff96ea" providerId="ADAL" clId="{B228EE1E-63BF-4E43-BC39-3645C0A01610}" dt="2020-09-24T12:21:39.218" v="2494" actId="1038"/>
          <ac:spMkLst>
            <pc:docMk/>
            <pc:sldMk cId="730119468" sldId="299"/>
            <ac:spMk id="19" creationId="{D8A07475-8817-4DD0-9789-1EEB50BB62EF}"/>
          </ac:spMkLst>
        </pc:spChg>
        <pc:spChg chg="mod">
          <ac:chgData name="Bára Hildur Jóhannsdóttir" userId="418bbdc2-a87c-4c4b-863d-86eeefff96ea" providerId="ADAL" clId="{B228EE1E-63BF-4E43-BC39-3645C0A01610}" dt="2020-09-24T12:21:58.869" v="2529" actId="14100"/>
          <ac:spMkLst>
            <pc:docMk/>
            <pc:sldMk cId="730119468" sldId="299"/>
            <ac:spMk id="20" creationId="{887D99DC-14D4-447E-8213-160BD935856D}"/>
          </ac:spMkLst>
        </pc:spChg>
        <pc:spChg chg="mod">
          <ac:chgData name="Bára Hildur Jóhannsdóttir" userId="418bbdc2-a87c-4c4b-863d-86eeefff96ea" providerId="ADAL" clId="{B228EE1E-63BF-4E43-BC39-3645C0A01610}" dt="2020-09-24T12:22:42.804" v="2709" actId="14100"/>
          <ac:spMkLst>
            <pc:docMk/>
            <pc:sldMk cId="730119468" sldId="299"/>
            <ac:spMk id="22" creationId="{EE677A9C-04CF-48DD-A048-95DAB671A19E}"/>
          </ac:spMkLst>
        </pc:spChg>
        <pc:spChg chg="mod">
          <ac:chgData name="Bára Hildur Jóhannsdóttir" userId="418bbdc2-a87c-4c4b-863d-86eeefff96ea" providerId="ADAL" clId="{B228EE1E-63BF-4E43-BC39-3645C0A01610}" dt="2020-09-24T21:02:19.483" v="24267" actId="20577"/>
          <ac:spMkLst>
            <pc:docMk/>
            <pc:sldMk cId="730119468" sldId="299"/>
            <ac:spMk id="24" creationId="{E6C3E953-B280-4893-B342-8C91C7EA35AC}"/>
          </ac:spMkLst>
        </pc:spChg>
        <pc:spChg chg="mod">
          <ac:chgData name="Bára Hildur Jóhannsdóttir" userId="418bbdc2-a87c-4c4b-863d-86eeefff96ea" providerId="ADAL" clId="{B228EE1E-63BF-4E43-BC39-3645C0A01610}" dt="2020-09-24T12:21:17.764" v="2458" actId="1076"/>
          <ac:spMkLst>
            <pc:docMk/>
            <pc:sldMk cId="730119468" sldId="299"/>
            <ac:spMk id="27" creationId="{B680D353-F394-49A0-97D2-6F1E031E34D3}"/>
          </ac:spMkLst>
        </pc:spChg>
        <pc:spChg chg="mod">
          <ac:chgData name="Bára Hildur Jóhannsdóttir" userId="418bbdc2-a87c-4c4b-863d-86eeefff96ea" providerId="ADAL" clId="{B228EE1E-63BF-4E43-BC39-3645C0A01610}" dt="2020-09-24T12:22:58.579" v="2712" actId="20577"/>
          <ac:spMkLst>
            <pc:docMk/>
            <pc:sldMk cId="730119468" sldId="299"/>
            <ac:spMk id="31" creationId="{99DD4468-717D-4BB4-B94D-5938B7B49B74}"/>
          </ac:spMkLst>
        </pc:spChg>
        <pc:picChg chg="mod">
          <ac:chgData name="Bára Hildur Jóhannsdóttir" userId="418bbdc2-a87c-4c4b-863d-86eeefff96ea" providerId="ADAL" clId="{B228EE1E-63BF-4E43-BC39-3645C0A01610}" dt="2020-09-24T12:21:25.969" v="2461" actId="14100"/>
          <ac:picMkLst>
            <pc:docMk/>
            <pc:sldMk cId="730119468" sldId="299"/>
            <ac:picMk id="6" creationId="{A5AB96BA-9F36-4884-B840-1CBF8CE83289}"/>
          </ac:picMkLst>
        </pc:picChg>
        <pc:picChg chg="mod">
          <ac:chgData name="Bára Hildur Jóhannsdóttir" userId="418bbdc2-a87c-4c4b-863d-86eeefff96ea" providerId="ADAL" clId="{B228EE1E-63BF-4E43-BC39-3645C0A01610}" dt="2020-09-24T12:21:14.790" v="2457" actId="14100"/>
          <ac:picMkLst>
            <pc:docMk/>
            <pc:sldMk cId="730119468" sldId="299"/>
            <ac:picMk id="8" creationId="{D0603F6F-0803-4988-9F7B-7F18EA0AA6BA}"/>
          </ac:picMkLst>
        </pc:picChg>
      </pc:sldChg>
      <pc:sldChg chg="addSp delSp modSp new del mod modClrScheme chgLayout">
        <pc:chgData name="Bára Hildur Jóhannsdóttir" userId="418bbdc2-a87c-4c4b-863d-86eeefff96ea" providerId="ADAL" clId="{B228EE1E-63BF-4E43-BC39-3645C0A01610}" dt="2020-10-02T14:55:59.681" v="25836" actId="47"/>
        <pc:sldMkLst>
          <pc:docMk/>
          <pc:sldMk cId="2434934090" sldId="299"/>
        </pc:sldMkLst>
        <pc:spChg chg="del mod ord">
          <ac:chgData name="Bára Hildur Jóhannsdóttir" userId="418bbdc2-a87c-4c4b-863d-86eeefff96ea" providerId="ADAL" clId="{B228EE1E-63BF-4E43-BC39-3645C0A01610}" dt="2020-10-02T14:55:09.904" v="25832" actId="700"/>
          <ac:spMkLst>
            <pc:docMk/>
            <pc:sldMk cId="2434934090" sldId="299"/>
            <ac:spMk id="2" creationId="{E66D1E2E-206D-4B30-BC50-DB947FB93034}"/>
          </ac:spMkLst>
        </pc:spChg>
        <pc:spChg chg="del mod ord">
          <ac:chgData name="Bára Hildur Jóhannsdóttir" userId="418bbdc2-a87c-4c4b-863d-86eeefff96ea" providerId="ADAL" clId="{B228EE1E-63BF-4E43-BC39-3645C0A01610}" dt="2020-10-02T14:55:09.904" v="25832" actId="700"/>
          <ac:spMkLst>
            <pc:docMk/>
            <pc:sldMk cId="2434934090" sldId="299"/>
            <ac:spMk id="3" creationId="{8F20C3E5-F0E7-4355-8DD7-A5BF97539BEE}"/>
          </ac:spMkLst>
        </pc:spChg>
        <pc:spChg chg="add mod ord">
          <ac:chgData name="Bára Hildur Jóhannsdóttir" userId="418bbdc2-a87c-4c4b-863d-86eeefff96ea" providerId="ADAL" clId="{B228EE1E-63BF-4E43-BC39-3645C0A01610}" dt="2020-10-02T14:55:09.904" v="25832" actId="700"/>
          <ac:spMkLst>
            <pc:docMk/>
            <pc:sldMk cId="2434934090" sldId="299"/>
            <ac:spMk id="4" creationId="{015E4F4D-A724-4B97-BDBD-07073441A315}"/>
          </ac:spMkLst>
        </pc:spChg>
        <pc:spChg chg="add mod ord">
          <ac:chgData name="Bára Hildur Jóhannsdóttir" userId="418bbdc2-a87c-4c4b-863d-86eeefff96ea" providerId="ADAL" clId="{B228EE1E-63BF-4E43-BC39-3645C0A01610}" dt="2020-10-02T14:55:09.904" v="25832" actId="700"/>
          <ac:spMkLst>
            <pc:docMk/>
            <pc:sldMk cId="2434934090" sldId="299"/>
            <ac:spMk id="5" creationId="{45EA2851-75BE-407B-A400-21C4B6C022A4}"/>
          </ac:spMkLst>
        </pc:spChg>
        <pc:picChg chg="add">
          <ac:chgData name="Bára Hildur Jóhannsdóttir" userId="418bbdc2-a87c-4c4b-863d-86eeefff96ea" providerId="ADAL" clId="{B228EE1E-63BF-4E43-BC39-3645C0A01610}" dt="2020-10-02T14:55:11.120" v="25833" actId="22"/>
          <ac:picMkLst>
            <pc:docMk/>
            <pc:sldMk cId="2434934090" sldId="299"/>
            <ac:picMk id="7" creationId="{491DC08C-F33E-49F4-81AD-EB75FDE7CB41}"/>
          </ac:picMkLst>
        </pc:picChg>
      </pc:sldChg>
      <pc:sldChg chg="modSp add mod modClrScheme chgLayout modNotesTx">
        <pc:chgData name="Bára Hildur Jóhannsdóttir" userId="418bbdc2-a87c-4c4b-863d-86eeefff96ea" providerId="ADAL" clId="{B228EE1E-63BF-4E43-BC39-3645C0A01610}" dt="2020-10-14T21:33:50.385" v="34230" actId="20577"/>
        <pc:sldMkLst>
          <pc:docMk/>
          <pc:sldMk cId="2574426533" sldId="299"/>
        </pc:sldMkLst>
        <pc:spChg chg="mod ord">
          <ac:chgData name="Bára Hildur Jóhannsdóttir" userId="418bbdc2-a87c-4c4b-863d-86eeefff96ea" providerId="ADAL" clId="{B228EE1E-63BF-4E43-BC39-3645C0A01610}" dt="2020-10-13T12:06:46.770" v="32376" actId="1076"/>
          <ac:spMkLst>
            <pc:docMk/>
            <pc:sldMk cId="2574426533" sldId="299"/>
            <ac:spMk id="4" creationId="{CD746A02-5E29-48CB-A321-236E28F54160}"/>
          </ac:spMkLst>
        </pc:spChg>
        <pc:spChg chg="mod ord">
          <ac:chgData name="Bára Hildur Jóhannsdóttir" userId="418bbdc2-a87c-4c4b-863d-86eeefff96ea" providerId="ADAL" clId="{B228EE1E-63BF-4E43-BC39-3645C0A01610}" dt="2020-10-14T21:32:20.111" v="34021" actId="20577"/>
          <ac:spMkLst>
            <pc:docMk/>
            <pc:sldMk cId="2574426533" sldId="299"/>
            <ac:spMk id="5" creationId="{78B2E950-AF5E-486C-B067-7E668D7E8E5C}"/>
          </ac:spMkLst>
        </pc:spChg>
      </pc:sldChg>
      <pc:sldChg chg="new del">
        <pc:chgData name="Bára Hildur Jóhannsdóttir" userId="418bbdc2-a87c-4c4b-863d-86eeefff96ea" providerId="ADAL" clId="{B228EE1E-63BF-4E43-BC39-3645C0A01610}" dt="2020-10-02T14:55:53.143" v="25835" actId="47"/>
        <pc:sldMkLst>
          <pc:docMk/>
          <pc:sldMk cId="564080880" sldId="300"/>
        </pc:sldMkLst>
      </pc:sldChg>
      <pc:sldChg chg="modSp del mod modNotesTx">
        <pc:chgData name="Bára Hildur Jóhannsdóttir" userId="418bbdc2-a87c-4c4b-863d-86eeefff96ea" providerId="ADAL" clId="{B228EE1E-63BF-4E43-BC39-3645C0A01610}" dt="2020-10-02T14:22:53.233" v="25642" actId="47"/>
        <pc:sldMkLst>
          <pc:docMk/>
          <pc:sldMk cId="881608985" sldId="300"/>
        </pc:sldMkLst>
        <pc:spChg chg="mod">
          <ac:chgData name="Bára Hildur Jóhannsdóttir" userId="418bbdc2-a87c-4c4b-863d-86eeefff96ea" providerId="ADAL" clId="{B228EE1E-63BF-4E43-BC39-3645C0A01610}" dt="2020-09-24T12:30:30.777" v="3152" actId="20577"/>
          <ac:spMkLst>
            <pc:docMk/>
            <pc:sldMk cId="881608985" sldId="300"/>
            <ac:spMk id="13" creationId="{9F628088-CF93-4FC9-A800-7C4C4CBA3A64}"/>
          </ac:spMkLst>
        </pc:spChg>
        <pc:spChg chg="mod">
          <ac:chgData name="Bára Hildur Jóhannsdóttir" userId="418bbdc2-a87c-4c4b-863d-86eeefff96ea" providerId="ADAL" clId="{B228EE1E-63BF-4E43-BC39-3645C0A01610}" dt="2020-09-24T12:28:58.726" v="3052" actId="1076"/>
          <ac:spMkLst>
            <pc:docMk/>
            <pc:sldMk cId="881608985" sldId="300"/>
            <ac:spMk id="17" creationId="{E4C79C0C-5E24-4461-9B11-23727704362C}"/>
          </ac:spMkLst>
        </pc:spChg>
        <pc:spChg chg="mod">
          <ac:chgData name="Bára Hildur Jóhannsdóttir" userId="418bbdc2-a87c-4c4b-863d-86eeefff96ea" providerId="ADAL" clId="{B228EE1E-63BF-4E43-BC39-3645C0A01610}" dt="2020-09-24T12:29:43.644" v="3116" actId="1035"/>
          <ac:spMkLst>
            <pc:docMk/>
            <pc:sldMk cId="881608985" sldId="300"/>
            <ac:spMk id="18" creationId="{72D5910B-CC7F-479D-A919-570CF47995BA}"/>
          </ac:spMkLst>
        </pc:spChg>
        <pc:spChg chg="mod">
          <ac:chgData name="Bára Hildur Jóhannsdóttir" userId="418bbdc2-a87c-4c4b-863d-86eeefff96ea" providerId="ADAL" clId="{B228EE1E-63BF-4E43-BC39-3645C0A01610}" dt="2020-09-24T12:29:51.358" v="3146" actId="1036"/>
          <ac:spMkLst>
            <pc:docMk/>
            <pc:sldMk cId="881608985" sldId="300"/>
            <ac:spMk id="19" creationId="{97A339E0-C892-46BE-98E4-35A07A78C9A0}"/>
          </ac:spMkLst>
        </pc:spChg>
        <pc:spChg chg="mod">
          <ac:chgData name="Bára Hildur Jóhannsdóttir" userId="418bbdc2-a87c-4c4b-863d-86eeefff96ea" providerId="ADAL" clId="{B228EE1E-63BF-4E43-BC39-3645C0A01610}" dt="2020-09-24T12:29:21.072" v="3070" actId="1036"/>
          <ac:spMkLst>
            <pc:docMk/>
            <pc:sldMk cId="881608985" sldId="300"/>
            <ac:spMk id="20" creationId="{F3CDC43A-EF77-4E76-9448-A37D093B0D63}"/>
          </ac:spMkLst>
        </pc:spChg>
        <pc:spChg chg="mod">
          <ac:chgData name="Bára Hildur Jóhannsdóttir" userId="418bbdc2-a87c-4c4b-863d-86eeefff96ea" providerId="ADAL" clId="{B228EE1E-63BF-4E43-BC39-3645C0A01610}" dt="2020-09-24T12:29:35.278" v="3097" actId="1038"/>
          <ac:spMkLst>
            <pc:docMk/>
            <pc:sldMk cId="881608985" sldId="300"/>
            <ac:spMk id="21" creationId="{6435177B-3730-40FA-97C8-0F146F7AD98B}"/>
          </ac:spMkLst>
        </pc:spChg>
        <pc:spChg chg="mod">
          <ac:chgData name="Bára Hildur Jóhannsdóttir" userId="418bbdc2-a87c-4c4b-863d-86eeefff96ea" providerId="ADAL" clId="{B228EE1E-63BF-4E43-BC39-3645C0A01610}" dt="2020-09-24T12:30:01.474" v="3148" actId="14100"/>
          <ac:spMkLst>
            <pc:docMk/>
            <pc:sldMk cId="881608985" sldId="300"/>
            <ac:spMk id="22" creationId="{50E8A021-D091-4171-8E3C-560DE98ED858}"/>
          </ac:spMkLst>
        </pc:spChg>
        <pc:spChg chg="mod">
          <ac:chgData name="Bára Hildur Jóhannsdóttir" userId="418bbdc2-a87c-4c4b-863d-86eeefff96ea" providerId="ADAL" clId="{B228EE1E-63BF-4E43-BC39-3645C0A01610}" dt="2020-09-24T12:29:57.816" v="3147" actId="1076"/>
          <ac:spMkLst>
            <pc:docMk/>
            <pc:sldMk cId="881608985" sldId="300"/>
            <ac:spMk id="23" creationId="{21F6FB40-F3CE-4D36-8469-A70F12BDA3E8}"/>
          </ac:spMkLst>
        </pc:spChg>
        <pc:spChg chg="mod">
          <ac:chgData name="Bára Hildur Jóhannsdóttir" userId="418bbdc2-a87c-4c4b-863d-86eeefff96ea" providerId="ADAL" clId="{B228EE1E-63BF-4E43-BC39-3645C0A01610}" dt="2020-09-24T12:29:35.278" v="3097" actId="1038"/>
          <ac:spMkLst>
            <pc:docMk/>
            <pc:sldMk cId="881608985" sldId="300"/>
            <ac:spMk id="24" creationId="{A4C9CDF1-13D4-4710-9ED8-6DEF2CFB2503}"/>
          </ac:spMkLst>
        </pc:spChg>
        <pc:picChg chg="mod">
          <ac:chgData name="Bára Hildur Jóhannsdóttir" userId="418bbdc2-a87c-4c4b-863d-86eeefff96ea" providerId="ADAL" clId="{B228EE1E-63BF-4E43-BC39-3645C0A01610}" dt="2020-09-24T12:29:07.905" v="3055" actId="14100"/>
          <ac:picMkLst>
            <pc:docMk/>
            <pc:sldMk cId="881608985" sldId="300"/>
            <ac:picMk id="6" creationId="{9B5DCEED-828C-4CAA-A5F6-E7E88494A4AE}"/>
          </ac:picMkLst>
        </pc:picChg>
        <pc:picChg chg="mod">
          <ac:chgData name="Bára Hildur Jóhannsdóttir" userId="418bbdc2-a87c-4c4b-863d-86eeefff96ea" providerId="ADAL" clId="{B228EE1E-63BF-4E43-BC39-3645C0A01610}" dt="2020-09-24T12:29:15.212" v="3058" actId="14100"/>
          <ac:picMkLst>
            <pc:docMk/>
            <pc:sldMk cId="881608985" sldId="300"/>
            <ac:picMk id="7" creationId="{11E5484C-A623-4744-B32F-FCD6F417728C}"/>
          </ac:picMkLst>
        </pc:picChg>
      </pc:sldChg>
      <pc:sldChg chg="modSp add del mod modClrScheme chgLayout">
        <pc:chgData name="Bára Hildur Jóhannsdóttir" userId="418bbdc2-a87c-4c4b-863d-86eeefff96ea" providerId="ADAL" clId="{B228EE1E-63BF-4E43-BC39-3645C0A01610}" dt="2020-10-13T12:14:19.060" v="32573" actId="47"/>
        <pc:sldMkLst>
          <pc:docMk/>
          <pc:sldMk cId="2341326841" sldId="300"/>
        </pc:sldMkLst>
        <pc:spChg chg="mod ord">
          <ac:chgData name="Bára Hildur Jóhannsdóttir" userId="418bbdc2-a87c-4c4b-863d-86eeefff96ea" providerId="ADAL" clId="{B228EE1E-63BF-4E43-BC39-3645C0A01610}" dt="2020-10-12T12:37:48.345" v="30000" actId="1076"/>
          <ac:spMkLst>
            <pc:docMk/>
            <pc:sldMk cId="2341326841" sldId="300"/>
            <ac:spMk id="4" creationId="{CD746A02-5E29-48CB-A321-236E28F54160}"/>
          </ac:spMkLst>
        </pc:spChg>
        <pc:spChg chg="mod ord">
          <ac:chgData name="Bára Hildur Jóhannsdóttir" userId="418bbdc2-a87c-4c4b-863d-86eeefff96ea" providerId="ADAL" clId="{B228EE1E-63BF-4E43-BC39-3645C0A01610}" dt="2020-10-12T12:37:34.917" v="29997" actId="14100"/>
          <ac:spMkLst>
            <pc:docMk/>
            <pc:sldMk cId="2341326841" sldId="300"/>
            <ac:spMk id="5" creationId="{78B2E950-AF5E-486C-B067-7E668D7E8E5C}"/>
          </ac:spMkLst>
        </pc:spChg>
      </pc:sldChg>
      <pc:sldChg chg="modSp add del mod modClrScheme chgLayout">
        <pc:chgData name="Bára Hildur Jóhannsdóttir" userId="418bbdc2-a87c-4c4b-863d-86eeefff96ea" providerId="ADAL" clId="{B228EE1E-63BF-4E43-BC39-3645C0A01610}" dt="2020-10-13T12:07:26.999" v="32381" actId="47"/>
        <pc:sldMkLst>
          <pc:docMk/>
          <pc:sldMk cId="1002673974" sldId="301"/>
        </pc:sldMkLst>
        <pc:spChg chg="mod ord">
          <ac:chgData name="Bára Hildur Jóhannsdóttir" userId="418bbdc2-a87c-4c4b-863d-86eeefff96ea" providerId="ADAL" clId="{B228EE1E-63BF-4E43-BC39-3645C0A01610}" dt="2020-10-12T14:02:21.173" v="31912" actId="20577"/>
          <ac:spMkLst>
            <pc:docMk/>
            <pc:sldMk cId="1002673974" sldId="301"/>
            <ac:spMk id="4" creationId="{CD746A02-5E29-48CB-A321-236E28F54160}"/>
          </ac:spMkLst>
        </pc:spChg>
        <pc:spChg chg="mod ord">
          <ac:chgData name="Bára Hildur Jóhannsdóttir" userId="418bbdc2-a87c-4c4b-863d-86eeefff96ea" providerId="ADAL" clId="{B228EE1E-63BF-4E43-BC39-3645C0A01610}" dt="2020-10-12T14:02:29.271" v="31914" actId="20577"/>
          <ac:spMkLst>
            <pc:docMk/>
            <pc:sldMk cId="1002673974" sldId="301"/>
            <ac:spMk id="5" creationId="{78B2E950-AF5E-486C-B067-7E668D7E8E5C}"/>
          </ac:spMkLst>
        </pc:spChg>
      </pc:sldChg>
      <pc:sldChg chg="delSp modSp del mod">
        <pc:chgData name="Bára Hildur Jóhannsdóttir" userId="418bbdc2-a87c-4c4b-863d-86eeefff96ea" providerId="ADAL" clId="{B228EE1E-63BF-4E43-BC39-3645C0A01610}" dt="2020-10-02T14:22:54.263" v="25645" actId="47"/>
        <pc:sldMkLst>
          <pc:docMk/>
          <pc:sldMk cId="2217417704" sldId="301"/>
        </pc:sldMkLst>
        <pc:spChg chg="mod">
          <ac:chgData name="Bára Hildur Jóhannsdóttir" userId="418bbdc2-a87c-4c4b-863d-86eeefff96ea" providerId="ADAL" clId="{B228EE1E-63BF-4E43-BC39-3645C0A01610}" dt="2020-09-24T12:35:51.758" v="3440" actId="1076"/>
          <ac:spMkLst>
            <pc:docMk/>
            <pc:sldMk cId="2217417704" sldId="301"/>
            <ac:spMk id="13" creationId="{9F628088-CF93-4FC9-A800-7C4C4CBA3A64}"/>
          </ac:spMkLst>
        </pc:spChg>
        <pc:spChg chg="mod">
          <ac:chgData name="Bára Hildur Jóhannsdóttir" userId="418bbdc2-a87c-4c4b-863d-86eeefff96ea" providerId="ADAL" clId="{B228EE1E-63BF-4E43-BC39-3645C0A01610}" dt="2020-09-24T12:35:49.751" v="3439" actId="1076"/>
          <ac:spMkLst>
            <pc:docMk/>
            <pc:sldMk cId="2217417704" sldId="301"/>
            <ac:spMk id="17" creationId="{E4C79C0C-5E24-4461-9B11-23727704362C}"/>
          </ac:spMkLst>
        </pc:spChg>
        <pc:spChg chg="mod">
          <ac:chgData name="Bára Hildur Jóhannsdóttir" userId="418bbdc2-a87c-4c4b-863d-86eeefff96ea" providerId="ADAL" clId="{B228EE1E-63BF-4E43-BC39-3645C0A01610}" dt="2020-09-24T12:37:25.102" v="3592" actId="1038"/>
          <ac:spMkLst>
            <pc:docMk/>
            <pc:sldMk cId="2217417704" sldId="301"/>
            <ac:spMk id="18" creationId="{0C7E292E-4D40-48B1-8CB7-580233FC23A2}"/>
          </ac:spMkLst>
        </pc:spChg>
        <pc:spChg chg="del mod">
          <ac:chgData name="Bára Hildur Jóhannsdóttir" userId="418bbdc2-a87c-4c4b-863d-86eeefff96ea" providerId="ADAL" clId="{B228EE1E-63BF-4E43-BC39-3645C0A01610}" dt="2020-09-24T12:36:55.354" v="3521" actId="478"/>
          <ac:spMkLst>
            <pc:docMk/>
            <pc:sldMk cId="2217417704" sldId="301"/>
            <ac:spMk id="19" creationId="{A3AC055C-A972-4519-971D-3B3A2753F36F}"/>
          </ac:spMkLst>
        </pc:spChg>
        <pc:spChg chg="del mod">
          <ac:chgData name="Bára Hildur Jóhannsdóttir" userId="418bbdc2-a87c-4c4b-863d-86eeefff96ea" providerId="ADAL" clId="{B228EE1E-63BF-4E43-BC39-3645C0A01610}" dt="2020-09-24T12:36:48.715" v="3519" actId="478"/>
          <ac:spMkLst>
            <pc:docMk/>
            <pc:sldMk cId="2217417704" sldId="301"/>
            <ac:spMk id="20" creationId="{4BCB3B17-7AE0-4D1F-A629-0336FDE85CDA}"/>
          </ac:spMkLst>
        </pc:spChg>
        <pc:spChg chg="del mod">
          <ac:chgData name="Bára Hildur Jóhannsdóttir" userId="418bbdc2-a87c-4c4b-863d-86eeefff96ea" providerId="ADAL" clId="{B228EE1E-63BF-4E43-BC39-3645C0A01610}" dt="2020-09-24T12:36:51.574" v="3520" actId="478"/>
          <ac:spMkLst>
            <pc:docMk/>
            <pc:sldMk cId="2217417704" sldId="301"/>
            <ac:spMk id="21" creationId="{582E5C2E-A75B-4DC1-BC61-9225819885C5}"/>
          </ac:spMkLst>
        </pc:spChg>
        <pc:spChg chg="mod">
          <ac:chgData name="Bára Hildur Jóhannsdóttir" userId="418bbdc2-a87c-4c4b-863d-86eeefff96ea" providerId="ADAL" clId="{B228EE1E-63BF-4E43-BC39-3645C0A01610}" dt="2020-09-24T12:37:34.535" v="3593" actId="14100"/>
          <ac:spMkLst>
            <pc:docMk/>
            <pc:sldMk cId="2217417704" sldId="301"/>
            <ac:spMk id="22" creationId="{6C13D9AE-5972-4B1E-8BD4-95F14BFC4AC4}"/>
          </ac:spMkLst>
        </pc:spChg>
        <pc:spChg chg="mod">
          <ac:chgData name="Bára Hildur Jóhannsdóttir" userId="418bbdc2-a87c-4c4b-863d-86eeefff96ea" providerId="ADAL" clId="{B228EE1E-63BF-4E43-BC39-3645C0A01610}" dt="2020-09-24T12:37:37.616" v="3594" actId="1076"/>
          <ac:spMkLst>
            <pc:docMk/>
            <pc:sldMk cId="2217417704" sldId="301"/>
            <ac:spMk id="23" creationId="{983EA547-55B3-47B4-876C-B943DCB86137}"/>
          </ac:spMkLst>
        </pc:spChg>
        <pc:spChg chg="mod">
          <ac:chgData name="Bára Hildur Jóhannsdóttir" userId="418bbdc2-a87c-4c4b-863d-86eeefff96ea" providerId="ADAL" clId="{B228EE1E-63BF-4E43-BC39-3645C0A01610}" dt="2020-09-24T12:37:02.301" v="3537" actId="1036"/>
          <ac:spMkLst>
            <pc:docMk/>
            <pc:sldMk cId="2217417704" sldId="301"/>
            <ac:spMk id="24" creationId="{3AD83484-69AC-44C3-A875-79312BBC5116}"/>
          </ac:spMkLst>
        </pc:spChg>
        <pc:spChg chg="mod">
          <ac:chgData name="Bára Hildur Jóhannsdóttir" userId="418bbdc2-a87c-4c4b-863d-86eeefff96ea" providerId="ADAL" clId="{B228EE1E-63BF-4E43-BC39-3645C0A01610}" dt="2020-09-24T12:37:21.466" v="3590" actId="1038"/>
          <ac:spMkLst>
            <pc:docMk/>
            <pc:sldMk cId="2217417704" sldId="301"/>
            <ac:spMk id="25" creationId="{8892FC04-6D34-41F0-B1D1-A70689BAD49C}"/>
          </ac:spMkLst>
        </pc:spChg>
        <pc:spChg chg="mod">
          <ac:chgData name="Bára Hildur Jóhannsdóttir" userId="418bbdc2-a87c-4c4b-863d-86eeefff96ea" providerId="ADAL" clId="{B228EE1E-63BF-4E43-BC39-3645C0A01610}" dt="2020-09-24T12:37:10.541" v="3566" actId="1038"/>
          <ac:spMkLst>
            <pc:docMk/>
            <pc:sldMk cId="2217417704" sldId="301"/>
            <ac:spMk id="26" creationId="{AF628EBA-2B8F-46AF-BDED-D4572CCD90CC}"/>
          </ac:spMkLst>
        </pc:spChg>
        <pc:picChg chg="mod">
          <ac:chgData name="Bára Hildur Jóhannsdóttir" userId="418bbdc2-a87c-4c4b-863d-86eeefff96ea" providerId="ADAL" clId="{B228EE1E-63BF-4E43-BC39-3645C0A01610}" dt="2020-09-24T12:36:08.554" v="3444" actId="1076"/>
          <ac:picMkLst>
            <pc:docMk/>
            <pc:sldMk cId="2217417704" sldId="301"/>
            <ac:picMk id="3" creationId="{44166AAA-EA33-4DEF-B82D-64C719A18593}"/>
          </ac:picMkLst>
        </pc:picChg>
        <pc:picChg chg="mod">
          <ac:chgData name="Bára Hildur Jóhannsdóttir" userId="418bbdc2-a87c-4c4b-863d-86eeefff96ea" providerId="ADAL" clId="{B228EE1E-63BF-4E43-BC39-3645C0A01610}" dt="2020-09-24T12:35:58.119" v="3442" actId="14100"/>
          <ac:picMkLst>
            <pc:docMk/>
            <pc:sldMk cId="2217417704" sldId="301"/>
            <ac:picMk id="6" creationId="{9B5DCEED-828C-4CAA-A5F6-E7E88494A4AE}"/>
          </ac:picMkLst>
        </pc:picChg>
      </pc:sldChg>
      <pc:sldChg chg="modSp del mod modNotesTx">
        <pc:chgData name="Bára Hildur Jóhannsdóttir" userId="418bbdc2-a87c-4c4b-863d-86eeefff96ea" providerId="ADAL" clId="{B228EE1E-63BF-4E43-BC39-3645C0A01610}" dt="2020-10-02T14:22:55.458" v="25650" actId="47"/>
        <pc:sldMkLst>
          <pc:docMk/>
          <pc:sldMk cId="581780994" sldId="302"/>
        </pc:sldMkLst>
        <pc:spChg chg="mod">
          <ac:chgData name="Bára Hildur Jóhannsdóttir" userId="418bbdc2-a87c-4c4b-863d-86eeefff96ea" providerId="ADAL" clId="{B228EE1E-63BF-4E43-BC39-3645C0A01610}" dt="2020-09-24T12:56:45.988" v="4050" actId="113"/>
          <ac:spMkLst>
            <pc:docMk/>
            <pc:sldMk cId="581780994" sldId="302"/>
            <ac:spMk id="13" creationId="{9F628088-CF93-4FC9-A800-7C4C4CBA3A64}"/>
          </ac:spMkLst>
        </pc:spChg>
        <pc:spChg chg="mod">
          <ac:chgData name="Bára Hildur Jóhannsdóttir" userId="418bbdc2-a87c-4c4b-863d-86eeefff96ea" providerId="ADAL" clId="{B228EE1E-63BF-4E43-BC39-3645C0A01610}" dt="2020-09-24T12:56:14.525" v="4021" actId="207"/>
          <ac:spMkLst>
            <pc:docMk/>
            <pc:sldMk cId="581780994" sldId="302"/>
            <ac:spMk id="17" creationId="{E4C79C0C-5E24-4461-9B11-23727704362C}"/>
          </ac:spMkLst>
        </pc:spChg>
        <pc:spChg chg="mod">
          <ac:chgData name="Bára Hildur Jóhannsdóttir" userId="418bbdc2-a87c-4c4b-863d-86eeefff96ea" providerId="ADAL" clId="{B228EE1E-63BF-4E43-BC39-3645C0A01610}" dt="2020-09-24T12:57:59.097" v="4175" actId="1038"/>
          <ac:spMkLst>
            <pc:docMk/>
            <pc:sldMk cId="581780994" sldId="302"/>
            <ac:spMk id="18" creationId="{D09034CC-A98E-4914-8A80-FB898EA5FA87}"/>
          </ac:spMkLst>
        </pc:spChg>
        <pc:spChg chg="mod">
          <ac:chgData name="Bára Hildur Jóhannsdóttir" userId="418bbdc2-a87c-4c4b-863d-86eeefff96ea" providerId="ADAL" clId="{B228EE1E-63BF-4E43-BC39-3645C0A01610}" dt="2020-09-24T12:57:33.518" v="4104" actId="1038"/>
          <ac:spMkLst>
            <pc:docMk/>
            <pc:sldMk cId="581780994" sldId="302"/>
            <ac:spMk id="20" creationId="{EA1D219C-7BEB-4287-877C-A35E32B59EF5}"/>
          </ac:spMkLst>
        </pc:spChg>
        <pc:spChg chg="mod">
          <ac:chgData name="Bára Hildur Jóhannsdóttir" userId="418bbdc2-a87c-4c4b-863d-86eeefff96ea" providerId="ADAL" clId="{B228EE1E-63BF-4E43-BC39-3645C0A01610}" dt="2020-09-24T12:57:25.107" v="4081" actId="1037"/>
          <ac:spMkLst>
            <pc:docMk/>
            <pc:sldMk cId="581780994" sldId="302"/>
            <ac:spMk id="21" creationId="{035E46A6-F550-4B69-B184-0BAA0739ABFC}"/>
          </ac:spMkLst>
        </pc:spChg>
        <pc:spChg chg="mod">
          <ac:chgData name="Bára Hildur Jóhannsdóttir" userId="418bbdc2-a87c-4c4b-863d-86eeefff96ea" providerId="ADAL" clId="{B228EE1E-63BF-4E43-BC39-3645C0A01610}" dt="2020-09-24T12:57:51.701" v="4144" actId="1038"/>
          <ac:spMkLst>
            <pc:docMk/>
            <pc:sldMk cId="581780994" sldId="302"/>
            <ac:spMk id="23" creationId="{E586AD77-637B-47DC-80AF-4FF04E1F10CF}"/>
          </ac:spMkLst>
        </pc:spChg>
        <pc:spChg chg="mod">
          <ac:chgData name="Bára Hildur Jóhannsdóttir" userId="418bbdc2-a87c-4c4b-863d-86eeefff96ea" providerId="ADAL" clId="{B228EE1E-63BF-4E43-BC39-3645C0A01610}" dt="2020-09-24T12:57:14.281" v="4054" actId="14100"/>
          <ac:spMkLst>
            <pc:docMk/>
            <pc:sldMk cId="581780994" sldId="302"/>
            <ac:spMk id="25" creationId="{0E8A18B3-EBF1-4F19-86D8-13E68B3E44B4}"/>
          </ac:spMkLst>
        </pc:spChg>
        <pc:spChg chg="mod">
          <ac:chgData name="Bára Hildur Jóhannsdóttir" userId="418bbdc2-a87c-4c4b-863d-86eeefff96ea" providerId="ADAL" clId="{B228EE1E-63BF-4E43-BC39-3645C0A01610}" dt="2020-09-24T12:57:16.531" v="4055" actId="1076"/>
          <ac:spMkLst>
            <pc:docMk/>
            <pc:sldMk cId="581780994" sldId="302"/>
            <ac:spMk id="26" creationId="{74D951A3-52A3-405D-A9B2-3E44689D0065}"/>
          </ac:spMkLst>
        </pc:spChg>
        <pc:picChg chg="mod">
          <ac:chgData name="Bára Hildur Jóhannsdóttir" userId="418bbdc2-a87c-4c4b-863d-86eeefff96ea" providerId="ADAL" clId="{B228EE1E-63BF-4E43-BC39-3645C0A01610}" dt="2020-09-24T12:57:05.900" v="4051" actId="14100"/>
          <ac:picMkLst>
            <pc:docMk/>
            <pc:sldMk cId="581780994" sldId="302"/>
            <ac:picMk id="22" creationId="{808C973B-A1DD-4EB2-8FBF-48BB7172F702}"/>
          </ac:picMkLst>
        </pc:picChg>
        <pc:picChg chg="mod">
          <ac:chgData name="Bára Hildur Jóhannsdóttir" userId="418bbdc2-a87c-4c4b-863d-86eeefff96ea" providerId="ADAL" clId="{B228EE1E-63BF-4E43-BC39-3645C0A01610}" dt="2020-09-24T12:57:11.075" v="4053" actId="14100"/>
          <ac:picMkLst>
            <pc:docMk/>
            <pc:sldMk cId="581780994" sldId="302"/>
            <ac:picMk id="24" creationId="{69DD3021-DA02-4DF3-A66E-7A7B00E93AD4}"/>
          </ac:picMkLst>
        </pc:picChg>
      </pc:sldChg>
      <pc:sldChg chg="addSp delSp modSp new mod modClrScheme chgLayout modNotesTx">
        <pc:chgData name="Bára Hildur Jóhannsdóttir" userId="418bbdc2-a87c-4c4b-863d-86eeefff96ea" providerId="ADAL" clId="{B228EE1E-63BF-4E43-BC39-3645C0A01610}" dt="2020-10-14T21:34:45.868" v="34324" actId="20577"/>
        <pc:sldMkLst>
          <pc:docMk/>
          <pc:sldMk cId="2247780917" sldId="302"/>
        </pc:sldMkLst>
        <pc:spChg chg="add mod">
          <ac:chgData name="Bára Hildur Jóhannsdóttir" userId="418bbdc2-a87c-4c4b-863d-86eeefff96ea" providerId="ADAL" clId="{B228EE1E-63BF-4E43-BC39-3645C0A01610}" dt="2020-10-13T12:07:45.432" v="32384" actId="208"/>
          <ac:spMkLst>
            <pc:docMk/>
            <pc:sldMk cId="2247780917" sldId="302"/>
            <ac:spMk id="2" creationId="{0F8B4D84-D065-4F7E-9AF4-EDAE09BDBA08}"/>
          </ac:spMkLst>
        </pc:spChg>
        <pc:spChg chg="del mod ord">
          <ac:chgData name="Bára Hildur Jóhannsdóttir" userId="418bbdc2-a87c-4c4b-863d-86eeefff96ea" providerId="ADAL" clId="{B228EE1E-63BF-4E43-BC39-3645C0A01610}" dt="2020-10-12T10:58:13.438" v="29757" actId="700"/>
          <ac:spMkLst>
            <pc:docMk/>
            <pc:sldMk cId="2247780917" sldId="302"/>
            <ac:spMk id="2" creationId="{986EBB4A-CFDD-4006-97BB-0B1A888B59AD}"/>
          </ac:spMkLst>
        </pc:spChg>
        <pc:spChg chg="del mod ord">
          <ac:chgData name="Bára Hildur Jóhannsdóttir" userId="418bbdc2-a87c-4c4b-863d-86eeefff96ea" providerId="ADAL" clId="{B228EE1E-63BF-4E43-BC39-3645C0A01610}" dt="2020-10-12T10:58:13.438" v="29757" actId="700"/>
          <ac:spMkLst>
            <pc:docMk/>
            <pc:sldMk cId="2247780917" sldId="302"/>
            <ac:spMk id="3" creationId="{82934AFE-26B7-49D6-84BB-48ABE66A9FC4}"/>
          </ac:spMkLst>
        </pc:spChg>
        <pc:spChg chg="add del mod ord">
          <ac:chgData name="Bára Hildur Jóhannsdóttir" userId="418bbdc2-a87c-4c4b-863d-86eeefff96ea" providerId="ADAL" clId="{B228EE1E-63BF-4E43-BC39-3645C0A01610}" dt="2020-10-12T10:59:00.784" v="29760" actId="478"/>
          <ac:spMkLst>
            <pc:docMk/>
            <pc:sldMk cId="2247780917" sldId="302"/>
            <ac:spMk id="4" creationId="{0EDD259E-25EB-480C-BA72-256715E1CE46}"/>
          </ac:spMkLst>
        </pc:spChg>
        <pc:spChg chg="add del mod ord">
          <ac:chgData name="Bára Hildur Jóhannsdóttir" userId="418bbdc2-a87c-4c4b-863d-86eeefff96ea" providerId="ADAL" clId="{B228EE1E-63BF-4E43-BC39-3645C0A01610}" dt="2020-10-12T10:59:00.784" v="29760" actId="478"/>
          <ac:spMkLst>
            <pc:docMk/>
            <pc:sldMk cId="2247780917" sldId="302"/>
            <ac:spMk id="5" creationId="{4B54BEA0-8A5E-4E2E-A06F-7E84E9AC1650}"/>
          </ac:spMkLst>
        </pc:spChg>
        <pc:spChg chg="add mod">
          <ac:chgData name="Bára Hildur Jóhannsdóttir" userId="418bbdc2-a87c-4c4b-863d-86eeefff96ea" providerId="ADAL" clId="{B228EE1E-63BF-4E43-BC39-3645C0A01610}" dt="2020-10-13T12:29:37.569" v="32755" actId="14100"/>
          <ac:spMkLst>
            <pc:docMk/>
            <pc:sldMk cId="2247780917" sldId="302"/>
            <ac:spMk id="6" creationId="{336AFB19-A105-4253-B3A4-0AFABDD65C0B}"/>
          </ac:spMkLst>
        </pc:spChg>
        <pc:spChg chg="add mod ord">
          <ac:chgData name="Bára Hildur Jóhannsdóttir" userId="418bbdc2-a87c-4c4b-863d-86eeefff96ea" providerId="ADAL" clId="{B228EE1E-63BF-4E43-BC39-3645C0A01610}" dt="2020-10-13T12:29:00.272" v="32669" actId="166"/>
          <ac:spMkLst>
            <pc:docMk/>
            <pc:sldMk cId="2247780917" sldId="302"/>
            <ac:spMk id="10" creationId="{8CC3EF6E-F993-4099-A81E-5F5E3D139708}"/>
          </ac:spMkLst>
        </pc:spChg>
        <pc:spChg chg="add mod">
          <ac:chgData name="Bára Hildur Jóhannsdóttir" userId="418bbdc2-a87c-4c4b-863d-86eeefff96ea" providerId="ADAL" clId="{B228EE1E-63BF-4E43-BC39-3645C0A01610}" dt="2020-10-13T12:08:45.600" v="32425" actId="14100"/>
          <ac:spMkLst>
            <pc:docMk/>
            <pc:sldMk cId="2247780917" sldId="302"/>
            <ac:spMk id="12" creationId="{7C90C321-A583-46B2-AABD-F63FBE8E9C30}"/>
          </ac:spMkLst>
        </pc:spChg>
        <pc:spChg chg="add mod">
          <ac:chgData name="Bára Hildur Jóhannsdóttir" userId="418bbdc2-a87c-4c4b-863d-86eeefff96ea" providerId="ADAL" clId="{B228EE1E-63BF-4E43-BC39-3645C0A01610}" dt="2020-10-13T12:08:51.848" v="32426" actId="1076"/>
          <ac:spMkLst>
            <pc:docMk/>
            <pc:sldMk cId="2247780917" sldId="302"/>
            <ac:spMk id="14" creationId="{10B213A1-9D00-4365-A000-35B736CC3AD9}"/>
          </ac:spMkLst>
        </pc:spChg>
        <pc:picChg chg="add mod">
          <ac:chgData name="Bára Hildur Jóhannsdóttir" userId="418bbdc2-a87c-4c4b-863d-86eeefff96ea" providerId="ADAL" clId="{B228EE1E-63BF-4E43-BC39-3645C0A01610}" dt="2020-10-13T12:29:41.151" v="32756" actId="1076"/>
          <ac:picMkLst>
            <pc:docMk/>
            <pc:sldMk cId="2247780917" sldId="302"/>
            <ac:picMk id="8" creationId="{ED4BA462-541C-4313-8649-7843C4D29D07}"/>
          </ac:picMkLst>
        </pc:picChg>
      </pc:sldChg>
      <pc:sldChg chg="addSp delSp modSp new mod modAnim modNotesTx">
        <pc:chgData name="Bára Hildur Jóhannsdóttir" userId="418bbdc2-a87c-4c4b-863d-86eeefff96ea" providerId="ADAL" clId="{B228EE1E-63BF-4E43-BC39-3645C0A01610}" dt="2020-10-14T21:39:49.311" v="34594" actId="20577"/>
        <pc:sldMkLst>
          <pc:docMk/>
          <pc:sldMk cId="2794814940" sldId="303"/>
        </pc:sldMkLst>
        <pc:spChg chg="del">
          <ac:chgData name="Bára Hildur Jóhannsdóttir" userId="418bbdc2-a87c-4c4b-863d-86eeefff96ea" providerId="ADAL" clId="{B228EE1E-63BF-4E43-BC39-3645C0A01610}" dt="2020-10-12T12:21:59.004" v="29773" actId="478"/>
          <ac:spMkLst>
            <pc:docMk/>
            <pc:sldMk cId="2794814940" sldId="303"/>
            <ac:spMk id="2" creationId="{47B5FA0B-5257-4B5D-8339-2FC68AD45AEC}"/>
          </ac:spMkLst>
        </pc:spChg>
        <pc:spChg chg="del">
          <ac:chgData name="Bára Hildur Jóhannsdóttir" userId="418bbdc2-a87c-4c4b-863d-86eeefff96ea" providerId="ADAL" clId="{B228EE1E-63BF-4E43-BC39-3645C0A01610}" dt="2020-10-12T12:22:04.700" v="29774" actId="478"/>
          <ac:spMkLst>
            <pc:docMk/>
            <pc:sldMk cId="2794814940" sldId="303"/>
            <ac:spMk id="3" creationId="{924ECD0E-A122-45CB-AD47-A6C109F44086}"/>
          </ac:spMkLst>
        </pc:spChg>
        <pc:spChg chg="add mod">
          <ac:chgData name="Bára Hildur Jóhannsdóttir" userId="418bbdc2-a87c-4c4b-863d-86eeefff96ea" providerId="ADAL" clId="{B228EE1E-63BF-4E43-BC39-3645C0A01610}" dt="2020-10-12T12:22:52.620" v="29832" actId="20577"/>
          <ac:spMkLst>
            <pc:docMk/>
            <pc:sldMk cId="2794814940" sldId="303"/>
            <ac:spMk id="6" creationId="{B07B018C-0043-4DB2-9CC7-EF3517EF1440}"/>
          </ac:spMkLst>
        </pc:spChg>
        <pc:spChg chg="add mod">
          <ac:chgData name="Bára Hildur Jóhannsdóttir" userId="418bbdc2-a87c-4c4b-863d-86eeefff96ea" providerId="ADAL" clId="{B228EE1E-63BF-4E43-BC39-3645C0A01610}" dt="2020-10-12T13:51:47.745" v="31681" actId="20577"/>
          <ac:spMkLst>
            <pc:docMk/>
            <pc:sldMk cId="2794814940" sldId="303"/>
            <ac:spMk id="7" creationId="{18F41879-F1C0-4984-A3F8-8F308331BB5E}"/>
          </ac:spMkLst>
        </pc:spChg>
        <pc:spChg chg="add mod">
          <ac:chgData name="Bára Hildur Jóhannsdóttir" userId="418bbdc2-a87c-4c4b-863d-86eeefff96ea" providerId="ADAL" clId="{B228EE1E-63BF-4E43-BC39-3645C0A01610}" dt="2020-10-12T12:27:38.300" v="29954" actId="208"/>
          <ac:spMkLst>
            <pc:docMk/>
            <pc:sldMk cId="2794814940" sldId="303"/>
            <ac:spMk id="8" creationId="{8D30A66F-16B4-4082-A9C9-5DAE9AEEC21E}"/>
          </ac:spMkLst>
        </pc:spChg>
        <pc:spChg chg="add mod">
          <ac:chgData name="Bára Hildur Jóhannsdóttir" userId="418bbdc2-a87c-4c4b-863d-86eeefff96ea" providerId="ADAL" clId="{B228EE1E-63BF-4E43-BC39-3645C0A01610}" dt="2020-10-13T12:30:20.554" v="32757" actId="14100"/>
          <ac:spMkLst>
            <pc:docMk/>
            <pc:sldMk cId="2794814940" sldId="303"/>
            <ac:spMk id="9" creationId="{22E9369A-BDC0-4C88-9AAD-8A2E910204BE}"/>
          </ac:spMkLst>
        </pc:spChg>
        <pc:spChg chg="add mod">
          <ac:chgData name="Bára Hildur Jóhannsdóttir" userId="418bbdc2-a87c-4c4b-863d-86eeefff96ea" providerId="ADAL" clId="{B228EE1E-63BF-4E43-BC39-3645C0A01610}" dt="2020-10-13T12:33:04.458" v="32769" actId="1035"/>
          <ac:spMkLst>
            <pc:docMk/>
            <pc:sldMk cId="2794814940" sldId="303"/>
            <ac:spMk id="11" creationId="{10F63C69-EB50-497A-92DF-C58AA928093F}"/>
          </ac:spMkLst>
        </pc:spChg>
        <pc:spChg chg="add mod">
          <ac:chgData name="Bára Hildur Jóhannsdóttir" userId="418bbdc2-a87c-4c4b-863d-86eeefff96ea" providerId="ADAL" clId="{B228EE1E-63BF-4E43-BC39-3645C0A01610}" dt="2020-10-13T12:33:01.335" v="32767" actId="1035"/>
          <ac:spMkLst>
            <pc:docMk/>
            <pc:sldMk cId="2794814940" sldId="303"/>
            <ac:spMk id="13" creationId="{708262C3-10D0-4714-B805-9423526DFE9C}"/>
          </ac:spMkLst>
        </pc:spChg>
        <pc:spChg chg="add mod">
          <ac:chgData name="Bára Hildur Jóhannsdóttir" userId="418bbdc2-a87c-4c4b-863d-86eeefff96ea" providerId="ADAL" clId="{B228EE1E-63BF-4E43-BC39-3645C0A01610}" dt="2020-10-13T12:09:49.147" v="32436" actId="1038"/>
          <ac:spMkLst>
            <pc:docMk/>
            <pc:sldMk cId="2794814940" sldId="303"/>
            <ac:spMk id="15" creationId="{C2EBBE87-929A-4E73-9C29-724089D7128D}"/>
          </ac:spMkLst>
        </pc:spChg>
        <pc:spChg chg="add mod">
          <ac:chgData name="Bára Hildur Jóhannsdóttir" userId="418bbdc2-a87c-4c4b-863d-86eeefff96ea" providerId="ADAL" clId="{B228EE1E-63BF-4E43-BC39-3645C0A01610}" dt="2020-10-13T12:10:10.116" v="32445" actId="14100"/>
          <ac:spMkLst>
            <pc:docMk/>
            <pc:sldMk cId="2794814940" sldId="303"/>
            <ac:spMk id="17" creationId="{75CC1D83-6978-4803-BFBE-61436C4F3BBD}"/>
          </ac:spMkLst>
        </pc:spChg>
        <pc:spChg chg="add mod">
          <ac:chgData name="Bára Hildur Jóhannsdóttir" userId="418bbdc2-a87c-4c4b-863d-86eeefff96ea" providerId="ADAL" clId="{B228EE1E-63BF-4E43-BC39-3645C0A01610}" dt="2020-10-13T12:09:58.060" v="32444" actId="1038"/>
          <ac:spMkLst>
            <pc:docMk/>
            <pc:sldMk cId="2794814940" sldId="303"/>
            <ac:spMk id="19" creationId="{1C4A8200-4B06-4048-B884-BBF42FAA19DD}"/>
          </ac:spMkLst>
        </pc:spChg>
        <pc:spChg chg="add mod">
          <ac:chgData name="Bára Hildur Jóhannsdóttir" userId="418bbdc2-a87c-4c4b-863d-86eeefff96ea" providerId="ADAL" clId="{B228EE1E-63BF-4E43-BC39-3645C0A01610}" dt="2020-10-12T13:27:19.631" v="30611" actId="1036"/>
          <ac:spMkLst>
            <pc:docMk/>
            <pc:sldMk cId="2794814940" sldId="303"/>
            <ac:spMk id="21" creationId="{574E4A60-D806-4715-B621-FAA17EBBC592}"/>
          </ac:spMkLst>
        </pc:spChg>
        <pc:spChg chg="add mod">
          <ac:chgData name="Bára Hildur Jóhannsdóttir" userId="418bbdc2-a87c-4c4b-863d-86eeefff96ea" providerId="ADAL" clId="{B228EE1E-63BF-4E43-BC39-3645C0A01610}" dt="2020-10-13T12:10:31.638" v="32450" actId="1035"/>
          <ac:spMkLst>
            <pc:docMk/>
            <pc:sldMk cId="2794814940" sldId="303"/>
            <ac:spMk id="23" creationId="{BBB5F61B-479E-4E54-8433-09018273C108}"/>
          </ac:spMkLst>
        </pc:spChg>
        <pc:spChg chg="add mod">
          <ac:chgData name="Bára Hildur Jóhannsdóttir" userId="418bbdc2-a87c-4c4b-863d-86eeefff96ea" providerId="ADAL" clId="{B228EE1E-63BF-4E43-BC39-3645C0A01610}" dt="2020-10-12T13:27:46.345" v="30707" actId="1035"/>
          <ac:spMkLst>
            <pc:docMk/>
            <pc:sldMk cId="2794814940" sldId="303"/>
            <ac:spMk id="25" creationId="{B3347F39-3B41-4175-8357-F3F587F7BF3C}"/>
          </ac:spMkLst>
        </pc:spChg>
        <pc:spChg chg="add mod">
          <ac:chgData name="Bára Hildur Jóhannsdóttir" userId="418bbdc2-a87c-4c4b-863d-86eeefff96ea" providerId="ADAL" clId="{B228EE1E-63BF-4E43-BC39-3645C0A01610}" dt="2020-10-12T13:28:22.354" v="30790" actId="14100"/>
          <ac:spMkLst>
            <pc:docMk/>
            <pc:sldMk cId="2794814940" sldId="303"/>
            <ac:spMk id="27" creationId="{B6D5D823-0215-43F7-82BC-4C2365903340}"/>
          </ac:spMkLst>
        </pc:spChg>
        <pc:spChg chg="add mod">
          <ac:chgData name="Bára Hildur Jóhannsdóttir" userId="418bbdc2-a87c-4c4b-863d-86eeefff96ea" providerId="ADAL" clId="{B228EE1E-63BF-4E43-BC39-3645C0A01610}" dt="2020-10-13T12:10:57.430" v="32459" actId="1038"/>
          <ac:spMkLst>
            <pc:docMk/>
            <pc:sldMk cId="2794814940" sldId="303"/>
            <ac:spMk id="29" creationId="{17754D06-9612-4154-A0DE-204385E0BA0C}"/>
          </ac:spMkLst>
        </pc:spChg>
        <pc:spChg chg="add mod">
          <ac:chgData name="Bára Hildur Jóhannsdóttir" userId="418bbdc2-a87c-4c4b-863d-86eeefff96ea" providerId="ADAL" clId="{B228EE1E-63BF-4E43-BC39-3645C0A01610}" dt="2020-10-12T13:29:28.190" v="30911" actId="1038"/>
          <ac:spMkLst>
            <pc:docMk/>
            <pc:sldMk cId="2794814940" sldId="303"/>
            <ac:spMk id="31" creationId="{FD9B7D0C-4AC3-48EA-B1E8-E8D2BAB5709A}"/>
          </ac:spMkLst>
        </pc:spChg>
        <pc:spChg chg="add mod">
          <ac:chgData name="Bára Hildur Jóhannsdóttir" userId="418bbdc2-a87c-4c4b-863d-86eeefff96ea" providerId="ADAL" clId="{B228EE1E-63BF-4E43-BC39-3645C0A01610}" dt="2020-10-13T12:10:38.562" v="32452" actId="1038"/>
          <ac:spMkLst>
            <pc:docMk/>
            <pc:sldMk cId="2794814940" sldId="303"/>
            <ac:spMk id="33" creationId="{EAAC550F-F872-4F50-A6B6-F747FD99FFC7}"/>
          </ac:spMkLst>
        </pc:spChg>
        <pc:spChg chg="add mod">
          <ac:chgData name="Bára Hildur Jóhannsdóttir" userId="418bbdc2-a87c-4c4b-863d-86eeefff96ea" providerId="ADAL" clId="{B228EE1E-63BF-4E43-BC39-3645C0A01610}" dt="2020-10-13T12:10:45.883" v="32456" actId="1035"/>
          <ac:spMkLst>
            <pc:docMk/>
            <pc:sldMk cId="2794814940" sldId="303"/>
            <ac:spMk id="35" creationId="{DE048E9A-F6F8-4AF2-B5A8-53AABAF6F109}"/>
          </ac:spMkLst>
        </pc:spChg>
        <pc:spChg chg="add mod">
          <ac:chgData name="Bára Hildur Jóhannsdóttir" userId="418bbdc2-a87c-4c4b-863d-86eeefff96ea" providerId="ADAL" clId="{B228EE1E-63BF-4E43-BC39-3645C0A01610}" dt="2020-10-13T12:10:51.147" v="32457" actId="1038"/>
          <ac:spMkLst>
            <pc:docMk/>
            <pc:sldMk cId="2794814940" sldId="303"/>
            <ac:spMk id="37" creationId="{7F473E81-1925-4768-A27D-77C6715D1D0E}"/>
          </ac:spMkLst>
        </pc:spChg>
        <pc:spChg chg="add mod">
          <ac:chgData name="Bára Hildur Jóhannsdóttir" userId="418bbdc2-a87c-4c4b-863d-86eeefff96ea" providerId="ADAL" clId="{B228EE1E-63BF-4E43-BC39-3645C0A01610}" dt="2020-10-12T13:30:26.946" v="31167" actId="1036"/>
          <ac:spMkLst>
            <pc:docMk/>
            <pc:sldMk cId="2794814940" sldId="303"/>
            <ac:spMk id="39" creationId="{1C5C59DA-EBC3-4E70-8792-4CED15E1209D}"/>
          </ac:spMkLst>
        </pc:spChg>
        <pc:spChg chg="add mod">
          <ac:chgData name="Bára Hildur Jóhannsdóttir" userId="418bbdc2-a87c-4c4b-863d-86eeefff96ea" providerId="ADAL" clId="{B228EE1E-63BF-4E43-BC39-3645C0A01610}" dt="2020-10-12T13:30:45.170" v="31257" actId="1037"/>
          <ac:spMkLst>
            <pc:docMk/>
            <pc:sldMk cId="2794814940" sldId="303"/>
            <ac:spMk id="41" creationId="{6C0EF361-4E49-46CC-A679-C1C07535740F}"/>
          </ac:spMkLst>
        </pc:spChg>
        <pc:spChg chg="add mod">
          <ac:chgData name="Bára Hildur Jóhannsdóttir" userId="418bbdc2-a87c-4c4b-863d-86eeefff96ea" providerId="ADAL" clId="{B228EE1E-63BF-4E43-BC39-3645C0A01610}" dt="2020-10-12T13:31:10.956" v="31261" actId="1582"/>
          <ac:spMkLst>
            <pc:docMk/>
            <pc:sldMk cId="2794814940" sldId="303"/>
            <ac:spMk id="42" creationId="{AB026702-7FE3-4356-8F93-2390B52B8653}"/>
          </ac:spMkLst>
        </pc:spChg>
        <pc:spChg chg="add del">
          <ac:chgData name="Bára Hildur Jóhannsdóttir" userId="418bbdc2-a87c-4c4b-863d-86eeefff96ea" providerId="ADAL" clId="{B228EE1E-63BF-4E43-BC39-3645C0A01610}" dt="2020-10-12T13:31:17.406" v="31263" actId="478"/>
          <ac:spMkLst>
            <pc:docMk/>
            <pc:sldMk cId="2794814940" sldId="303"/>
            <ac:spMk id="44" creationId="{E1AFC51B-4D0F-4EA5-A41B-2EA7E56B5669}"/>
          </ac:spMkLst>
        </pc:spChg>
        <pc:spChg chg="add mod">
          <ac:chgData name="Bára Hildur Jóhannsdóttir" userId="418bbdc2-a87c-4c4b-863d-86eeefff96ea" providerId="ADAL" clId="{B228EE1E-63BF-4E43-BC39-3645C0A01610}" dt="2020-10-12T13:31:33.454" v="31360" actId="1036"/>
          <ac:spMkLst>
            <pc:docMk/>
            <pc:sldMk cId="2794814940" sldId="303"/>
            <ac:spMk id="46" creationId="{3FF20EBB-0960-41ED-8B05-8AECCD1C8E06}"/>
          </ac:spMkLst>
        </pc:spChg>
        <pc:spChg chg="add mod">
          <ac:chgData name="Bára Hildur Jóhannsdóttir" userId="418bbdc2-a87c-4c4b-863d-86eeefff96ea" providerId="ADAL" clId="{B228EE1E-63BF-4E43-BC39-3645C0A01610}" dt="2020-10-12T13:31:43.663" v="31435" actId="1036"/>
          <ac:spMkLst>
            <pc:docMk/>
            <pc:sldMk cId="2794814940" sldId="303"/>
            <ac:spMk id="48" creationId="{B5E99BCB-6F12-4E5C-9CEC-3A992D9AE825}"/>
          </ac:spMkLst>
        </pc:spChg>
        <pc:picChg chg="add mod modCrop">
          <ac:chgData name="Bára Hildur Jóhannsdóttir" userId="418bbdc2-a87c-4c4b-863d-86eeefff96ea" providerId="ADAL" clId="{B228EE1E-63BF-4E43-BC39-3645C0A01610}" dt="2020-10-13T12:10:59.244" v="32460" actId="1076"/>
          <ac:picMkLst>
            <pc:docMk/>
            <pc:sldMk cId="2794814940" sldId="303"/>
            <ac:picMk id="5" creationId="{BD440520-35BF-44CC-B7E9-A517F75485E6}"/>
          </ac:picMkLst>
        </pc:picChg>
      </pc:sldChg>
      <pc:sldChg chg="modSp del mod modAnim">
        <pc:chgData name="Bára Hildur Jóhannsdóttir" userId="418bbdc2-a87c-4c4b-863d-86eeefff96ea" providerId="ADAL" clId="{B228EE1E-63BF-4E43-BC39-3645C0A01610}" dt="2020-10-02T14:22:55.833" v="25651" actId="47"/>
        <pc:sldMkLst>
          <pc:docMk/>
          <pc:sldMk cId="3031789581" sldId="303"/>
        </pc:sldMkLst>
        <pc:spChg chg="mod">
          <ac:chgData name="Bára Hildur Jóhannsdóttir" userId="418bbdc2-a87c-4c4b-863d-86eeefff96ea" providerId="ADAL" clId="{B228EE1E-63BF-4E43-BC39-3645C0A01610}" dt="2020-09-24T12:59:21.296" v="4237" actId="1037"/>
          <ac:spMkLst>
            <pc:docMk/>
            <pc:sldMk cId="3031789581" sldId="303"/>
            <ac:spMk id="9" creationId="{9525BA82-C60D-4B42-AB75-FD915CA0DA94}"/>
          </ac:spMkLst>
        </pc:spChg>
        <pc:spChg chg="mod">
          <ac:chgData name="Bára Hildur Jóhannsdóttir" userId="418bbdc2-a87c-4c4b-863d-86eeefff96ea" providerId="ADAL" clId="{B228EE1E-63BF-4E43-BC39-3645C0A01610}" dt="2020-09-24T12:59:21.296" v="4237" actId="1037"/>
          <ac:spMkLst>
            <pc:docMk/>
            <pc:sldMk cId="3031789581" sldId="303"/>
            <ac:spMk id="10" creationId="{B636174D-909C-4A37-8D48-7863395EC175}"/>
          </ac:spMkLst>
        </pc:spChg>
        <pc:spChg chg="mod">
          <ac:chgData name="Bára Hildur Jóhannsdóttir" userId="418bbdc2-a87c-4c4b-863d-86eeefff96ea" providerId="ADAL" clId="{B228EE1E-63BF-4E43-BC39-3645C0A01610}" dt="2020-09-24T12:59:21.296" v="4237" actId="1037"/>
          <ac:spMkLst>
            <pc:docMk/>
            <pc:sldMk cId="3031789581" sldId="303"/>
            <ac:spMk id="11" creationId="{AA5BFA61-0C6F-4378-8486-479C39B21E7A}"/>
          </ac:spMkLst>
        </pc:spChg>
        <pc:spChg chg="mod">
          <ac:chgData name="Bára Hildur Jóhannsdóttir" userId="418bbdc2-a87c-4c4b-863d-86eeefff96ea" providerId="ADAL" clId="{B228EE1E-63BF-4E43-BC39-3645C0A01610}" dt="2020-09-24T12:58:48.228" v="4205" actId="113"/>
          <ac:spMkLst>
            <pc:docMk/>
            <pc:sldMk cId="3031789581" sldId="303"/>
            <ac:spMk id="12" creationId="{F6FD0065-BFFB-4F98-9226-40A789433260}"/>
          </ac:spMkLst>
        </pc:spChg>
        <pc:spChg chg="mod">
          <ac:chgData name="Bára Hildur Jóhannsdóttir" userId="418bbdc2-a87c-4c4b-863d-86eeefff96ea" providerId="ADAL" clId="{B228EE1E-63BF-4E43-BC39-3645C0A01610}" dt="2020-09-24T12:58:51.960" v="4206" actId="113"/>
          <ac:spMkLst>
            <pc:docMk/>
            <pc:sldMk cId="3031789581" sldId="303"/>
            <ac:spMk id="13" creationId="{9F628088-CF93-4FC9-A800-7C4C4CBA3A64}"/>
          </ac:spMkLst>
        </pc:spChg>
        <pc:spChg chg="mod">
          <ac:chgData name="Bára Hildur Jóhannsdóttir" userId="418bbdc2-a87c-4c4b-863d-86eeefff96ea" providerId="ADAL" clId="{B228EE1E-63BF-4E43-BC39-3645C0A01610}" dt="2020-09-24T12:58:42.929" v="4203" actId="207"/>
          <ac:spMkLst>
            <pc:docMk/>
            <pc:sldMk cId="3031789581" sldId="303"/>
            <ac:spMk id="17" creationId="{E4C79C0C-5E24-4461-9B11-23727704362C}"/>
          </ac:spMkLst>
        </pc:spChg>
      </pc:sldChg>
      <pc:sldChg chg="addSp delSp modSp new mod modNotesTx">
        <pc:chgData name="Bára Hildur Jóhannsdóttir" userId="418bbdc2-a87c-4c4b-863d-86eeefff96ea" providerId="ADAL" clId="{B228EE1E-63BF-4E43-BC39-3645C0A01610}" dt="2020-10-14T21:40:04.419" v="34597" actId="20577"/>
        <pc:sldMkLst>
          <pc:docMk/>
          <pc:sldMk cId="596042931" sldId="304"/>
        </pc:sldMkLst>
        <pc:spChg chg="del">
          <ac:chgData name="Bára Hildur Jóhannsdóttir" userId="418bbdc2-a87c-4c4b-863d-86eeefff96ea" providerId="ADAL" clId="{B228EE1E-63BF-4E43-BC39-3645C0A01610}" dt="2020-10-12T12:35:19.456" v="29976" actId="478"/>
          <ac:spMkLst>
            <pc:docMk/>
            <pc:sldMk cId="596042931" sldId="304"/>
            <ac:spMk id="2" creationId="{3E15B861-2ABA-4614-9492-3CC5252A6EF8}"/>
          </ac:spMkLst>
        </pc:spChg>
        <pc:spChg chg="add mod">
          <ac:chgData name="Bára Hildur Jóhannsdóttir" userId="418bbdc2-a87c-4c4b-863d-86eeefff96ea" providerId="ADAL" clId="{B228EE1E-63BF-4E43-BC39-3645C0A01610}" dt="2020-10-13T12:34:32.409" v="32860" actId="1036"/>
          <ac:spMkLst>
            <pc:docMk/>
            <pc:sldMk cId="596042931" sldId="304"/>
            <ac:spMk id="2" creationId="{8980BA4D-C0CE-4C0E-B59E-6E691E44C96D}"/>
          </ac:spMkLst>
        </pc:spChg>
        <pc:spChg chg="del">
          <ac:chgData name="Bára Hildur Jóhannsdóttir" userId="418bbdc2-a87c-4c4b-863d-86eeefff96ea" providerId="ADAL" clId="{B228EE1E-63BF-4E43-BC39-3645C0A01610}" dt="2020-10-12T12:35:20.788" v="29977" actId="478"/>
          <ac:spMkLst>
            <pc:docMk/>
            <pc:sldMk cId="596042931" sldId="304"/>
            <ac:spMk id="3" creationId="{01DAE6AD-E142-4F9A-B993-0B344194DD8F}"/>
          </ac:spMkLst>
        </pc:spChg>
        <pc:spChg chg="add mod">
          <ac:chgData name="Bára Hildur Jóhannsdóttir" userId="418bbdc2-a87c-4c4b-863d-86eeefff96ea" providerId="ADAL" clId="{B228EE1E-63BF-4E43-BC39-3645C0A01610}" dt="2020-10-13T12:34:32.409" v="32860" actId="1036"/>
          <ac:spMkLst>
            <pc:docMk/>
            <pc:sldMk cId="596042931" sldId="304"/>
            <ac:spMk id="3" creationId="{284B2ECA-666C-494E-B016-C004C434D4DF}"/>
          </ac:spMkLst>
        </pc:spChg>
        <pc:spChg chg="add mod">
          <ac:chgData name="Bára Hildur Jóhannsdóttir" userId="418bbdc2-a87c-4c4b-863d-86eeefff96ea" providerId="ADAL" clId="{B228EE1E-63BF-4E43-BC39-3645C0A01610}" dt="2020-10-13T12:12:41.297" v="32549" actId="208"/>
          <ac:spMkLst>
            <pc:docMk/>
            <pc:sldMk cId="596042931" sldId="304"/>
            <ac:spMk id="4" creationId="{C5D841DA-241F-4CA5-8E5A-6CAB6D7DBED8}"/>
          </ac:spMkLst>
        </pc:spChg>
        <pc:spChg chg="add mod">
          <ac:chgData name="Bára Hildur Jóhannsdóttir" userId="418bbdc2-a87c-4c4b-863d-86eeefff96ea" providerId="ADAL" clId="{B228EE1E-63BF-4E43-BC39-3645C0A01610}" dt="2020-10-13T12:34:01.525" v="32839" actId="1076"/>
          <ac:spMkLst>
            <pc:docMk/>
            <pc:sldMk cId="596042931" sldId="304"/>
            <ac:spMk id="7" creationId="{81B5B894-5C90-41D7-92BC-BDCE0DC8262E}"/>
          </ac:spMkLst>
        </pc:spChg>
        <pc:spChg chg="add mod ord">
          <ac:chgData name="Bára Hildur Jóhannsdóttir" userId="418bbdc2-a87c-4c4b-863d-86eeefff96ea" providerId="ADAL" clId="{B228EE1E-63BF-4E43-BC39-3645C0A01610}" dt="2020-10-13T12:33:55.266" v="32838" actId="166"/>
          <ac:spMkLst>
            <pc:docMk/>
            <pc:sldMk cId="596042931" sldId="304"/>
            <ac:spMk id="9" creationId="{80B93F89-137B-4470-8D83-01E0043C70CE}"/>
          </ac:spMkLst>
        </pc:spChg>
        <pc:spChg chg="add del">
          <ac:chgData name="Bára Hildur Jóhannsdóttir" userId="418bbdc2-a87c-4c4b-863d-86eeefff96ea" providerId="ADAL" clId="{B228EE1E-63BF-4E43-BC39-3645C0A01610}" dt="2020-10-13T12:12:15.013" v="32470" actId="478"/>
          <ac:spMkLst>
            <pc:docMk/>
            <pc:sldMk cId="596042931" sldId="304"/>
            <ac:spMk id="11" creationId="{56EB201C-1C15-4718-9ACF-D4C9BD968CBF}"/>
          </ac:spMkLst>
        </pc:spChg>
        <pc:spChg chg="add del mod">
          <ac:chgData name="Bára Hildur Jóhannsdóttir" userId="418bbdc2-a87c-4c4b-863d-86eeefff96ea" providerId="ADAL" clId="{B228EE1E-63BF-4E43-BC39-3645C0A01610}" dt="2020-10-13T12:12:17.014" v="32471" actId="478"/>
          <ac:spMkLst>
            <pc:docMk/>
            <pc:sldMk cId="596042931" sldId="304"/>
            <ac:spMk id="13" creationId="{A3969F7C-1418-47C3-90FD-5E25864012A5}"/>
          </ac:spMkLst>
        </pc:spChg>
        <pc:picChg chg="add mod">
          <ac:chgData name="Bára Hildur Jóhannsdóttir" userId="418bbdc2-a87c-4c4b-863d-86eeefff96ea" providerId="ADAL" clId="{B228EE1E-63BF-4E43-BC39-3645C0A01610}" dt="2020-10-12T14:00:47.071" v="31842" actId="1076"/>
          <ac:picMkLst>
            <pc:docMk/>
            <pc:sldMk cId="596042931" sldId="304"/>
            <ac:picMk id="5" creationId="{C0E91980-1990-471A-BE95-1AD40E770440}"/>
          </ac:picMkLst>
        </pc:picChg>
      </pc:sldChg>
      <pc:sldChg chg="addSp modSp del mod modAnim">
        <pc:chgData name="Bára Hildur Jóhannsdóttir" userId="418bbdc2-a87c-4c4b-863d-86eeefff96ea" providerId="ADAL" clId="{B228EE1E-63BF-4E43-BC39-3645C0A01610}" dt="2020-10-02T14:22:56.433" v="25652" actId="47"/>
        <pc:sldMkLst>
          <pc:docMk/>
          <pc:sldMk cId="2414326949" sldId="304"/>
        </pc:sldMkLst>
        <pc:spChg chg="add mod">
          <ac:chgData name="Bára Hildur Jóhannsdóttir" userId="418bbdc2-a87c-4c4b-863d-86eeefff96ea" providerId="ADAL" clId="{B228EE1E-63BF-4E43-BC39-3645C0A01610}" dt="2020-09-24T13:00:47.274" v="4331" actId="1582"/>
          <ac:spMkLst>
            <pc:docMk/>
            <pc:sldMk cId="2414326949" sldId="304"/>
            <ac:spMk id="2" creationId="{82F00376-9FBD-4982-AEEF-9248FB6FEC4D}"/>
          </ac:spMkLst>
        </pc:spChg>
        <pc:spChg chg="add mod">
          <ac:chgData name="Bára Hildur Jóhannsdóttir" userId="418bbdc2-a87c-4c4b-863d-86eeefff96ea" providerId="ADAL" clId="{B228EE1E-63BF-4E43-BC39-3645C0A01610}" dt="2020-09-24T13:01:03.173" v="4465" actId="1038"/>
          <ac:spMkLst>
            <pc:docMk/>
            <pc:sldMk cId="2414326949" sldId="304"/>
            <ac:spMk id="5" creationId="{708A743B-B3C1-4E12-89AB-23D26C5B0E23}"/>
          </ac:spMkLst>
        </pc:spChg>
        <pc:spChg chg="mod">
          <ac:chgData name="Bára Hildur Jóhannsdóttir" userId="418bbdc2-a87c-4c4b-863d-86eeefff96ea" providerId="ADAL" clId="{B228EE1E-63BF-4E43-BC39-3645C0A01610}" dt="2020-09-24T12:59:40.730" v="4238" actId="113"/>
          <ac:spMkLst>
            <pc:docMk/>
            <pc:sldMk cId="2414326949" sldId="304"/>
            <ac:spMk id="20" creationId="{777FE9F0-CF00-44E7-8C67-F7F016CCC201}"/>
          </ac:spMkLst>
        </pc:spChg>
        <pc:spChg chg="mod">
          <ac:chgData name="Bára Hildur Jóhannsdóttir" userId="418bbdc2-a87c-4c4b-863d-86eeefff96ea" providerId="ADAL" clId="{B228EE1E-63BF-4E43-BC39-3645C0A01610}" dt="2020-09-24T13:00:08.674" v="4276" actId="14100"/>
          <ac:spMkLst>
            <pc:docMk/>
            <pc:sldMk cId="2414326949" sldId="304"/>
            <ac:spMk id="22" creationId="{DEE66FC5-6D81-4449-946C-F814E1FE5DE2}"/>
          </ac:spMkLst>
        </pc:spChg>
        <pc:spChg chg="mod">
          <ac:chgData name="Bára Hildur Jóhannsdóttir" userId="418bbdc2-a87c-4c4b-863d-86eeefff96ea" providerId="ADAL" clId="{B228EE1E-63BF-4E43-BC39-3645C0A01610}" dt="2020-09-24T13:00:23.562" v="4304" actId="14100"/>
          <ac:spMkLst>
            <pc:docMk/>
            <pc:sldMk cId="2414326949" sldId="304"/>
            <ac:spMk id="26" creationId="{BCBC4144-B65C-4837-A278-6BB35A70210F}"/>
          </ac:spMkLst>
        </pc:spChg>
      </pc:sldChg>
      <pc:sldChg chg="modSp del mod">
        <pc:chgData name="Bára Hildur Jóhannsdóttir" userId="418bbdc2-a87c-4c4b-863d-86eeefff96ea" providerId="ADAL" clId="{B228EE1E-63BF-4E43-BC39-3645C0A01610}" dt="2020-10-02T14:23:00.712" v="25653" actId="47"/>
        <pc:sldMkLst>
          <pc:docMk/>
          <pc:sldMk cId="1009373363" sldId="305"/>
        </pc:sldMkLst>
        <pc:spChg chg="mod">
          <ac:chgData name="Bára Hildur Jóhannsdóttir" userId="418bbdc2-a87c-4c4b-863d-86eeefff96ea" providerId="ADAL" clId="{B228EE1E-63BF-4E43-BC39-3645C0A01610}" dt="2020-09-24T13:02:49.348" v="4519" actId="20577"/>
          <ac:spMkLst>
            <pc:docMk/>
            <pc:sldMk cId="1009373363" sldId="305"/>
            <ac:spMk id="13" creationId="{9F628088-CF93-4FC9-A800-7C4C4CBA3A64}"/>
          </ac:spMkLst>
        </pc:spChg>
        <pc:spChg chg="mod">
          <ac:chgData name="Bára Hildur Jóhannsdóttir" userId="418bbdc2-a87c-4c4b-863d-86eeefff96ea" providerId="ADAL" clId="{B228EE1E-63BF-4E43-BC39-3645C0A01610}" dt="2020-09-24T13:02:53.747" v="4520" actId="1076"/>
          <ac:spMkLst>
            <pc:docMk/>
            <pc:sldMk cId="1009373363" sldId="305"/>
            <ac:spMk id="17" creationId="{E4C79C0C-5E24-4461-9B11-23727704362C}"/>
          </ac:spMkLst>
        </pc:spChg>
        <pc:spChg chg="mod">
          <ac:chgData name="Bára Hildur Jóhannsdóttir" userId="418bbdc2-a87c-4c4b-863d-86eeefff96ea" providerId="ADAL" clId="{B228EE1E-63BF-4E43-BC39-3645C0A01610}" dt="2020-09-24T13:03:34.038" v="4570" actId="1038"/>
          <ac:spMkLst>
            <pc:docMk/>
            <pc:sldMk cId="1009373363" sldId="305"/>
            <ac:spMk id="18" creationId="{A9CA33DE-6F74-4002-9E8C-B6BA8C1E842A}"/>
          </ac:spMkLst>
        </pc:spChg>
        <pc:spChg chg="mod">
          <ac:chgData name="Bára Hildur Jóhannsdóttir" userId="418bbdc2-a87c-4c4b-863d-86eeefff96ea" providerId="ADAL" clId="{B228EE1E-63BF-4E43-BC39-3645C0A01610}" dt="2020-09-24T13:03:21.108" v="4538" actId="1038"/>
          <ac:spMkLst>
            <pc:docMk/>
            <pc:sldMk cId="1009373363" sldId="305"/>
            <ac:spMk id="20" creationId="{A74D1322-0352-4D7B-9495-2B38E7935E38}"/>
          </ac:spMkLst>
        </pc:spChg>
        <pc:spChg chg="mod">
          <ac:chgData name="Bára Hildur Jóhannsdóttir" userId="418bbdc2-a87c-4c4b-863d-86eeefff96ea" providerId="ADAL" clId="{B228EE1E-63BF-4E43-BC39-3645C0A01610}" dt="2020-09-24T13:03:25.948" v="4545" actId="1036"/>
          <ac:spMkLst>
            <pc:docMk/>
            <pc:sldMk cId="1009373363" sldId="305"/>
            <ac:spMk id="21" creationId="{97C19786-40C4-416D-A940-1855C6AA5D14}"/>
          </ac:spMkLst>
        </pc:spChg>
        <pc:spChg chg="mod">
          <ac:chgData name="Bára Hildur Jóhannsdóttir" userId="418bbdc2-a87c-4c4b-863d-86eeefff96ea" providerId="ADAL" clId="{B228EE1E-63BF-4E43-BC39-3645C0A01610}" dt="2020-09-24T13:03:43.520" v="4591" actId="1037"/>
          <ac:spMkLst>
            <pc:docMk/>
            <pc:sldMk cId="1009373363" sldId="305"/>
            <ac:spMk id="22" creationId="{BC49C2B6-B17A-4857-96F2-D44A0B52123F}"/>
          </ac:spMkLst>
        </pc:spChg>
        <pc:spChg chg="mod">
          <ac:chgData name="Bára Hildur Jóhannsdóttir" userId="418bbdc2-a87c-4c4b-863d-86eeefff96ea" providerId="ADAL" clId="{B228EE1E-63BF-4E43-BC39-3645C0A01610}" dt="2020-09-24T13:03:06.236" v="4525" actId="14100"/>
          <ac:spMkLst>
            <pc:docMk/>
            <pc:sldMk cId="1009373363" sldId="305"/>
            <ac:spMk id="23" creationId="{F7F28D58-3FB5-4B47-91AA-CAFA006E2C55}"/>
          </ac:spMkLst>
        </pc:spChg>
        <pc:spChg chg="mod">
          <ac:chgData name="Bára Hildur Jóhannsdóttir" userId="418bbdc2-a87c-4c4b-863d-86eeefff96ea" providerId="ADAL" clId="{B228EE1E-63BF-4E43-BC39-3645C0A01610}" dt="2020-09-24T13:03:08.531" v="4526" actId="1076"/>
          <ac:spMkLst>
            <pc:docMk/>
            <pc:sldMk cId="1009373363" sldId="305"/>
            <ac:spMk id="25" creationId="{6B99AEE4-07F0-4CAF-8997-55C7EF84F970}"/>
          </ac:spMkLst>
        </pc:spChg>
        <pc:picChg chg="mod">
          <ac:chgData name="Bára Hildur Jóhannsdóttir" userId="418bbdc2-a87c-4c4b-863d-86eeefff96ea" providerId="ADAL" clId="{B228EE1E-63BF-4E43-BC39-3645C0A01610}" dt="2020-09-24T13:03:02.677" v="4524" actId="14100"/>
          <ac:picMkLst>
            <pc:docMk/>
            <pc:sldMk cId="1009373363" sldId="305"/>
            <ac:picMk id="3" creationId="{F8F40292-03AC-4067-A922-2D9A140E91A6}"/>
          </ac:picMkLst>
        </pc:picChg>
        <pc:picChg chg="mod">
          <ac:chgData name="Bára Hildur Jóhannsdóttir" userId="418bbdc2-a87c-4c4b-863d-86eeefff96ea" providerId="ADAL" clId="{B228EE1E-63BF-4E43-BC39-3645C0A01610}" dt="2020-09-24T13:02:57.329" v="4522" actId="1076"/>
          <ac:picMkLst>
            <pc:docMk/>
            <pc:sldMk cId="1009373363" sldId="305"/>
            <ac:picMk id="24" creationId="{69DD3021-DA02-4DF3-A66E-7A7B00E93AD4}"/>
          </ac:picMkLst>
        </pc:picChg>
      </pc:sldChg>
      <pc:sldChg chg="addSp delSp modSp new mod modClrScheme modAnim chgLayout modNotesTx">
        <pc:chgData name="Bára Hildur Jóhannsdóttir" userId="418bbdc2-a87c-4c4b-863d-86eeefff96ea" providerId="ADAL" clId="{B228EE1E-63BF-4E43-BC39-3645C0A01610}" dt="2020-10-14T21:44:53.921" v="35178" actId="20577"/>
        <pc:sldMkLst>
          <pc:docMk/>
          <pc:sldMk cId="1085787438" sldId="305"/>
        </pc:sldMkLst>
        <pc:spChg chg="del mod ord">
          <ac:chgData name="Bára Hildur Jóhannsdóttir" userId="418bbdc2-a87c-4c4b-863d-86eeefff96ea" providerId="ADAL" clId="{B228EE1E-63BF-4E43-BC39-3645C0A01610}" dt="2020-10-12T12:34:48.562" v="29971" actId="700"/>
          <ac:spMkLst>
            <pc:docMk/>
            <pc:sldMk cId="1085787438" sldId="305"/>
            <ac:spMk id="2" creationId="{528854B9-82C0-4A6F-A7E6-F4633D434283}"/>
          </ac:spMkLst>
        </pc:spChg>
        <pc:spChg chg="add mod">
          <ac:chgData name="Bára Hildur Jóhannsdóttir" userId="418bbdc2-a87c-4c4b-863d-86eeefff96ea" providerId="ADAL" clId="{B228EE1E-63BF-4E43-BC39-3645C0A01610}" dt="2020-10-13T12:14:02.963" v="32572" actId="208"/>
          <ac:spMkLst>
            <pc:docMk/>
            <pc:sldMk cId="1085787438" sldId="305"/>
            <ac:spMk id="2" creationId="{6B385060-1E87-4512-A79C-7CE8B04963EA}"/>
          </ac:spMkLst>
        </pc:spChg>
        <pc:spChg chg="del mod ord">
          <ac:chgData name="Bára Hildur Jóhannsdóttir" userId="418bbdc2-a87c-4c4b-863d-86eeefff96ea" providerId="ADAL" clId="{B228EE1E-63BF-4E43-BC39-3645C0A01610}" dt="2020-10-12T12:34:48.562" v="29971" actId="700"/>
          <ac:spMkLst>
            <pc:docMk/>
            <pc:sldMk cId="1085787438" sldId="305"/>
            <ac:spMk id="3" creationId="{EBD0E80B-8D49-4AFB-A06E-7FF377459E16}"/>
          </ac:spMkLst>
        </pc:spChg>
        <pc:spChg chg="add del mod ord">
          <ac:chgData name="Bára Hildur Jóhannsdóttir" userId="418bbdc2-a87c-4c4b-863d-86eeefff96ea" providerId="ADAL" clId="{B228EE1E-63BF-4E43-BC39-3645C0A01610}" dt="2020-10-12T12:36:06.867" v="29987" actId="478"/>
          <ac:spMkLst>
            <pc:docMk/>
            <pc:sldMk cId="1085787438" sldId="305"/>
            <ac:spMk id="4" creationId="{CF31B139-6798-4026-B98B-71DEFA20F871}"/>
          </ac:spMkLst>
        </pc:spChg>
        <pc:spChg chg="add del mod ord">
          <ac:chgData name="Bára Hildur Jóhannsdóttir" userId="418bbdc2-a87c-4c4b-863d-86eeefff96ea" providerId="ADAL" clId="{B228EE1E-63BF-4E43-BC39-3645C0A01610}" dt="2020-10-12T12:36:08.961" v="29988" actId="478"/>
          <ac:spMkLst>
            <pc:docMk/>
            <pc:sldMk cId="1085787438" sldId="305"/>
            <ac:spMk id="5" creationId="{82468CB2-5A83-4BB5-9E80-4A4F54A8707B}"/>
          </ac:spMkLst>
        </pc:spChg>
        <pc:spChg chg="add mod">
          <ac:chgData name="Bára Hildur Jóhannsdóttir" userId="418bbdc2-a87c-4c4b-863d-86eeefff96ea" providerId="ADAL" clId="{B228EE1E-63BF-4E43-BC39-3645C0A01610}" dt="2020-10-12T13:51:08.541" v="31668" actId="20577"/>
          <ac:spMkLst>
            <pc:docMk/>
            <pc:sldMk cId="1085787438" sldId="305"/>
            <ac:spMk id="8" creationId="{01AA2714-8CD2-4596-9FE2-8455B5C12CAA}"/>
          </ac:spMkLst>
        </pc:spChg>
        <pc:spChg chg="add mod">
          <ac:chgData name="Bára Hildur Jóhannsdóttir" userId="418bbdc2-a87c-4c4b-863d-86eeefff96ea" providerId="ADAL" clId="{B228EE1E-63BF-4E43-BC39-3645C0A01610}" dt="2020-10-13T12:35:45.881" v="32866" actId="14100"/>
          <ac:spMkLst>
            <pc:docMk/>
            <pc:sldMk cId="1085787438" sldId="305"/>
            <ac:spMk id="9" creationId="{7FE63182-EAD6-433E-AA75-140B2A1E6636}"/>
          </ac:spMkLst>
        </pc:spChg>
        <pc:spChg chg="add mod">
          <ac:chgData name="Bára Hildur Jóhannsdóttir" userId="418bbdc2-a87c-4c4b-863d-86eeefff96ea" providerId="ADAL" clId="{B228EE1E-63BF-4E43-BC39-3645C0A01610}" dt="2020-10-12T13:45:46.367" v="31443" actId="14100"/>
          <ac:spMkLst>
            <pc:docMk/>
            <pc:sldMk cId="1085787438" sldId="305"/>
            <ac:spMk id="11" creationId="{50926794-B947-435A-A83C-E1673C3673ED}"/>
          </ac:spMkLst>
        </pc:spChg>
        <pc:spChg chg="add mod">
          <ac:chgData name="Bára Hildur Jóhannsdóttir" userId="418bbdc2-a87c-4c4b-863d-86eeefff96ea" providerId="ADAL" clId="{B228EE1E-63BF-4E43-BC39-3645C0A01610}" dt="2020-10-13T12:34:48.905" v="32865" actId="1035"/>
          <ac:spMkLst>
            <pc:docMk/>
            <pc:sldMk cId="1085787438" sldId="305"/>
            <ac:spMk id="13" creationId="{86D26BF4-387D-4300-A3B6-E5252B03BBB1}"/>
          </ac:spMkLst>
        </pc:spChg>
        <pc:spChg chg="add mod">
          <ac:chgData name="Bára Hildur Jóhannsdóttir" userId="418bbdc2-a87c-4c4b-863d-86eeefff96ea" providerId="ADAL" clId="{B228EE1E-63BF-4E43-BC39-3645C0A01610}" dt="2020-10-13T12:34:46.116" v="32864" actId="1036"/>
          <ac:spMkLst>
            <pc:docMk/>
            <pc:sldMk cId="1085787438" sldId="305"/>
            <ac:spMk id="15" creationId="{7B9328FF-8640-4751-80F9-91AEDF429BD1}"/>
          </ac:spMkLst>
        </pc:spChg>
        <pc:spChg chg="add mod">
          <ac:chgData name="Bára Hildur Jóhannsdóttir" userId="418bbdc2-a87c-4c4b-863d-86eeefff96ea" providerId="ADAL" clId="{B228EE1E-63BF-4E43-BC39-3645C0A01610}" dt="2020-10-12T13:46:11.064" v="31449" actId="1076"/>
          <ac:spMkLst>
            <pc:docMk/>
            <pc:sldMk cId="1085787438" sldId="305"/>
            <ac:spMk id="17" creationId="{5EBD3EC0-F7F1-4C78-84AA-AF5F3F27B285}"/>
          </ac:spMkLst>
        </pc:spChg>
        <pc:spChg chg="add mod">
          <ac:chgData name="Bára Hildur Jóhannsdóttir" userId="418bbdc2-a87c-4c4b-863d-86eeefff96ea" providerId="ADAL" clId="{B228EE1E-63BF-4E43-BC39-3645C0A01610}" dt="2020-10-12T13:46:17.145" v="31451" actId="1076"/>
          <ac:spMkLst>
            <pc:docMk/>
            <pc:sldMk cId="1085787438" sldId="305"/>
            <ac:spMk id="19" creationId="{B748485C-5663-4757-838C-A9122CE3F8E4}"/>
          </ac:spMkLst>
        </pc:spChg>
        <pc:spChg chg="add mod">
          <ac:chgData name="Bára Hildur Jóhannsdóttir" userId="418bbdc2-a87c-4c4b-863d-86eeefff96ea" providerId="ADAL" clId="{B228EE1E-63BF-4E43-BC39-3645C0A01610}" dt="2020-10-13T12:35:56.801" v="32867" actId="1036"/>
          <ac:spMkLst>
            <pc:docMk/>
            <pc:sldMk cId="1085787438" sldId="305"/>
            <ac:spMk id="21" creationId="{1041900B-2A78-410A-85DF-CCE2B97B0A0D}"/>
          </ac:spMkLst>
        </pc:spChg>
        <pc:spChg chg="add mod">
          <ac:chgData name="Bára Hildur Jóhannsdóttir" userId="418bbdc2-a87c-4c4b-863d-86eeefff96ea" providerId="ADAL" clId="{B228EE1E-63BF-4E43-BC39-3645C0A01610}" dt="2020-10-13T12:36:00.855" v="32868" actId="1036"/>
          <ac:spMkLst>
            <pc:docMk/>
            <pc:sldMk cId="1085787438" sldId="305"/>
            <ac:spMk id="23" creationId="{80D37C8D-523C-45ED-8BB9-26E7391B06A2}"/>
          </ac:spMkLst>
        </pc:spChg>
        <pc:spChg chg="add mod">
          <ac:chgData name="Bára Hildur Jóhannsdóttir" userId="418bbdc2-a87c-4c4b-863d-86eeefff96ea" providerId="ADAL" clId="{B228EE1E-63BF-4E43-BC39-3645C0A01610}" dt="2020-10-13T12:36:04.608" v="32869" actId="1038"/>
          <ac:spMkLst>
            <pc:docMk/>
            <pc:sldMk cId="1085787438" sldId="305"/>
            <ac:spMk id="25" creationId="{410167B4-6DB9-4F91-8EBB-4C6B8869B57A}"/>
          </ac:spMkLst>
        </pc:spChg>
        <pc:spChg chg="add mod">
          <ac:chgData name="Bára Hildur Jóhannsdóttir" userId="418bbdc2-a87c-4c4b-863d-86eeefff96ea" providerId="ADAL" clId="{B228EE1E-63BF-4E43-BC39-3645C0A01610}" dt="2020-10-12T13:47:48.573" v="31471" actId="14100"/>
          <ac:spMkLst>
            <pc:docMk/>
            <pc:sldMk cId="1085787438" sldId="305"/>
            <ac:spMk id="27" creationId="{DF25AB00-9104-4A31-880B-322011D1660D}"/>
          </ac:spMkLst>
        </pc:spChg>
        <pc:spChg chg="add mod">
          <ac:chgData name="Bára Hildur Jóhannsdóttir" userId="418bbdc2-a87c-4c4b-863d-86eeefff96ea" providerId="ADAL" clId="{B228EE1E-63BF-4E43-BC39-3645C0A01610}" dt="2020-10-13T12:13:20.718" v="32559" actId="14100"/>
          <ac:spMkLst>
            <pc:docMk/>
            <pc:sldMk cId="1085787438" sldId="305"/>
            <ac:spMk id="29" creationId="{0F3FBC4E-8369-4727-BB4C-B1B634AD5DB5}"/>
          </ac:spMkLst>
        </pc:spChg>
        <pc:spChg chg="add mod">
          <ac:chgData name="Bára Hildur Jóhannsdóttir" userId="418bbdc2-a87c-4c4b-863d-86eeefff96ea" providerId="ADAL" clId="{B228EE1E-63BF-4E43-BC39-3645C0A01610}" dt="2020-10-13T12:13:30.041" v="32560" actId="14100"/>
          <ac:spMkLst>
            <pc:docMk/>
            <pc:sldMk cId="1085787438" sldId="305"/>
            <ac:spMk id="31" creationId="{6BEF3E17-58DD-4E39-9715-EBF309C01400}"/>
          </ac:spMkLst>
        </pc:spChg>
        <pc:spChg chg="add mod">
          <ac:chgData name="Bára Hildur Jóhannsdóttir" userId="418bbdc2-a87c-4c4b-863d-86eeefff96ea" providerId="ADAL" clId="{B228EE1E-63BF-4E43-BC39-3645C0A01610}" dt="2020-10-12T13:47:52.738" v="31473" actId="1076"/>
          <ac:spMkLst>
            <pc:docMk/>
            <pc:sldMk cId="1085787438" sldId="305"/>
            <ac:spMk id="33" creationId="{EC2F8CED-D847-491C-9F54-6BF18A2F5AF8}"/>
          </ac:spMkLst>
        </pc:spChg>
        <pc:spChg chg="add mod">
          <ac:chgData name="Bára Hildur Jóhannsdóttir" userId="418bbdc2-a87c-4c4b-863d-86eeefff96ea" providerId="ADAL" clId="{B228EE1E-63BF-4E43-BC39-3645C0A01610}" dt="2020-10-13T12:13:12.405" v="32558" actId="1038"/>
          <ac:spMkLst>
            <pc:docMk/>
            <pc:sldMk cId="1085787438" sldId="305"/>
            <ac:spMk id="35" creationId="{37C60784-E930-4897-9629-AA2799908CEB}"/>
          </ac:spMkLst>
        </pc:spChg>
        <pc:spChg chg="add mod">
          <ac:chgData name="Bára Hildur Jóhannsdóttir" userId="418bbdc2-a87c-4c4b-863d-86eeefff96ea" providerId="ADAL" clId="{B228EE1E-63BF-4E43-BC39-3645C0A01610}" dt="2020-10-12T13:48:04.790" v="31477" actId="1076"/>
          <ac:spMkLst>
            <pc:docMk/>
            <pc:sldMk cId="1085787438" sldId="305"/>
            <ac:spMk id="37" creationId="{6AD61468-5D64-41BF-BB68-752747247E0B}"/>
          </ac:spMkLst>
        </pc:spChg>
        <pc:spChg chg="add mod">
          <ac:chgData name="Bára Hildur Jóhannsdóttir" userId="418bbdc2-a87c-4c4b-863d-86eeefff96ea" providerId="ADAL" clId="{B228EE1E-63BF-4E43-BC39-3645C0A01610}" dt="2020-10-13T12:13:42.718" v="32568" actId="14100"/>
          <ac:spMkLst>
            <pc:docMk/>
            <pc:sldMk cId="1085787438" sldId="305"/>
            <ac:spMk id="39" creationId="{9421AC0E-72C9-4AA9-84A2-1BE1E6763D49}"/>
          </ac:spMkLst>
        </pc:spChg>
        <pc:spChg chg="add mod">
          <ac:chgData name="Bára Hildur Jóhannsdóttir" userId="418bbdc2-a87c-4c4b-863d-86eeefff96ea" providerId="ADAL" clId="{B228EE1E-63BF-4E43-BC39-3645C0A01610}" dt="2020-10-13T12:13:51.548" v="32569" actId="1076"/>
          <ac:spMkLst>
            <pc:docMk/>
            <pc:sldMk cId="1085787438" sldId="305"/>
            <ac:spMk id="41" creationId="{C2E97DCD-532B-4CF9-800C-30882BDF2578}"/>
          </ac:spMkLst>
        </pc:spChg>
        <pc:spChg chg="add mod">
          <ac:chgData name="Bára Hildur Jóhannsdóttir" userId="418bbdc2-a87c-4c4b-863d-86eeefff96ea" providerId="ADAL" clId="{B228EE1E-63BF-4E43-BC39-3645C0A01610}" dt="2020-10-12T13:48:43.362" v="31486" actId="1582"/>
          <ac:spMkLst>
            <pc:docMk/>
            <pc:sldMk cId="1085787438" sldId="305"/>
            <ac:spMk id="42" creationId="{EFB11B56-63F6-4348-A6E2-7E7EFED736E3}"/>
          </ac:spMkLst>
        </pc:spChg>
        <pc:spChg chg="add mod">
          <ac:chgData name="Bára Hildur Jóhannsdóttir" userId="418bbdc2-a87c-4c4b-863d-86eeefff96ea" providerId="ADAL" clId="{B228EE1E-63BF-4E43-BC39-3645C0A01610}" dt="2020-10-12T13:48:48.995" v="31488" actId="1076"/>
          <ac:spMkLst>
            <pc:docMk/>
            <pc:sldMk cId="1085787438" sldId="305"/>
            <ac:spMk id="44" creationId="{807FB891-4619-4473-804F-4988F12D874A}"/>
          </ac:spMkLst>
        </pc:spChg>
        <pc:spChg chg="add del mod">
          <ac:chgData name="Bára Hildur Jóhannsdóttir" userId="418bbdc2-a87c-4c4b-863d-86eeefff96ea" providerId="ADAL" clId="{B228EE1E-63BF-4E43-BC39-3645C0A01610}" dt="2020-10-12T13:49:10.824" v="31614" actId="1036"/>
          <ac:spMkLst>
            <pc:docMk/>
            <pc:sldMk cId="1085787438" sldId="305"/>
            <ac:spMk id="46" creationId="{48984FC3-D346-49DC-8842-D55876D3127E}"/>
          </ac:spMkLst>
        </pc:spChg>
        <pc:picChg chg="add mod">
          <ac:chgData name="Bára Hildur Jóhannsdóttir" userId="418bbdc2-a87c-4c4b-863d-86eeefff96ea" providerId="ADAL" clId="{B228EE1E-63BF-4E43-BC39-3645C0A01610}" dt="2020-10-12T13:47:23.947" v="31466" actId="1076"/>
          <ac:picMkLst>
            <pc:docMk/>
            <pc:sldMk cId="1085787438" sldId="305"/>
            <ac:picMk id="7" creationId="{64D55F54-16DA-486B-9953-BCBA007383BD}"/>
          </ac:picMkLst>
        </pc:picChg>
      </pc:sldChg>
      <pc:sldChg chg="addSp delSp modSp del mod modAnim modNotesTx">
        <pc:chgData name="Bára Hildur Jóhannsdóttir" userId="418bbdc2-a87c-4c4b-863d-86eeefff96ea" providerId="ADAL" clId="{B228EE1E-63BF-4E43-BC39-3645C0A01610}" dt="2020-10-02T14:22:46.798" v="25618" actId="47"/>
        <pc:sldMkLst>
          <pc:docMk/>
          <pc:sldMk cId="2671135334" sldId="306"/>
        </pc:sldMkLst>
        <pc:spChg chg="del">
          <ac:chgData name="Bára Hildur Jóhannsdóttir" userId="418bbdc2-a87c-4c4b-863d-86eeefff96ea" providerId="ADAL" clId="{B228EE1E-63BF-4E43-BC39-3645C0A01610}" dt="2020-09-23T08:54:20.852" v="87" actId="478"/>
          <ac:spMkLst>
            <pc:docMk/>
            <pc:sldMk cId="2671135334" sldId="306"/>
            <ac:spMk id="3" creationId="{60E73402-3230-4678-BDE4-DAF3CC9FE547}"/>
          </ac:spMkLst>
        </pc:spChg>
        <pc:spChg chg="add mod">
          <ac:chgData name="Bára Hildur Jóhannsdóttir" userId="418bbdc2-a87c-4c4b-863d-86eeefff96ea" providerId="ADAL" clId="{B228EE1E-63BF-4E43-BC39-3645C0A01610}" dt="2020-09-23T20:56:50.951" v="440" actId="1036"/>
          <ac:spMkLst>
            <pc:docMk/>
            <pc:sldMk cId="2671135334" sldId="306"/>
            <ac:spMk id="11" creationId="{CC353B50-632C-4AB8-B3ED-E4FAC2DF88B9}"/>
          </ac:spMkLst>
        </pc:spChg>
        <pc:spChg chg="add mod">
          <ac:chgData name="Bára Hildur Jóhannsdóttir" userId="418bbdc2-a87c-4c4b-863d-86eeefff96ea" providerId="ADAL" clId="{B228EE1E-63BF-4E43-BC39-3645C0A01610}" dt="2020-09-23T17:08:23.718" v="113"/>
          <ac:spMkLst>
            <pc:docMk/>
            <pc:sldMk cId="2671135334" sldId="306"/>
            <ac:spMk id="17" creationId="{19A87F4E-BC72-4F5A-8B9D-043EC48D6C51}"/>
          </ac:spMkLst>
        </pc:spChg>
        <pc:spChg chg="add mod">
          <ac:chgData name="Bára Hildur Jóhannsdóttir" userId="418bbdc2-a87c-4c4b-863d-86eeefff96ea" providerId="ADAL" clId="{B228EE1E-63BF-4E43-BC39-3645C0A01610}" dt="2020-09-23T17:08:23.718" v="113"/>
          <ac:spMkLst>
            <pc:docMk/>
            <pc:sldMk cId="2671135334" sldId="306"/>
            <ac:spMk id="18" creationId="{14C8F1B6-71A7-4A2F-9075-80D9D70F7F81}"/>
          </ac:spMkLst>
        </pc:spChg>
        <pc:spChg chg="add mod">
          <ac:chgData name="Bára Hildur Jóhannsdóttir" userId="418bbdc2-a87c-4c4b-863d-86eeefff96ea" providerId="ADAL" clId="{B228EE1E-63BF-4E43-BC39-3645C0A01610}" dt="2020-09-23T17:08:23.718" v="113"/>
          <ac:spMkLst>
            <pc:docMk/>
            <pc:sldMk cId="2671135334" sldId="306"/>
            <ac:spMk id="19" creationId="{94A919AC-6E58-4661-B3C5-0ACD4A687351}"/>
          </ac:spMkLst>
        </pc:spChg>
        <pc:spChg chg="add mod">
          <ac:chgData name="Bára Hildur Jóhannsdóttir" userId="418bbdc2-a87c-4c4b-863d-86eeefff96ea" providerId="ADAL" clId="{B228EE1E-63BF-4E43-BC39-3645C0A01610}" dt="2020-09-23T17:08:23.718" v="113"/>
          <ac:spMkLst>
            <pc:docMk/>
            <pc:sldMk cId="2671135334" sldId="306"/>
            <ac:spMk id="20" creationId="{772647B0-E320-4368-93CF-7740A2326336}"/>
          </ac:spMkLst>
        </pc:spChg>
        <pc:spChg chg="add mod">
          <ac:chgData name="Bára Hildur Jóhannsdóttir" userId="418bbdc2-a87c-4c4b-863d-86eeefff96ea" providerId="ADAL" clId="{B228EE1E-63BF-4E43-BC39-3645C0A01610}" dt="2020-09-23T17:08:23.718" v="113"/>
          <ac:spMkLst>
            <pc:docMk/>
            <pc:sldMk cId="2671135334" sldId="306"/>
            <ac:spMk id="21" creationId="{860A6BB7-8C77-49A6-8EEC-D0D94AD26331}"/>
          </ac:spMkLst>
        </pc:spChg>
        <pc:spChg chg="add mod">
          <ac:chgData name="Bára Hildur Jóhannsdóttir" userId="418bbdc2-a87c-4c4b-863d-86eeefff96ea" providerId="ADAL" clId="{B228EE1E-63BF-4E43-BC39-3645C0A01610}" dt="2020-09-23T17:08:23.718" v="113"/>
          <ac:spMkLst>
            <pc:docMk/>
            <pc:sldMk cId="2671135334" sldId="306"/>
            <ac:spMk id="22" creationId="{7866ED9A-3920-43A4-8185-EA11A1FE7DD9}"/>
          </ac:spMkLst>
        </pc:spChg>
        <pc:spChg chg="add mod">
          <ac:chgData name="Bára Hildur Jóhannsdóttir" userId="418bbdc2-a87c-4c4b-863d-86eeefff96ea" providerId="ADAL" clId="{B228EE1E-63BF-4E43-BC39-3645C0A01610}" dt="2020-09-23T17:08:23.718" v="113"/>
          <ac:spMkLst>
            <pc:docMk/>
            <pc:sldMk cId="2671135334" sldId="306"/>
            <ac:spMk id="23" creationId="{12A68253-FE10-4050-8D3B-20EF8E5ECB33}"/>
          </ac:spMkLst>
        </pc:spChg>
        <pc:spChg chg="add mod">
          <ac:chgData name="Bára Hildur Jóhannsdóttir" userId="418bbdc2-a87c-4c4b-863d-86eeefff96ea" providerId="ADAL" clId="{B228EE1E-63BF-4E43-BC39-3645C0A01610}" dt="2020-09-23T17:08:23.718" v="113"/>
          <ac:spMkLst>
            <pc:docMk/>
            <pc:sldMk cId="2671135334" sldId="306"/>
            <ac:spMk id="24" creationId="{D2A7C3A4-C1C9-4034-BBF2-2E3A1736EE90}"/>
          </ac:spMkLst>
        </pc:spChg>
        <pc:spChg chg="add mod">
          <ac:chgData name="Bára Hildur Jóhannsdóttir" userId="418bbdc2-a87c-4c4b-863d-86eeefff96ea" providerId="ADAL" clId="{B228EE1E-63BF-4E43-BC39-3645C0A01610}" dt="2020-09-23T17:08:23.718" v="113"/>
          <ac:spMkLst>
            <pc:docMk/>
            <pc:sldMk cId="2671135334" sldId="306"/>
            <ac:spMk id="25" creationId="{2EC08EB4-4049-4375-8C59-AFB9C208EA5F}"/>
          </ac:spMkLst>
        </pc:spChg>
        <pc:spChg chg="add mod">
          <ac:chgData name="Bára Hildur Jóhannsdóttir" userId="418bbdc2-a87c-4c4b-863d-86eeefff96ea" providerId="ADAL" clId="{B228EE1E-63BF-4E43-BC39-3645C0A01610}" dt="2020-09-23T17:08:23.718" v="113"/>
          <ac:spMkLst>
            <pc:docMk/>
            <pc:sldMk cId="2671135334" sldId="306"/>
            <ac:spMk id="26" creationId="{A380A363-59E2-4CC9-AC6D-F7032F17BC59}"/>
          </ac:spMkLst>
        </pc:spChg>
        <pc:spChg chg="add mod">
          <ac:chgData name="Bára Hildur Jóhannsdóttir" userId="418bbdc2-a87c-4c4b-863d-86eeefff96ea" providerId="ADAL" clId="{B228EE1E-63BF-4E43-BC39-3645C0A01610}" dt="2020-09-23T17:11:13.694" v="375" actId="1035"/>
          <ac:spMkLst>
            <pc:docMk/>
            <pc:sldMk cId="2671135334" sldId="306"/>
            <ac:spMk id="28" creationId="{25431F2C-B7FB-48BF-AB50-7BDEB35B8958}"/>
          </ac:spMkLst>
        </pc:spChg>
        <pc:spChg chg="add mod">
          <ac:chgData name="Bára Hildur Jóhannsdóttir" userId="418bbdc2-a87c-4c4b-863d-86eeefff96ea" providerId="ADAL" clId="{B228EE1E-63BF-4E43-BC39-3645C0A01610}" dt="2020-09-23T17:11:13.694" v="375" actId="1035"/>
          <ac:spMkLst>
            <pc:docMk/>
            <pc:sldMk cId="2671135334" sldId="306"/>
            <ac:spMk id="30" creationId="{E1322ED8-90AD-4467-806A-6006CC8F1092}"/>
          </ac:spMkLst>
        </pc:spChg>
        <pc:spChg chg="add mod">
          <ac:chgData name="Bára Hildur Jóhannsdóttir" userId="418bbdc2-a87c-4c4b-863d-86eeefff96ea" providerId="ADAL" clId="{B228EE1E-63BF-4E43-BC39-3645C0A01610}" dt="2020-09-23T17:11:13.694" v="375" actId="1035"/>
          <ac:spMkLst>
            <pc:docMk/>
            <pc:sldMk cId="2671135334" sldId="306"/>
            <ac:spMk id="32" creationId="{58AF5932-DE61-4574-9157-CB91B646DAA2}"/>
          </ac:spMkLst>
        </pc:spChg>
        <pc:spChg chg="add mod">
          <ac:chgData name="Bára Hildur Jóhannsdóttir" userId="418bbdc2-a87c-4c4b-863d-86eeefff96ea" providerId="ADAL" clId="{B228EE1E-63BF-4E43-BC39-3645C0A01610}" dt="2020-09-23T17:11:13.694" v="375" actId="1035"/>
          <ac:spMkLst>
            <pc:docMk/>
            <pc:sldMk cId="2671135334" sldId="306"/>
            <ac:spMk id="34" creationId="{D02DCA5C-F500-4DA4-A7DA-C82B7922E119}"/>
          </ac:spMkLst>
        </pc:spChg>
        <pc:spChg chg="add mod">
          <ac:chgData name="Bára Hildur Jóhannsdóttir" userId="418bbdc2-a87c-4c4b-863d-86eeefff96ea" providerId="ADAL" clId="{B228EE1E-63BF-4E43-BC39-3645C0A01610}" dt="2020-09-23T17:11:13.694" v="375" actId="1035"/>
          <ac:spMkLst>
            <pc:docMk/>
            <pc:sldMk cId="2671135334" sldId="306"/>
            <ac:spMk id="36" creationId="{1F400737-B71F-4C30-B501-53EB4FDD50BB}"/>
          </ac:spMkLst>
        </pc:spChg>
        <pc:grpChg chg="add del mod">
          <ac:chgData name="Bára Hildur Jóhannsdóttir" userId="418bbdc2-a87c-4c4b-863d-86eeefff96ea" providerId="ADAL" clId="{B228EE1E-63BF-4E43-BC39-3645C0A01610}" dt="2020-09-23T17:10:21.964" v="345" actId="478"/>
          <ac:grpSpMkLst>
            <pc:docMk/>
            <pc:sldMk cId="2671135334" sldId="306"/>
            <ac:grpSpMk id="12" creationId="{47A4E0E4-1AE9-4CA7-9957-B0ACCB16ADD0}"/>
          </ac:grpSpMkLst>
        </pc:grpChg>
        <pc:grpChg chg="add del mod">
          <ac:chgData name="Bára Hildur Jóhannsdóttir" userId="418bbdc2-a87c-4c4b-863d-86eeefff96ea" providerId="ADAL" clId="{B228EE1E-63BF-4E43-BC39-3645C0A01610}" dt="2020-09-23T17:09:35.856" v="300" actId="478"/>
          <ac:grpSpMkLst>
            <pc:docMk/>
            <pc:sldMk cId="2671135334" sldId="306"/>
            <ac:grpSpMk id="13" creationId="{F3A445B5-5FBA-4721-A4BB-FED3C459D3E2}"/>
          </ac:grpSpMkLst>
        </pc:grpChg>
        <pc:grpChg chg="add del mod">
          <ac:chgData name="Bára Hildur Jóhannsdóttir" userId="418bbdc2-a87c-4c4b-863d-86eeefff96ea" providerId="ADAL" clId="{B228EE1E-63BF-4E43-BC39-3645C0A01610}" dt="2020-09-23T17:09:34.591" v="299" actId="478"/>
          <ac:grpSpMkLst>
            <pc:docMk/>
            <pc:sldMk cId="2671135334" sldId="306"/>
            <ac:grpSpMk id="14" creationId="{C1D0B452-C756-443D-9A7B-52551101C795}"/>
          </ac:grpSpMkLst>
        </pc:grpChg>
        <pc:grpChg chg="add del mod">
          <ac:chgData name="Bára Hildur Jóhannsdóttir" userId="418bbdc2-a87c-4c4b-863d-86eeefff96ea" providerId="ADAL" clId="{B228EE1E-63BF-4E43-BC39-3645C0A01610}" dt="2020-09-23T17:09:37.071" v="301" actId="478"/>
          <ac:grpSpMkLst>
            <pc:docMk/>
            <pc:sldMk cId="2671135334" sldId="306"/>
            <ac:grpSpMk id="15" creationId="{D5A5F60A-0597-48AB-8835-2DCAE3C8A29B}"/>
          </ac:grpSpMkLst>
        </pc:grpChg>
        <pc:grpChg chg="add del mod">
          <ac:chgData name="Bára Hildur Jóhannsdóttir" userId="418bbdc2-a87c-4c4b-863d-86eeefff96ea" providerId="ADAL" clId="{B228EE1E-63BF-4E43-BC39-3645C0A01610}" dt="2020-09-23T17:10:22.921" v="346" actId="478"/>
          <ac:grpSpMkLst>
            <pc:docMk/>
            <pc:sldMk cId="2671135334" sldId="306"/>
            <ac:grpSpMk id="16" creationId="{7BCED811-99B1-4AC0-964D-78526D57A29A}"/>
          </ac:grpSpMkLst>
        </pc:grpChg>
        <pc:picChg chg="add mod">
          <ac:chgData name="Bára Hildur Jóhannsdóttir" userId="418bbdc2-a87c-4c4b-863d-86eeefff96ea" providerId="ADAL" clId="{B228EE1E-63BF-4E43-BC39-3645C0A01610}" dt="2020-09-24T10:13:55.298" v="442" actId="1076"/>
          <ac:picMkLst>
            <pc:docMk/>
            <pc:sldMk cId="2671135334" sldId="306"/>
            <ac:picMk id="6" creationId="{D9994528-1605-43BA-86E1-3B02C650B79C}"/>
          </ac:picMkLst>
        </pc:picChg>
        <pc:picChg chg="add mod">
          <ac:chgData name="Bára Hildur Jóhannsdóttir" userId="418bbdc2-a87c-4c4b-863d-86eeefff96ea" providerId="ADAL" clId="{B228EE1E-63BF-4E43-BC39-3645C0A01610}" dt="2020-09-23T17:11:05.922" v="349" actId="1076"/>
          <ac:picMkLst>
            <pc:docMk/>
            <pc:sldMk cId="2671135334" sldId="306"/>
            <ac:picMk id="10" creationId="{6FB05059-F998-4169-ABCF-0D043086F94C}"/>
          </ac:picMkLst>
        </pc:picChg>
      </pc:sldChg>
      <pc:sldChg chg="addSp delSp modSp add mod modClrScheme chgLayout">
        <pc:chgData name="Bára Hildur Jóhannsdóttir" userId="418bbdc2-a87c-4c4b-863d-86eeefff96ea" providerId="ADAL" clId="{B228EE1E-63BF-4E43-BC39-3645C0A01610}" dt="2020-10-13T12:14:41.623" v="32589" actId="20577"/>
        <pc:sldMkLst>
          <pc:docMk/>
          <pc:sldMk cId="2738912073" sldId="306"/>
        </pc:sldMkLst>
        <pc:spChg chg="add del mod">
          <ac:chgData name="Bára Hildur Jóhannsdóttir" userId="418bbdc2-a87c-4c4b-863d-86eeefff96ea" providerId="ADAL" clId="{B228EE1E-63BF-4E43-BC39-3645C0A01610}" dt="2020-10-13T12:14:36.102" v="32579" actId="478"/>
          <ac:spMkLst>
            <pc:docMk/>
            <pc:sldMk cId="2738912073" sldId="306"/>
            <ac:spMk id="3" creationId="{D3AD5F42-B10E-4284-A4B9-C202683B573E}"/>
          </ac:spMkLst>
        </pc:spChg>
        <pc:spChg chg="mod ord">
          <ac:chgData name="Bára Hildur Jóhannsdóttir" userId="418bbdc2-a87c-4c4b-863d-86eeefff96ea" providerId="ADAL" clId="{B228EE1E-63BF-4E43-BC39-3645C0A01610}" dt="2020-10-13T12:14:41.623" v="32589" actId="20577"/>
          <ac:spMkLst>
            <pc:docMk/>
            <pc:sldMk cId="2738912073" sldId="306"/>
            <ac:spMk id="4" creationId="{CD746A02-5E29-48CB-A321-236E28F54160}"/>
          </ac:spMkLst>
        </pc:spChg>
        <pc:spChg chg="del mod ord">
          <ac:chgData name="Bára Hildur Jóhannsdóttir" userId="418bbdc2-a87c-4c4b-863d-86eeefff96ea" providerId="ADAL" clId="{B228EE1E-63BF-4E43-BC39-3645C0A01610}" dt="2020-10-13T12:14:33.662" v="32578" actId="478"/>
          <ac:spMkLst>
            <pc:docMk/>
            <pc:sldMk cId="2738912073" sldId="306"/>
            <ac:spMk id="5" creationId="{78B2E950-AF5E-486C-B067-7E668D7E8E5C}"/>
          </ac:spMkLst>
        </pc:spChg>
      </pc:sldChg>
      <pc:sldChg chg="addSp delSp modSp new mod modNotesTx">
        <pc:chgData name="Bára Hildur Jóhannsdóttir" userId="418bbdc2-a87c-4c4b-863d-86eeefff96ea" providerId="ADAL" clId="{B228EE1E-63BF-4E43-BC39-3645C0A01610}" dt="2020-10-14T21:32:11.453" v="34020" actId="20577"/>
        <pc:sldMkLst>
          <pc:docMk/>
          <pc:sldMk cId="2539322174" sldId="307"/>
        </pc:sldMkLst>
        <pc:spChg chg="del">
          <ac:chgData name="Bára Hildur Jóhannsdóttir" userId="418bbdc2-a87c-4c4b-863d-86eeefff96ea" providerId="ADAL" clId="{B228EE1E-63BF-4E43-BC39-3645C0A01610}" dt="2020-10-14T15:44:20.323" v="32886" actId="478"/>
          <ac:spMkLst>
            <pc:docMk/>
            <pc:sldMk cId="2539322174" sldId="307"/>
            <ac:spMk id="2" creationId="{4432B72E-6D7A-4810-8405-BEB386CBDD9F}"/>
          </ac:spMkLst>
        </pc:spChg>
        <pc:spChg chg="del">
          <ac:chgData name="Bára Hildur Jóhannsdóttir" userId="418bbdc2-a87c-4c4b-863d-86eeefff96ea" providerId="ADAL" clId="{B228EE1E-63BF-4E43-BC39-3645C0A01610}" dt="2020-10-14T15:44:17.918" v="32885" actId="478"/>
          <ac:spMkLst>
            <pc:docMk/>
            <pc:sldMk cId="2539322174" sldId="307"/>
            <ac:spMk id="3" creationId="{4D7CABD1-62C3-4B50-A23D-6454FB86DAB9}"/>
          </ac:spMkLst>
        </pc:spChg>
        <pc:spChg chg="add">
          <ac:chgData name="Bára Hildur Jóhannsdóttir" userId="418bbdc2-a87c-4c4b-863d-86eeefff96ea" providerId="ADAL" clId="{B228EE1E-63BF-4E43-BC39-3645C0A01610}" dt="2020-10-14T15:44:21.055" v="32887" actId="22"/>
          <ac:spMkLst>
            <pc:docMk/>
            <pc:sldMk cId="2539322174" sldId="307"/>
            <ac:spMk id="7" creationId="{FCA378EB-1C42-4392-ABD8-55CEE2EEC5EF}"/>
          </ac:spMkLst>
        </pc:spChg>
        <pc:spChg chg="add">
          <ac:chgData name="Bára Hildur Jóhannsdóttir" userId="418bbdc2-a87c-4c4b-863d-86eeefff96ea" providerId="ADAL" clId="{B228EE1E-63BF-4E43-BC39-3645C0A01610}" dt="2020-10-14T15:44:21.055" v="32887" actId="22"/>
          <ac:spMkLst>
            <pc:docMk/>
            <pc:sldMk cId="2539322174" sldId="307"/>
            <ac:spMk id="9" creationId="{90935728-527A-4FFF-8775-E34378F9FB85}"/>
          </ac:spMkLst>
        </pc:spChg>
        <pc:spChg chg="add">
          <ac:chgData name="Bára Hildur Jóhannsdóttir" userId="418bbdc2-a87c-4c4b-863d-86eeefff96ea" providerId="ADAL" clId="{B228EE1E-63BF-4E43-BC39-3645C0A01610}" dt="2020-10-14T15:44:21.055" v="32887" actId="22"/>
          <ac:spMkLst>
            <pc:docMk/>
            <pc:sldMk cId="2539322174" sldId="307"/>
            <ac:spMk id="11" creationId="{A39E5848-E378-454E-9B6B-DF30DED03813}"/>
          </ac:spMkLst>
        </pc:spChg>
        <pc:spChg chg="add">
          <ac:chgData name="Bára Hildur Jóhannsdóttir" userId="418bbdc2-a87c-4c4b-863d-86eeefff96ea" providerId="ADAL" clId="{B228EE1E-63BF-4E43-BC39-3645C0A01610}" dt="2020-10-14T15:44:21.055" v="32887" actId="22"/>
          <ac:spMkLst>
            <pc:docMk/>
            <pc:sldMk cId="2539322174" sldId="307"/>
            <ac:spMk id="13" creationId="{84F0C724-6038-492F-B16C-79803C35B94E}"/>
          </ac:spMkLst>
        </pc:spChg>
        <pc:spChg chg="add mod">
          <ac:chgData name="Bára Hildur Jóhannsdóttir" userId="418bbdc2-a87c-4c4b-863d-86eeefff96ea" providerId="ADAL" clId="{B228EE1E-63BF-4E43-BC39-3645C0A01610}" dt="2020-10-14T21:29:37.466" v="33704" actId="208"/>
          <ac:spMkLst>
            <pc:docMk/>
            <pc:sldMk cId="2539322174" sldId="307"/>
            <ac:spMk id="14" creationId="{04C60CC2-6FC1-4171-91B9-677A5D880F30}"/>
          </ac:spMkLst>
        </pc:spChg>
        <pc:spChg chg="add mod">
          <ac:chgData name="Bára Hildur Jóhannsdóttir" userId="418bbdc2-a87c-4c4b-863d-86eeefff96ea" providerId="ADAL" clId="{B228EE1E-63BF-4E43-BC39-3645C0A01610}" dt="2020-10-14T21:30:10.164" v="33719" actId="1076"/>
          <ac:spMkLst>
            <pc:docMk/>
            <pc:sldMk cId="2539322174" sldId="307"/>
            <ac:spMk id="15" creationId="{DA00B170-8E8F-49DB-A2EB-B84DF3DC61C8}"/>
          </ac:spMkLst>
        </pc:spChg>
        <pc:spChg chg="add mod">
          <ac:chgData name="Bára Hildur Jóhannsdóttir" userId="418bbdc2-a87c-4c4b-863d-86eeefff96ea" providerId="ADAL" clId="{B228EE1E-63BF-4E43-BC39-3645C0A01610}" dt="2020-10-14T21:30:57.191" v="33749" actId="1582"/>
          <ac:spMkLst>
            <pc:docMk/>
            <pc:sldMk cId="2539322174" sldId="307"/>
            <ac:spMk id="16" creationId="{7A171A3C-5814-41DB-8BBE-426A3A0D6795}"/>
          </ac:spMkLst>
        </pc:spChg>
        <pc:spChg chg="add mod">
          <ac:chgData name="Bára Hildur Jóhannsdóttir" userId="418bbdc2-a87c-4c4b-863d-86eeefff96ea" providerId="ADAL" clId="{B228EE1E-63BF-4E43-BC39-3645C0A01610}" dt="2020-10-14T21:31:16.443" v="33873" actId="1036"/>
          <ac:spMkLst>
            <pc:docMk/>
            <pc:sldMk cId="2539322174" sldId="307"/>
            <ac:spMk id="18" creationId="{B296172E-A64F-438E-A88B-D4586B66B16B}"/>
          </ac:spMkLst>
        </pc:spChg>
        <pc:spChg chg="add mod">
          <ac:chgData name="Bára Hildur Jóhannsdóttir" userId="418bbdc2-a87c-4c4b-863d-86eeefff96ea" providerId="ADAL" clId="{B228EE1E-63BF-4E43-BC39-3645C0A01610}" dt="2020-10-14T21:31:33.454" v="33992" actId="1036"/>
          <ac:spMkLst>
            <pc:docMk/>
            <pc:sldMk cId="2539322174" sldId="307"/>
            <ac:spMk id="20" creationId="{93A5E0EB-4796-4593-ADFC-D1BC6089FC30}"/>
          </ac:spMkLst>
        </pc:spChg>
        <pc:picChg chg="add mod">
          <ac:chgData name="Bára Hildur Jóhannsdóttir" userId="418bbdc2-a87c-4c4b-863d-86eeefff96ea" providerId="ADAL" clId="{B228EE1E-63BF-4E43-BC39-3645C0A01610}" dt="2020-10-14T21:31:02.313" v="33752" actId="1076"/>
          <ac:picMkLst>
            <pc:docMk/>
            <pc:sldMk cId="2539322174" sldId="307"/>
            <ac:picMk id="5" creationId="{12E9B341-10D9-47E0-85FA-8EA6A334EDAF}"/>
          </ac:picMkLst>
        </pc:picChg>
      </pc:sldChg>
      <pc:sldChg chg="addSp delSp modSp del mod delAnim modAnim modNotesTx">
        <pc:chgData name="Bára Hildur Jóhannsdóttir" userId="418bbdc2-a87c-4c4b-863d-86eeefff96ea" providerId="ADAL" clId="{B228EE1E-63BF-4E43-BC39-3645C0A01610}" dt="2020-10-02T14:22:49.622" v="25628" actId="47"/>
        <pc:sldMkLst>
          <pc:docMk/>
          <pc:sldMk cId="3246135398" sldId="307"/>
        </pc:sldMkLst>
        <pc:spChg chg="mod">
          <ac:chgData name="Bára Hildur Jóhannsdóttir" userId="418bbdc2-a87c-4c4b-863d-86eeefff96ea" providerId="ADAL" clId="{B228EE1E-63BF-4E43-BC39-3645C0A01610}" dt="2020-09-23T08:36:52.082" v="34" actId="1076"/>
          <ac:spMkLst>
            <pc:docMk/>
            <pc:sldMk cId="3246135398" sldId="307"/>
            <ac:spMk id="2" creationId="{F5297DB9-EA2D-4EB2-BF22-A2D260D779E7}"/>
          </ac:spMkLst>
        </pc:spChg>
        <pc:spChg chg="add mod">
          <ac:chgData name="Bára Hildur Jóhannsdóttir" userId="418bbdc2-a87c-4c4b-863d-86eeefff96ea" providerId="ADAL" clId="{B228EE1E-63BF-4E43-BC39-3645C0A01610}" dt="2020-09-24T11:48:06.534" v="1483" actId="403"/>
          <ac:spMkLst>
            <pc:docMk/>
            <pc:sldMk cId="3246135398" sldId="307"/>
            <ac:spMk id="3" creationId="{49426F3D-A3A1-4329-B973-40D65C1678C6}"/>
          </ac:spMkLst>
        </pc:spChg>
        <pc:spChg chg="add mod">
          <ac:chgData name="Bára Hildur Jóhannsdóttir" userId="418bbdc2-a87c-4c4b-863d-86eeefff96ea" providerId="ADAL" clId="{B228EE1E-63BF-4E43-BC39-3645C0A01610}" dt="2020-09-24T19:30:59.524" v="14181" actId="20577"/>
          <ac:spMkLst>
            <pc:docMk/>
            <pc:sldMk cId="3246135398" sldId="307"/>
            <ac:spMk id="5" creationId="{9EEF6C12-7A1B-4379-8E29-FCA7E33418DD}"/>
          </ac:spMkLst>
        </pc:spChg>
        <pc:spChg chg="add mod">
          <ac:chgData name="Bára Hildur Jóhannsdóttir" userId="418bbdc2-a87c-4c4b-863d-86eeefff96ea" providerId="ADAL" clId="{B228EE1E-63BF-4E43-BC39-3645C0A01610}" dt="2020-09-24T11:49:07.070" v="1517" actId="14100"/>
          <ac:spMkLst>
            <pc:docMk/>
            <pc:sldMk cId="3246135398" sldId="307"/>
            <ac:spMk id="7" creationId="{F2272CAB-1622-4FB8-AB2D-D068A3F07D5E}"/>
          </ac:spMkLst>
        </pc:spChg>
        <pc:spChg chg="add mod">
          <ac:chgData name="Bára Hildur Jóhannsdóttir" userId="418bbdc2-a87c-4c4b-863d-86eeefff96ea" providerId="ADAL" clId="{B228EE1E-63BF-4E43-BC39-3645C0A01610}" dt="2020-09-24T11:49:13.989" v="1518" actId="108"/>
          <ac:spMkLst>
            <pc:docMk/>
            <pc:sldMk cId="3246135398" sldId="307"/>
            <ac:spMk id="10" creationId="{5EEBA63C-6FA1-4D1C-8169-699F5E8F65D3}"/>
          </ac:spMkLst>
        </pc:spChg>
        <pc:spChg chg="del">
          <ac:chgData name="Bára Hildur Jóhannsdóttir" userId="418bbdc2-a87c-4c4b-863d-86eeefff96ea" providerId="ADAL" clId="{B228EE1E-63BF-4E43-BC39-3645C0A01610}" dt="2020-09-23T08:36:19.666" v="25" actId="478"/>
          <ac:spMkLst>
            <pc:docMk/>
            <pc:sldMk cId="3246135398" sldId="307"/>
            <ac:spMk id="11" creationId="{8C306982-32A6-43EA-AC7E-E2AE771D55D1}"/>
          </ac:spMkLst>
        </pc:spChg>
        <pc:spChg chg="del">
          <ac:chgData name="Bára Hildur Jóhannsdóttir" userId="418bbdc2-a87c-4c4b-863d-86eeefff96ea" providerId="ADAL" clId="{B228EE1E-63BF-4E43-BC39-3645C0A01610}" dt="2020-09-23T08:36:23.213" v="26" actId="478"/>
          <ac:spMkLst>
            <pc:docMk/>
            <pc:sldMk cId="3246135398" sldId="307"/>
            <ac:spMk id="12" creationId="{1F1AFCCA-9387-4797-8DEA-B72408E4C44F}"/>
          </ac:spMkLst>
        </pc:spChg>
        <pc:spChg chg="del">
          <ac:chgData name="Bára Hildur Jóhannsdóttir" userId="418bbdc2-a87c-4c4b-863d-86eeefff96ea" providerId="ADAL" clId="{B228EE1E-63BF-4E43-BC39-3645C0A01610}" dt="2020-09-23T08:36:25.968" v="27" actId="478"/>
          <ac:spMkLst>
            <pc:docMk/>
            <pc:sldMk cId="3246135398" sldId="307"/>
            <ac:spMk id="14" creationId="{68264A65-0D72-47F9-B60E-3366AE01E2E6}"/>
          </ac:spMkLst>
        </pc:spChg>
        <pc:spChg chg="del">
          <ac:chgData name="Bára Hildur Jóhannsdóttir" userId="418bbdc2-a87c-4c4b-863d-86eeefff96ea" providerId="ADAL" clId="{B228EE1E-63BF-4E43-BC39-3645C0A01610}" dt="2020-09-23T08:36:28.551" v="28" actId="478"/>
          <ac:spMkLst>
            <pc:docMk/>
            <pc:sldMk cId="3246135398" sldId="307"/>
            <ac:spMk id="16" creationId="{BC3FE94E-7911-48C2-95DB-FA6471A6D852}"/>
          </ac:spMkLst>
        </pc:spChg>
        <pc:graphicFrameChg chg="mod">
          <ac:chgData name="Bára Hildur Jóhannsdóttir" userId="418bbdc2-a87c-4c4b-863d-86eeefff96ea" providerId="ADAL" clId="{B228EE1E-63BF-4E43-BC39-3645C0A01610}" dt="2020-09-24T19:34:05.071" v="14378"/>
          <ac:graphicFrameMkLst>
            <pc:docMk/>
            <pc:sldMk cId="3246135398" sldId="307"/>
            <ac:graphicFrameMk id="8" creationId="{684D6933-30FB-4000-A572-A61C79232AEC}"/>
          </ac:graphicFrameMkLst>
        </pc:graphicFrameChg>
      </pc:sldChg>
      <pc:sldChg chg="del">
        <pc:chgData name="Bára Hildur Jóhannsdóttir" userId="418bbdc2-a87c-4c4b-863d-86eeefff96ea" providerId="ADAL" clId="{B228EE1E-63BF-4E43-BC39-3645C0A01610}" dt="2020-09-23T08:35:26.254" v="21" actId="47"/>
        <pc:sldMkLst>
          <pc:docMk/>
          <pc:sldMk cId="3711889025" sldId="308"/>
        </pc:sldMkLst>
      </pc:sldChg>
      <pc:sldChg chg="addSp delSp modSp add del mod setBg modAnim modNotesTx">
        <pc:chgData name="Bára Hildur Jóhannsdóttir" userId="418bbdc2-a87c-4c4b-863d-86eeefff96ea" providerId="ADAL" clId="{B228EE1E-63BF-4E43-BC39-3645C0A01610}" dt="2020-10-02T14:22:49.761" v="25629" actId="47"/>
        <pc:sldMkLst>
          <pc:docMk/>
          <pc:sldMk cId="767297473" sldId="309"/>
        </pc:sldMkLst>
        <pc:spChg chg="mod">
          <ac:chgData name="Bára Hildur Jóhannsdóttir" userId="418bbdc2-a87c-4c4b-863d-86eeefff96ea" providerId="ADAL" clId="{B228EE1E-63BF-4E43-BC39-3645C0A01610}" dt="2020-09-23T08:35:48.748" v="24" actId="1076"/>
          <ac:spMkLst>
            <pc:docMk/>
            <pc:sldMk cId="767297473" sldId="309"/>
            <ac:spMk id="2" creationId="{F5297DB9-EA2D-4EB2-BF22-A2D260D779E7}"/>
          </ac:spMkLst>
        </pc:spChg>
        <pc:spChg chg="add del">
          <ac:chgData name="Bára Hildur Jóhannsdóttir" userId="418bbdc2-a87c-4c4b-863d-86eeefff96ea" providerId="ADAL" clId="{B228EE1E-63BF-4E43-BC39-3645C0A01610}" dt="2020-09-23T08:37:20.227" v="38" actId="478"/>
          <ac:spMkLst>
            <pc:docMk/>
            <pc:sldMk cId="767297473" sldId="309"/>
            <ac:spMk id="3" creationId="{46688455-05F9-4F1D-9527-0A7B69FD22EF}"/>
          </ac:spMkLst>
        </pc:spChg>
        <pc:spChg chg="add del mod">
          <ac:chgData name="Bára Hildur Jóhannsdóttir" userId="418bbdc2-a87c-4c4b-863d-86eeefff96ea" providerId="ADAL" clId="{B228EE1E-63BF-4E43-BC39-3645C0A01610}" dt="2020-09-24T11:50:03.570" v="1554" actId="1076"/>
          <ac:spMkLst>
            <pc:docMk/>
            <pc:sldMk cId="767297473" sldId="309"/>
            <ac:spMk id="4" creationId="{BC0416C9-4DEE-41DD-A43C-7E3091CF7C05}"/>
          </ac:spMkLst>
        </pc:spChg>
        <pc:spChg chg="add mod">
          <ac:chgData name="Bára Hildur Jóhannsdóttir" userId="418bbdc2-a87c-4c4b-863d-86eeefff96ea" providerId="ADAL" clId="{B228EE1E-63BF-4E43-BC39-3645C0A01610}" dt="2020-09-24T19:39:13.104" v="14967" actId="20577"/>
          <ac:spMkLst>
            <pc:docMk/>
            <pc:sldMk cId="767297473" sldId="309"/>
            <ac:spMk id="5" creationId="{3A4B3E22-955B-42D6-880E-1ACBFF267F44}"/>
          </ac:spMkLst>
        </pc:spChg>
        <pc:spChg chg="add mod">
          <ac:chgData name="Bára Hildur Jóhannsdóttir" userId="418bbdc2-a87c-4c4b-863d-86eeefff96ea" providerId="ADAL" clId="{B228EE1E-63BF-4E43-BC39-3645C0A01610}" dt="2020-09-24T11:50:10.050" v="1556" actId="1076"/>
          <ac:spMkLst>
            <pc:docMk/>
            <pc:sldMk cId="767297473" sldId="309"/>
            <ac:spMk id="6" creationId="{86FCEBE7-B015-4422-929A-4FCB6C54C985}"/>
          </ac:spMkLst>
        </pc:spChg>
        <pc:spChg chg="add mod">
          <ac:chgData name="Bára Hildur Jóhannsdóttir" userId="418bbdc2-a87c-4c4b-863d-86eeefff96ea" providerId="ADAL" clId="{B228EE1E-63BF-4E43-BC39-3645C0A01610}" dt="2020-09-24T19:39:17.285" v="14969" actId="20577"/>
          <ac:spMkLst>
            <pc:docMk/>
            <pc:sldMk cId="767297473" sldId="309"/>
            <ac:spMk id="7" creationId="{82C5D701-DA5B-4CAD-9B43-11F53320DBC1}"/>
          </ac:spMkLst>
        </pc:spChg>
        <pc:spChg chg="add del mod">
          <ac:chgData name="Bára Hildur Jóhannsdóttir" userId="418bbdc2-a87c-4c4b-863d-86eeefff96ea" providerId="ADAL" clId="{B228EE1E-63BF-4E43-BC39-3645C0A01610}" dt="2020-09-24T11:49:39.770" v="1546" actId="14100"/>
          <ac:spMkLst>
            <pc:docMk/>
            <pc:sldMk cId="767297473" sldId="309"/>
            <ac:spMk id="11" creationId="{8C306982-32A6-43EA-AC7E-E2AE771D55D1}"/>
          </ac:spMkLst>
        </pc:spChg>
        <pc:spChg chg="mod">
          <ac:chgData name="Bára Hildur Jóhannsdóttir" userId="418bbdc2-a87c-4c4b-863d-86eeefff96ea" providerId="ADAL" clId="{B228EE1E-63BF-4E43-BC39-3645C0A01610}" dt="2020-09-24T11:50:14.723" v="1558" actId="1076"/>
          <ac:spMkLst>
            <pc:docMk/>
            <pc:sldMk cId="767297473" sldId="309"/>
            <ac:spMk id="12" creationId="{1F1AFCCA-9387-4797-8DEA-B72408E4C44F}"/>
          </ac:spMkLst>
        </pc:spChg>
        <pc:spChg chg="mod">
          <ac:chgData name="Bára Hildur Jóhannsdóttir" userId="418bbdc2-a87c-4c4b-863d-86eeefff96ea" providerId="ADAL" clId="{B228EE1E-63BF-4E43-BC39-3645C0A01610}" dt="2020-09-24T11:49:54.610" v="1551" actId="14100"/>
          <ac:spMkLst>
            <pc:docMk/>
            <pc:sldMk cId="767297473" sldId="309"/>
            <ac:spMk id="14" creationId="{68264A65-0D72-47F9-B60E-3366AE01E2E6}"/>
          </ac:spMkLst>
        </pc:spChg>
        <pc:spChg chg="mod">
          <ac:chgData name="Bára Hildur Jóhannsdóttir" userId="418bbdc2-a87c-4c4b-863d-86eeefff96ea" providerId="ADAL" clId="{B228EE1E-63BF-4E43-BC39-3645C0A01610}" dt="2020-09-24T11:50:22.020" v="1560" actId="1076"/>
          <ac:spMkLst>
            <pc:docMk/>
            <pc:sldMk cId="767297473" sldId="309"/>
            <ac:spMk id="16" creationId="{BC3FE94E-7911-48C2-95DB-FA6471A6D852}"/>
          </ac:spMkLst>
        </pc:spChg>
        <pc:graphicFrameChg chg="mod">
          <ac:chgData name="Bára Hildur Jóhannsdóttir" userId="418bbdc2-a87c-4c4b-863d-86eeefff96ea" providerId="ADAL" clId="{B228EE1E-63BF-4E43-BC39-3645C0A01610}" dt="2020-09-23T17:19:51.593" v="408" actId="13822"/>
          <ac:graphicFrameMkLst>
            <pc:docMk/>
            <pc:sldMk cId="767297473" sldId="309"/>
            <ac:graphicFrameMk id="8" creationId="{684D6933-30FB-4000-A572-A61C79232AEC}"/>
          </ac:graphicFrameMkLst>
        </pc:graphicFrameChg>
      </pc:sldChg>
      <pc:sldChg chg="modSp add del modNotes">
        <pc:chgData name="Bára Hildur Jóhannsdóttir" userId="418bbdc2-a87c-4c4b-863d-86eeefff96ea" providerId="ADAL" clId="{B228EE1E-63BF-4E43-BC39-3645C0A01610}" dt="2020-09-23T17:12:35.933" v="405" actId="47"/>
        <pc:sldMkLst>
          <pc:docMk/>
          <pc:sldMk cId="0" sldId="393"/>
        </pc:sldMkLst>
        <pc:spChg chg="mod">
          <ac:chgData name="Bára Hildur Jóhannsdóttir" userId="418bbdc2-a87c-4c4b-863d-86eeefff96ea" providerId="ADAL" clId="{B228EE1E-63BF-4E43-BC39-3645C0A01610}" dt="2020-09-23T08:49:53.749" v="85"/>
          <ac:spMkLst>
            <pc:docMk/>
            <pc:sldMk cId="0" sldId="393"/>
            <ac:spMk id="5" creationId="{00000000-0000-0000-0000-000000000000}"/>
          </ac:spMkLst>
        </pc:spChg>
      </pc:sldChg>
      <pc:sldChg chg="add del mod modShow">
        <pc:chgData name="Bára Hildur Jóhannsdóttir" userId="418bbdc2-a87c-4c4b-863d-86eeefff96ea" providerId="ADAL" clId="{B228EE1E-63BF-4E43-BC39-3645C0A01610}" dt="2020-09-24T14:06:08.769" v="9465" actId="47"/>
        <pc:sldMkLst>
          <pc:docMk/>
          <pc:sldMk cId="3665854157" sldId="501"/>
        </pc:sldMkLst>
      </pc:sldChg>
      <pc:sldChg chg="add del mod modShow">
        <pc:chgData name="Bára Hildur Jóhannsdóttir" userId="418bbdc2-a87c-4c4b-863d-86eeefff96ea" providerId="ADAL" clId="{B228EE1E-63BF-4E43-BC39-3645C0A01610}" dt="2020-09-24T14:06:07.698" v="9464" actId="47"/>
        <pc:sldMkLst>
          <pc:docMk/>
          <pc:sldMk cId="2030549742" sldId="793"/>
        </pc:sldMkLst>
      </pc:sldChg>
      <pc:sldChg chg="delSp add del mod setBg">
        <pc:chgData name="Bára Hildur Jóhannsdóttir" userId="418bbdc2-a87c-4c4b-863d-86eeefff96ea" providerId="ADAL" clId="{B228EE1E-63BF-4E43-BC39-3645C0A01610}" dt="2020-09-24T11:40:58.760" v="1125" actId="47"/>
        <pc:sldMkLst>
          <pc:docMk/>
          <pc:sldMk cId="2898487244" sldId="794"/>
        </pc:sldMkLst>
        <pc:graphicFrameChg chg="del">
          <ac:chgData name="Bára Hildur Jóhannsdóttir" userId="418bbdc2-a87c-4c4b-863d-86eeefff96ea" providerId="ADAL" clId="{B228EE1E-63BF-4E43-BC39-3645C0A01610}" dt="2020-09-24T10:16:03.699" v="448" actId="478"/>
          <ac:graphicFrameMkLst>
            <pc:docMk/>
            <pc:sldMk cId="2898487244" sldId="794"/>
            <ac:graphicFrameMk id="8" creationId="{684D6933-30FB-4000-A572-A61C79232AEC}"/>
          </ac:graphicFrameMkLst>
        </pc:graphicFrameChg>
      </pc:sldChg>
      <pc:sldChg chg="addSp delSp modSp add del mod ord setBg modAnim modNotesTx">
        <pc:chgData name="Bára Hildur Jóhannsdóttir" userId="418bbdc2-a87c-4c4b-863d-86eeefff96ea" providerId="ADAL" clId="{B228EE1E-63BF-4E43-BC39-3645C0A01610}" dt="2020-10-02T14:22:48.955" v="25624" actId="47"/>
        <pc:sldMkLst>
          <pc:docMk/>
          <pc:sldMk cId="3894594529" sldId="795"/>
        </pc:sldMkLst>
        <pc:spChg chg="del mod">
          <ac:chgData name="Bára Hildur Jóhannsdóttir" userId="418bbdc2-a87c-4c4b-863d-86eeefff96ea" providerId="ADAL" clId="{B228EE1E-63BF-4E43-BC39-3645C0A01610}" dt="2020-09-24T10:32:52.046" v="798" actId="12084"/>
          <ac:spMkLst>
            <pc:docMk/>
            <pc:sldMk cId="3894594529" sldId="795"/>
            <ac:spMk id="2" creationId="{F5297DB9-EA2D-4EB2-BF22-A2D260D779E7}"/>
          </ac:spMkLst>
        </pc:spChg>
        <pc:spChg chg="add mod">
          <ac:chgData name="Bára Hildur Jóhannsdóttir" userId="418bbdc2-a87c-4c4b-863d-86eeefff96ea" providerId="ADAL" clId="{B228EE1E-63BF-4E43-BC39-3645C0A01610}" dt="2020-09-24T10:32:17.024" v="796" actId="1076"/>
          <ac:spMkLst>
            <pc:docMk/>
            <pc:sldMk cId="3894594529" sldId="795"/>
            <ac:spMk id="6" creationId="{0BEB88C2-3A06-4466-B038-0158D44DD6D0}"/>
          </ac:spMkLst>
        </pc:spChg>
        <pc:graphicFrameChg chg="add mod">
          <ac:chgData name="Bára Hildur Jóhannsdóttir" userId="418bbdc2-a87c-4c4b-863d-86eeefff96ea" providerId="ADAL" clId="{B228EE1E-63BF-4E43-BC39-3645C0A01610}" dt="2020-09-24T19:10:23.451" v="11555" actId="14100"/>
          <ac:graphicFrameMkLst>
            <pc:docMk/>
            <pc:sldMk cId="3894594529" sldId="795"/>
            <ac:graphicFrameMk id="3" creationId="{E25E90C4-EAA9-48EA-8B7A-8F8D4F75F6F9}"/>
          </ac:graphicFrameMkLst>
        </pc:graphicFrameChg>
        <pc:graphicFrameChg chg="add mod">
          <ac:chgData name="Bára Hildur Jóhannsdóttir" userId="418bbdc2-a87c-4c4b-863d-86eeefff96ea" providerId="ADAL" clId="{B228EE1E-63BF-4E43-BC39-3645C0A01610}" dt="2020-09-24T10:39:20.206" v="984"/>
          <ac:graphicFrameMkLst>
            <pc:docMk/>
            <pc:sldMk cId="3894594529" sldId="795"/>
            <ac:graphicFrameMk id="5" creationId="{F64A1986-5771-4B6F-A332-8B399008F03A}"/>
          </ac:graphicFrameMkLst>
        </pc:graphicFrameChg>
        <pc:graphicFrameChg chg="del">
          <ac:chgData name="Bára Hildur Jóhannsdóttir" userId="418bbdc2-a87c-4c4b-863d-86eeefff96ea" providerId="ADAL" clId="{B228EE1E-63BF-4E43-BC39-3645C0A01610}" dt="2020-09-24T10:30:22.925" v="609" actId="478"/>
          <ac:graphicFrameMkLst>
            <pc:docMk/>
            <pc:sldMk cId="3894594529" sldId="795"/>
            <ac:graphicFrameMk id="8" creationId="{684D6933-30FB-4000-A572-A61C79232AEC}"/>
          </ac:graphicFrameMkLst>
        </pc:graphicFrameChg>
      </pc:sldChg>
      <pc:sldChg chg="addSp delSp modSp add del mod setBg modAnim modNotesTx">
        <pc:chgData name="Bára Hildur Jóhannsdóttir" userId="418bbdc2-a87c-4c4b-863d-86eeefff96ea" providerId="ADAL" clId="{B228EE1E-63BF-4E43-BC39-3645C0A01610}" dt="2020-10-02T14:22:49.289" v="25626" actId="47"/>
        <pc:sldMkLst>
          <pc:docMk/>
          <pc:sldMk cId="2304668309" sldId="796"/>
        </pc:sldMkLst>
        <pc:spChg chg="mod">
          <ac:chgData name="Bára Hildur Jóhannsdóttir" userId="418bbdc2-a87c-4c4b-863d-86eeefff96ea" providerId="ADAL" clId="{B228EE1E-63BF-4E43-BC39-3645C0A01610}" dt="2020-09-24T11:43:58.376" v="1280" actId="14100"/>
          <ac:spMkLst>
            <pc:docMk/>
            <pc:sldMk cId="2304668309" sldId="796"/>
            <ac:spMk id="2" creationId="{F5297DB9-EA2D-4EB2-BF22-A2D260D779E7}"/>
          </ac:spMkLst>
        </pc:spChg>
        <pc:spChg chg="add del mod">
          <ac:chgData name="Bára Hildur Jóhannsdóttir" userId="418bbdc2-a87c-4c4b-863d-86eeefff96ea" providerId="ADAL" clId="{B228EE1E-63BF-4E43-BC39-3645C0A01610}" dt="2020-09-24T11:46:13.830" v="1442" actId="478"/>
          <ac:spMkLst>
            <pc:docMk/>
            <pc:sldMk cId="2304668309" sldId="796"/>
            <ac:spMk id="3" creationId="{F74B4BD9-89C8-4ED8-9081-63DFDA09F987}"/>
          </ac:spMkLst>
        </pc:spChg>
        <pc:spChg chg="add mod">
          <ac:chgData name="Bára Hildur Jóhannsdóttir" userId="418bbdc2-a87c-4c4b-863d-86eeefff96ea" providerId="ADAL" clId="{B228EE1E-63BF-4E43-BC39-3645C0A01610}" dt="2020-09-24T11:47:02.551" v="1472" actId="1076"/>
          <ac:spMkLst>
            <pc:docMk/>
            <pc:sldMk cId="2304668309" sldId="796"/>
            <ac:spMk id="5" creationId="{EBBB3490-DD76-40E3-B488-48125829A581}"/>
          </ac:spMkLst>
        </pc:spChg>
        <pc:spChg chg="add mod">
          <ac:chgData name="Bára Hildur Jóhannsdóttir" userId="418bbdc2-a87c-4c4b-863d-86eeefff96ea" providerId="ADAL" clId="{B228EE1E-63BF-4E43-BC39-3645C0A01610}" dt="2020-09-24T11:47:44.720" v="1478" actId="207"/>
          <ac:spMkLst>
            <pc:docMk/>
            <pc:sldMk cId="2304668309" sldId="796"/>
            <ac:spMk id="7" creationId="{DF72AF4E-9D8B-42FC-A2FD-047F4DCE2837}"/>
          </ac:spMkLst>
        </pc:spChg>
        <pc:spChg chg="add mod">
          <ac:chgData name="Bára Hildur Jóhannsdóttir" userId="418bbdc2-a87c-4c4b-863d-86eeefff96ea" providerId="ADAL" clId="{B228EE1E-63BF-4E43-BC39-3645C0A01610}" dt="2020-09-24T11:47:50.379" v="1479" actId="108"/>
          <ac:spMkLst>
            <pc:docMk/>
            <pc:sldMk cId="2304668309" sldId="796"/>
            <ac:spMk id="10" creationId="{241E3F3D-70A2-4171-83AE-488DF49E19CC}"/>
          </ac:spMkLst>
        </pc:spChg>
        <pc:spChg chg="add mod">
          <ac:chgData name="Bára Hildur Jóhannsdóttir" userId="418bbdc2-a87c-4c4b-863d-86eeefff96ea" providerId="ADAL" clId="{B228EE1E-63BF-4E43-BC39-3645C0A01610}" dt="2020-09-24T18:03:09.263" v="10242" actId="207"/>
          <ac:spMkLst>
            <pc:docMk/>
            <pc:sldMk cId="2304668309" sldId="796"/>
            <ac:spMk id="11" creationId="{D537C68D-D9CC-409E-9244-EB806CCDEB2C}"/>
          </ac:spMkLst>
        </pc:spChg>
        <pc:graphicFrameChg chg="mod">
          <ac:chgData name="Bára Hildur Jóhannsdóttir" userId="418bbdc2-a87c-4c4b-863d-86eeefff96ea" providerId="ADAL" clId="{B228EE1E-63BF-4E43-BC39-3645C0A01610}" dt="2020-09-24T10:28:28.526" v="504" actId="1076"/>
          <ac:graphicFrameMkLst>
            <pc:docMk/>
            <pc:sldMk cId="2304668309" sldId="796"/>
            <ac:graphicFrameMk id="8" creationId="{684D6933-30FB-4000-A572-A61C79232AEC}"/>
          </ac:graphicFrameMkLst>
        </pc:graphicFrameChg>
      </pc:sldChg>
      <pc:sldChg chg="addSp delSp modSp add del mod setBg modAnim modNotesTx">
        <pc:chgData name="Bára Hildur Jóhannsdóttir" userId="418bbdc2-a87c-4c4b-863d-86eeefff96ea" providerId="ADAL" clId="{B228EE1E-63BF-4E43-BC39-3645C0A01610}" dt="2020-10-02T14:22:49.449" v="25627" actId="47"/>
        <pc:sldMkLst>
          <pc:docMk/>
          <pc:sldMk cId="112967846" sldId="797"/>
        </pc:sldMkLst>
        <pc:spChg chg="add mod">
          <ac:chgData name="Bára Hildur Jóhannsdóttir" userId="418bbdc2-a87c-4c4b-863d-86eeefff96ea" providerId="ADAL" clId="{B228EE1E-63BF-4E43-BC39-3645C0A01610}" dt="2020-09-24T18:02:57.085" v="10241" actId="208"/>
          <ac:spMkLst>
            <pc:docMk/>
            <pc:sldMk cId="112967846" sldId="797"/>
            <ac:spMk id="3" creationId="{93E6AA38-3666-4977-BE73-91149BADB1B6}"/>
          </ac:spMkLst>
        </pc:spChg>
        <pc:spChg chg="add mod">
          <ac:chgData name="Bára Hildur Jóhannsdóttir" userId="418bbdc2-a87c-4c4b-863d-86eeefff96ea" providerId="ADAL" clId="{B228EE1E-63BF-4E43-BC39-3645C0A01610}" dt="2020-09-24T19:30:09.042" v="14163" actId="20577"/>
          <ac:spMkLst>
            <pc:docMk/>
            <pc:sldMk cId="112967846" sldId="797"/>
            <ac:spMk id="5" creationId="{2B869256-1006-43F6-9957-44F958B681E9}"/>
          </ac:spMkLst>
        </pc:spChg>
        <pc:spChg chg="add mod">
          <ac:chgData name="Bára Hildur Jóhannsdóttir" userId="418bbdc2-a87c-4c4b-863d-86eeefff96ea" providerId="ADAL" clId="{B228EE1E-63BF-4E43-BC39-3645C0A01610}" dt="2020-09-24T11:46:00.180" v="1438" actId="1076"/>
          <ac:spMkLst>
            <pc:docMk/>
            <pc:sldMk cId="112967846" sldId="797"/>
            <ac:spMk id="7" creationId="{E7590307-0ED2-4735-9820-F473773C12FB}"/>
          </ac:spMkLst>
        </pc:spChg>
        <pc:spChg chg="add del mod">
          <ac:chgData name="Bára Hildur Jóhannsdóttir" userId="418bbdc2-a87c-4c4b-863d-86eeefff96ea" providerId="ADAL" clId="{B228EE1E-63BF-4E43-BC39-3645C0A01610}" dt="2020-09-24T11:45:47.010" v="1434" actId="478"/>
          <ac:spMkLst>
            <pc:docMk/>
            <pc:sldMk cId="112967846" sldId="797"/>
            <ac:spMk id="10" creationId="{626BD424-EBB6-49D2-9DC8-0483347C31F1}"/>
          </ac:spMkLst>
        </pc:spChg>
        <pc:spChg chg="add del mod">
          <ac:chgData name="Bára Hildur Jóhannsdóttir" userId="418bbdc2-a87c-4c4b-863d-86eeefff96ea" providerId="ADAL" clId="{B228EE1E-63BF-4E43-BC39-3645C0A01610}" dt="2020-09-24T11:45:48.069" v="1435" actId="478"/>
          <ac:spMkLst>
            <pc:docMk/>
            <pc:sldMk cId="112967846" sldId="797"/>
            <ac:spMk id="12" creationId="{029A992C-2755-4794-A03A-E4B725478684}"/>
          </ac:spMkLst>
        </pc:spChg>
        <pc:spChg chg="add mod">
          <ac:chgData name="Bára Hildur Jóhannsdóttir" userId="418bbdc2-a87c-4c4b-863d-86eeefff96ea" providerId="ADAL" clId="{B228EE1E-63BF-4E43-BC39-3645C0A01610}" dt="2020-09-24T11:46:02.710" v="1439" actId="1076"/>
          <ac:spMkLst>
            <pc:docMk/>
            <pc:sldMk cId="112967846" sldId="797"/>
            <ac:spMk id="14" creationId="{9647132D-3CFE-41F9-BFC1-130ABC36B6D7}"/>
          </ac:spMkLst>
        </pc:spChg>
        <pc:graphicFrameChg chg="mod">
          <ac:chgData name="Bára Hildur Jóhannsdóttir" userId="418bbdc2-a87c-4c4b-863d-86eeefff96ea" providerId="ADAL" clId="{B228EE1E-63BF-4E43-BC39-3645C0A01610}" dt="2020-09-24T11:44:09.180" v="1282" actId="1076"/>
          <ac:graphicFrameMkLst>
            <pc:docMk/>
            <pc:sldMk cId="112967846" sldId="797"/>
            <ac:graphicFrameMk id="8" creationId="{684D6933-30FB-4000-A572-A61C79232AEC}"/>
          </ac:graphicFrameMkLst>
        </pc:graphicFrameChg>
      </pc:sldChg>
      <pc:sldChg chg="addSp modSp add del mod setBg modAnim modNotesTx">
        <pc:chgData name="Bára Hildur Jóhannsdóttir" userId="418bbdc2-a87c-4c4b-863d-86eeefff96ea" providerId="ADAL" clId="{B228EE1E-63BF-4E43-BC39-3645C0A01610}" dt="2020-10-02T14:22:49.103" v="25625" actId="47"/>
        <pc:sldMkLst>
          <pc:docMk/>
          <pc:sldMk cId="2375262980" sldId="798"/>
        </pc:sldMkLst>
        <pc:spChg chg="mod">
          <ac:chgData name="Bára Hildur Jóhannsdóttir" userId="418bbdc2-a87c-4c4b-863d-86eeefff96ea" providerId="ADAL" clId="{B228EE1E-63BF-4E43-BC39-3645C0A01610}" dt="2020-09-24T11:37:46.390" v="1035" actId="20577"/>
          <ac:spMkLst>
            <pc:docMk/>
            <pc:sldMk cId="2375262980" sldId="798"/>
            <ac:spMk id="2" creationId="{F5297DB9-EA2D-4EB2-BF22-A2D260D779E7}"/>
          </ac:spMkLst>
        </pc:spChg>
        <pc:spChg chg="add mod">
          <ac:chgData name="Bára Hildur Jóhannsdóttir" userId="418bbdc2-a87c-4c4b-863d-86eeefff96ea" providerId="ADAL" clId="{B228EE1E-63BF-4E43-BC39-3645C0A01610}" dt="2020-09-24T12:42:45.184" v="3678" actId="208"/>
          <ac:spMkLst>
            <pc:docMk/>
            <pc:sldMk cId="2375262980" sldId="798"/>
            <ac:spMk id="3" creationId="{14BE1B19-B7E3-4E36-8F12-E7B98B9E5D58}"/>
          </ac:spMkLst>
        </pc:spChg>
        <pc:spChg chg="add mod">
          <ac:chgData name="Bára Hildur Jóhannsdóttir" userId="418bbdc2-a87c-4c4b-863d-86eeefff96ea" providerId="ADAL" clId="{B228EE1E-63BF-4E43-BC39-3645C0A01610}" dt="2020-09-24T12:44:20.450" v="3683" actId="20577"/>
          <ac:spMkLst>
            <pc:docMk/>
            <pc:sldMk cId="2375262980" sldId="798"/>
            <ac:spMk id="5" creationId="{4CEA9ACB-0609-4203-9001-4B425D4F18C4}"/>
          </ac:spMkLst>
        </pc:spChg>
        <pc:spChg chg="add mod">
          <ac:chgData name="Bára Hildur Jóhannsdóttir" userId="418bbdc2-a87c-4c4b-863d-86eeefff96ea" providerId="ADAL" clId="{B228EE1E-63BF-4E43-BC39-3645C0A01610}" dt="2020-09-24T12:42:37.903" v="3675" actId="208"/>
          <ac:spMkLst>
            <pc:docMk/>
            <pc:sldMk cId="2375262980" sldId="798"/>
            <ac:spMk id="7" creationId="{5DB5A899-3DB9-4CA5-AD2F-A8D05A529CF1}"/>
          </ac:spMkLst>
        </pc:spChg>
        <pc:spChg chg="add mod">
          <ac:chgData name="Bára Hildur Jóhannsdóttir" userId="418bbdc2-a87c-4c4b-863d-86eeefff96ea" providerId="ADAL" clId="{B228EE1E-63BF-4E43-BC39-3645C0A01610}" dt="2020-09-24T12:42:40.370" v="3676" actId="208"/>
          <ac:spMkLst>
            <pc:docMk/>
            <pc:sldMk cId="2375262980" sldId="798"/>
            <ac:spMk id="10" creationId="{5EDF7471-7F47-4C7F-A060-FBA7C1CAA1B3}"/>
          </ac:spMkLst>
        </pc:spChg>
        <pc:spChg chg="add mod">
          <ac:chgData name="Bára Hildur Jóhannsdóttir" userId="418bbdc2-a87c-4c4b-863d-86eeefff96ea" providerId="ADAL" clId="{B228EE1E-63BF-4E43-BC39-3645C0A01610}" dt="2020-09-24T12:42:42.830" v="3677" actId="208"/>
          <ac:spMkLst>
            <pc:docMk/>
            <pc:sldMk cId="2375262980" sldId="798"/>
            <ac:spMk id="11" creationId="{1255C000-8BDA-432B-8D1B-CB4E76BB4EAA}"/>
          </ac:spMkLst>
        </pc:spChg>
        <pc:graphicFrameChg chg="mod">
          <ac:chgData name="Bára Hildur Jóhannsdóttir" userId="418bbdc2-a87c-4c4b-863d-86eeefff96ea" providerId="ADAL" clId="{B228EE1E-63BF-4E43-BC39-3645C0A01610}" dt="2020-09-24T10:40:05.020" v="1020" actId="1076"/>
          <ac:graphicFrameMkLst>
            <pc:docMk/>
            <pc:sldMk cId="2375262980" sldId="798"/>
            <ac:graphicFrameMk id="8" creationId="{684D6933-30FB-4000-A572-A61C79232AEC}"/>
          </ac:graphicFrameMkLst>
        </pc:graphicFrameChg>
      </pc:sldChg>
      <pc:sldChg chg="modSp new del mod">
        <pc:chgData name="Bára Hildur Jóhannsdóttir" userId="418bbdc2-a87c-4c4b-863d-86eeefff96ea" providerId="ADAL" clId="{B228EE1E-63BF-4E43-BC39-3645C0A01610}" dt="2020-10-02T14:22:54.497" v="25646" actId="47"/>
        <pc:sldMkLst>
          <pc:docMk/>
          <pc:sldMk cId="1989394081" sldId="799"/>
        </pc:sldMkLst>
        <pc:spChg chg="mod">
          <ac:chgData name="Bára Hildur Jóhannsdóttir" userId="418bbdc2-a87c-4c4b-863d-86eeefff96ea" providerId="ADAL" clId="{B228EE1E-63BF-4E43-BC39-3645C0A01610}" dt="2020-09-24T13:04:48.931" v="4670" actId="20577"/>
          <ac:spMkLst>
            <pc:docMk/>
            <pc:sldMk cId="1989394081" sldId="799"/>
            <ac:spMk id="2" creationId="{AC91B85B-9BB0-4B25-8A29-7941D40FDD26}"/>
          </ac:spMkLst>
        </pc:spChg>
      </pc:sldChg>
      <pc:sldChg chg="modSp new del mod">
        <pc:chgData name="Bára Hildur Jóhannsdóttir" userId="418bbdc2-a87c-4c4b-863d-86eeefff96ea" providerId="ADAL" clId="{B228EE1E-63BF-4E43-BC39-3645C0A01610}" dt="2020-10-02T14:22:49.985" v="25630" actId="47"/>
        <pc:sldMkLst>
          <pc:docMk/>
          <pc:sldMk cId="528766068" sldId="800"/>
        </pc:sldMkLst>
        <pc:spChg chg="mod">
          <ac:chgData name="Bára Hildur Jóhannsdóttir" userId="418bbdc2-a87c-4c4b-863d-86eeefff96ea" providerId="ADAL" clId="{B228EE1E-63BF-4E43-BC39-3645C0A01610}" dt="2020-09-24T21:03:54.837" v="24358" actId="14100"/>
          <ac:spMkLst>
            <pc:docMk/>
            <pc:sldMk cId="528766068" sldId="800"/>
            <ac:spMk id="2" creationId="{0F566A0E-B154-4087-AEE3-A23F9E4C48CA}"/>
          </ac:spMkLst>
        </pc:spChg>
      </pc:sldChg>
      <pc:sldChg chg="modSp new del mod">
        <pc:chgData name="Bára Hildur Jóhannsdóttir" userId="418bbdc2-a87c-4c4b-863d-86eeefff96ea" providerId="ADAL" clId="{B228EE1E-63BF-4E43-BC39-3645C0A01610}" dt="2020-10-02T14:22:52.363" v="25638" actId="47"/>
        <pc:sldMkLst>
          <pc:docMk/>
          <pc:sldMk cId="1388366519" sldId="801"/>
        </pc:sldMkLst>
        <pc:spChg chg="mod">
          <ac:chgData name="Bára Hildur Jóhannsdóttir" userId="418bbdc2-a87c-4c4b-863d-86eeefff96ea" providerId="ADAL" clId="{B228EE1E-63BF-4E43-BC39-3645C0A01610}" dt="2020-09-24T21:03:44.575" v="24349" actId="14100"/>
          <ac:spMkLst>
            <pc:docMk/>
            <pc:sldMk cId="1388366519" sldId="801"/>
            <ac:spMk id="2" creationId="{52E87E30-FE96-43D2-A529-B48803B28FA8}"/>
          </ac:spMkLst>
        </pc:spChg>
      </pc:sldChg>
      <pc:sldChg chg="addSp delSp modSp new del mod ord modAnim modNotesTx">
        <pc:chgData name="Bára Hildur Jóhannsdóttir" userId="418bbdc2-a87c-4c4b-863d-86eeefff96ea" providerId="ADAL" clId="{B228EE1E-63BF-4E43-BC39-3645C0A01610}" dt="2020-10-02T14:22:47.627" v="25622" actId="47"/>
        <pc:sldMkLst>
          <pc:docMk/>
          <pc:sldMk cId="4184198829" sldId="802"/>
        </pc:sldMkLst>
        <pc:spChg chg="mod">
          <ac:chgData name="Bára Hildur Jóhannsdóttir" userId="418bbdc2-a87c-4c4b-863d-86eeefff96ea" providerId="ADAL" clId="{B228EE1E-63BF-4E43-BC39-3645C0A01610}" dt="2020-09-24T20:12:27.417" v="18448" actId="20577"/>
          <ac:spMkLst>
            <pc:docMk/>
            <pc:sldMk cId="4184198829" sldId="802"/>
            <ac:spMk id="2" creationId="{11730E18-807E-4389-81AB-042924FA429B}"/>
          </ac:spMkLst>
        </pc:spChg>
        <pc:spChg chg="mod">
          <ac:chgData name="Bára Hildur Jóhannsdóttir" userId="418bbdc2-a87c-4c4b-863d-86eeefff96ea" providerId="ADAL" clId="{B228EE1E-63BF-4E43-BC39-3645C0A01610}" dt="2020-09-24T20:12:33.039" v="18449" actId="21"/>
          <ac:spMkLst>
            <pc:docMk/>
            <pc:sldMk cId="4184198829" sldId="802"/>
            <ac:spMk id="3" creationId="{1662FB22-6530-4775-97E4-54E13F0D1490}"/>
          </ac:spMkLst>
        </pc:spChg>
        <pc:spChg chg="add del mod">
          <ac:chgData name="Bára Hildur Jóhannsdóttir" userId="418bbdc2-a87c-4c4b-863d-86eeefff96ea" providerId="ADAL" clId="{B228EE1E-63BF-4E43-BC39-3645C0A01610}" dt="2020-09-24T20:13:45.016" v="18456" actId="478"/>
          <ac:spMkLst>
            <pc:docMk/>
            <pc:sldMk cId="4184198829" sldId="802"/>
            <ac:spMk id="6" creationId="{65696E7C-A8CA-42C2-9E61-1A4925A0E548}"/>
          </ac:spMkLst>
        </pc:spChg>
        <pc:spChg chg="add mod">
          <ac:chgData name="Bára Hildur Jóhannsdóttir" userId="418bbdc2-a87c-4c4b-863d-86eeefff96ea" providerId="ADAL" clId="{B228EE1E-63BF-4E43-BC39-3645C0A01610}" dt="2020-09-24T20:17:56.681" v="18716" actId="14100"/>
          <ac:spMkLst>
            <pc:docMk/>
            <pc:sldMk cId="4184198829" sldId="802"/>
            <ac:spMk id="7" creationId="{3A037A0E-7FC3-4719-9352-033E0BCCF83D}"/>
          </ac:spMkLst>
        </pc:spChg>
        <pc:spChg chg="add mod">
          <ac:chgData name="Bára Hildur Jóhannsdóttir" userId="418bbdc2-a87c-4c4b-863d-86eeefff96ea" providerId="ADAL" clId="{B228EE1E-63BF-4E43-BC39-3645C0A01610}" dt="2020-09-24T20:17:53.453" v="18715" actId="14100"/>
          <ac:spMkLst>
            <pc:docMk/>
            <pc:sldMk cId="4184198829" sldId="802"/>
            <ac:spMk id="11" creationId="{B7E25EA2-D99C-447C-96B9-DFFA799BDEFB}"/>
          </ac:spMkLst>
        </pc:spChg>
        <pc:spChg chg="add mod">
          <ac:chgData name="Bára Hildur Jóhannsdóttir" userId="418bbdc2-a87c-4c4b-863d-86eeefff96ea" providerId="ADAL" clId="{B228EE1E-63BF-4E43-BC39-3645C0A01610}" dt="2020-09-24T20:17:50.220" v="18714" actId="14100"/>
          <ac:spMkLst>
            <pc:docMk/>
            <pc:sldMk cId="4184198829" sldId="802"/>
            <ac:spMk id="15" creationId="{826C7660-6733-42F9-B438-F42D2D25C109}"/>
          </ac:spMkLst>
        </pc:spChg>
        <pc:spChg chg="add mod">
          <ac:chgData name="Bára Hildur Jóhannsdóttir" userId="418bbdc2-a87c-4c4b-863d-86eeefff96ea" providerId="ADAL" clId="{B228EE1E-63BF-4E43-BC39-3645C0A01610}" dt="2020-09-24T20:19:02.790" v="18815" actId="6549"/>
          <ac:spMkLst>
            <pc:docMk/>
            <pc:sldMk cId="4184198829" sldId="802"/>
            <ac:spMk id="19" creationId="{53CEAFC6-86F3-4A3B-986F-F401D4616478}"/>
          </ac:spMkLst>
        </pc:spChg>
        <pc:picChg chg="add mod">
          <ac:chgData name="Bára Hildur Jóhannsdóttir" userId="418bbdc2-a87c-4c4b-863d-86eeefff96ea" providerId="ADAL" clId="{B228EE1E-63BF-4E43-BC39-3645C0A01610}" dt="2020-09-24T20:13:19.915" v="18453" actId="1076"/>
          <ac:picMkLst>
            <pc:docMk/>
            <pc:sldMk cId="4184198829" sldId="802"/>
            <ac:picMk id="5" creationId="{8F975C1D-02CE-453C-BB1F-FF394838091F}"/>
          </ac:picMkLst>
        </pc:picChg>
        <pc:picChg chg="add mod">
          <ac:chgData name="Bára Hildur Jóhannsdóttir" userId="418bbdc2-a87c-4c4b-863d-86eeefff96ea" providerId="ADAL" clId="{B228EE1E-63BF-4E43-BC39-3645C0A01610}" dt="2020-09-24T20:16:26.473" v="18523" actId="1076"/>
          <ac:picMkLst>
            <pc:docMk/>
            <pc:sldMk cId="4184198829" sldId="802"/>
            <ac:picMk id="9" creationId="{984BA6C5-6527-44AB-BD63-B090983D2D28}"/>
          </ac:picMkLst>
        </pc:picChg>
        <pc:picChg chg="add mod">
          <ac:chgData name="Bára Hildur Jóhannsdóttir" userId="418bbdc2-a87c-4c4b-863d-86eeefff96ea" providerId="ADAL" clId="{B228EE1E-63BF-4E43-BC39-3645C0A01610}" dt="2020-09-24T20:16:45.940" v="18572" actId="1037"/>
          <ac:picMkLst>
            <pc:docMk/>
            <pc:sldMk cId="4184198829" sldId="802"/>
            <ac:picMk id="13" creationId="{177A4FF9-D76F-4152-AE58-04A5071BCEFD}"/>
          </ac:picMkLst>
        </pc:picChg>
        <pc:picChg chg="add mod">
          <ac:chgData name="Bára Hildur Jóhannsdóttir" userId="418bbdc2-a87c-4c4b-863d-86eeefff96ea" providerId="ADAL" clId="{B228EE1E-63BF-4E43-BC39-3645C0A01610}" dt="2020-09-24T20:17:27.462" v="18661" actId="1038"/>
          <ac:picMkLst>
            <pc:docMk/>
            <pc:sldMk cId="4184198829" sldId="802"/>
            <ac:picMk id="17" creationId="{9513B8BB-6679-4640-AA75-B8EDB2B04730}"/>
          </ac:picMkLst>
        </pc:picChg>
        <pc:picChg chg="add mod">
          <ac:chgData name="Bára Hildur Jóhannsdóttir" userId="418bbdc2-a87c-4c4b-863d-86eeefff96ea" providerId="ADAL" clId="{B228EE1E-63BF-4E43-BC39-3645C0A01610}" dt="2020-09-24T20:18:21.736" v="18767" actId="1038"/>
          <ac:picMkLst>
            <pc:docMk/>
            <pc:sldMk cId="4184198829" sldId="802"/>
            <ac:picMk id="21" creationId="{8D1DB12E-259A-4E78-B60D-E2C65498FF3D}"/>
          </ac:picMkLst>
        </pc:picChg>
        <pc:picChg chg="add mod">
          <ac:chgData name="Bára Hildur Jóhannsdóttir" userId="418bbdc2-a87c-4c4b-863d-86eeefff96ea" providerId="ADAL" clId="{B228EE1E-63BF-4E43-BC39-3645C0A01610}" dt="2020-09-24T20:20:56.588" v="18998" actId="14100"/>
          <ac:picMkLst>
            <pc:docMk/>
            <pc:sldMk cId="4184198829" sldId="802"/>
            <ac:picMk id="23" creationId="{92AF22A9-2DE3-4B9B-A101-0D29FF11FCB9}"/>
          </ac:picMkLst>
        </pc:picChg>
        <pc:picChg chg="add mod">
          <ac:chgData name="Bára Hildur Jóhannsdóttir" userId="418bbdc2-a87c-4c4b-863d-86eeefff96ea" providerId="ADAL" clId="{B228EE1E-63BF-4E43-BC39-3645C0A01610}" dt="2020-09-24T20:20:53.330" v="18997" actId="14100"/>
          <ac:picMkLst>
            <pc:docMk/>
            <pc:sldMk cId="4184198829" sldId="802"/>
            <ac:picMk id="25" creationId="{0CFA04FE-2CBC-4B6F-ACFB-DD8D095B9BFE}"/>
          </ac:picMkLst>
        </pc:picChg>
        <pc:picChg chg="add mod">
          <ac:chgData name="Bára Hildur Jóhannsdóttir" userId="418bbdc2-a87c-4c4b-863d-86eeefff96ea" providerId="ADAL" clId="{B228EE1E-63BF-4E43-BC39-3645C0A01610}" dt="2020-09-24T20:20:53.330" v="18997" actId="14100"/>
          <ac:picMkLst>
            <pc:docMk/>
            <pc:sldMk cId="4184198829" sldId="802"/>
            <ac:picMk id="27" creationId="{ACE608D1-5801-483D-AEDF-2047AD4D4846}"/>
          </ac:picMkLst>
        </pc:picChg>
      </pc:sldChg>
      <pc:sldChg chg="modSp new del mod modNotesTx">
        <pc:chgData name="Bára Hildur Jóhannsdóttir" userId="418bbdc2-a87c-4c4b-863d-86eeefff96ea" providerId="ADAL" clId="{B228EE1E-63BF-4E43-BC39-3645C0A01610}" dt="2020-10-02T14:22:48.773" v="25623" actId="47"/>
        <pc:sldMkLst>
          <pc:docMk/>
          <pc:sldMk cId="300500230" sldId="803"/>
        </pc:sldMkLst>
        <pc:spChg chg="mod">
          <ac:chgData name="Bára Hildur Jóhannsdóttir" userId="418bbdc2-a87c-4c4b-863d-86eeefff96ea" providerId="ADAL" clId="{B228EE1E-63BF-4E43-BC39-3645C0A01610}" dt="2020-09-24T21:05:09.163" v="24376" actId="14100"/>
          <ac:spMkLst>
            <pc:docMk/>
            <pc:sldMk cId="300500230" sldId="803"/>
            <ac:spMk id="2" creationId="{1A891941-7F1E-4551-B49E-AA1AB5EC3FAD}"/>
          </ac:spMkLst>
        </pc:spChg>
      </pc:sldChg>
      <pc:sldMasterChg chg="delSldLayout">
        <pc:chgData name="Bára Hildur Jóhannsdóttir" userId="418bbdc2-a87c-4c4b-863d-86eeefff96ea" providerId="ADAL" clId="{B228EE1E-63BF-4E43-BC39-3645C0A01610}" dt="2020-09-24T14:06:08.769" v="9465" actId="47"/>
        <pc:sldMasterMkLst>
          <pc:docMk/>
          <pc:sldMasterMk cId="2965237722" sldId="2147483660"/>
        </pc:sldMasterMkLst>
        <pc:sldLayoutChg chg="del">
          <pc:chgData name="Bára Hildur Jóhannsdóttir" userId="418bbdc2-a87c-4c4b-863d-86eeefff96ea" providerId="ADAL" clId="{B228EE1E-63BF-4E43-BC39-3645C0A01610}" dt="2020-09-24T14:06:08.769" v="9465" actId="47"/>
          <pc:sldLayoutMkLst>
            <pc:docMk/>
            <pc:sldMasterMk cId="2965237722" sldId="2147483660"/>
            <pc:sldLayoutMk cId="3602666340" sldId="2147483669"/>
          </pc:sldLayoutMkLst>
        </pc:sldLayoutChg>
      </pc:sldMasterChg>
    </pc:docChg>
  </pc:docChgLst>
  <pc:docChgLst>
    <pc:chgData name="Bára Hildur Jóhannsdóttir" userId="S::barahildur_rikissattasemjari.is#ext#@governmentis.onmicrosoft.com::29a14658-2aab-46bd-8c0b-9caea726cbb4" providerId="AD" clId="Web-{FDA0C214-4050-48C5-8203-C19993B466E9}"/>
    <pc:docChg chg="modSld">
      <pc:chgData name="Bára Hildur Jóhannsdóttir" userId="S::barahildur_rikissattasemjari.is#ext#@governmentis.onmicrosoft.com::29a14658-2aab-46bd-8c0b-9caea726cbb4" providerId="AD" clId="Web-{FDA0C214-4050-48C5-8203-C19993B466E9}" dt="2020-10-29T16:56:39.133" v="74"/>
      <pc:docMkLst>
        <pc:docMk/>
      </pc:docMkLst>
      <pc:sldChg chg="modNotes">
        <pc:chgData name="Bára Hildur Jóhannsdóttir" userId="S::barahildur_rikissattasemjari.is#ext#@governmentis.onmicrosoft.com::29a14658-2aab-46bd-8c0b-9caea726cbb4" providerId="AD" clId="Web-{FDA0C214-4050-48C5-8203-C19993B466E9}" dt="2020-10-29T16:56:39.133" v="74"/>
        <pc:sldMkLst>
          <pc:docMk/>
          <pc:sldMk cId="2241934540" sldId="25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íðuhaussstaðgengill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s-IS"/>
          </a:p>
        </p:txBody>
      </p:sp>
      <p:sp>
        <p:nvSpPr>
          <p:cNvPr id="3" name="Dagsetningarstaðgengill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451D33-CF18-4890-B889-D24B6088DAF6}" type="datetimeFigureOut">
              <a:rPr lang="is-IS" smtClean="0"/>
              <a:t>29.10.2020</a:t>
            </a:fld>
            <a:endParaRPr lang="is-IS"/>
          </a:p>
        </p:txBody>
      </p:sp>
      <p:sp>
        <p:nvSpPr>
          <p:cNvPr id="4" name="Skyggnumyndastaðgengill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s-IS"/>
          </a:p>
        </p:txBody>
      </p:sp>
      <p:sp>
        <p:nvSpPr>
          <p:cNvPr id="5" name="Minnispunktastaðgengill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s-IS"/>
              <a:t>Smelltu til að breyta textastílum frumgerðar</a:t>
            </a:r>
          </a:p>
          <a:p>
            <a:pPr lvl="1"/>
            <a:r>
              <a:rPr lang="is-IS"/>
              <a:t>Annað stig</a:t>
            </a:r>
          </a:p>
          <a:p>
            <a:pPr lvl="2"/>
            <a:r>
              <a:rPr lang="is-IS"/>
              <a:t>Þriðja stig</a:t>
            </a:r>
          </a:p>
          <a:p>
            <a:pPr lvl="3"/>
            <a:r>
              <a:rPr lang="is-IS"/>
              <a:t>Fjórða stig</a:t>
            </a:r>
          </a:p>
          <a:p>
            <a:pPr lvl="4"/>
            <a:r>
              <a:rPr lang="is-IS"/>
              <a:t>Fimmta stig</a:t>
            </a:r>
          </a:p>
        </p:txBody>
      </p:sp>
      <p:sp>
        <p:nvSpPr>
          <p:cNvPr id="6" name="Síðufótarstaðgengill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s-IS"/>
          </a:p>
        </p:txBody>
      </p:sp>
      <p:sp>
        <p:nvSpPr>
          <p:cNvPr id="7" name="Skyggnunúmersstaðgengill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DFEBD1-A765-4722-A78F-156C031D8950}" type="slidenum">
              <a:rPr lang="is-IS" smtClean="0"/>
              <a:t>‹#›</a:t>
            </a:fld>
            <a:endParaRPr lang="is-IS"/>
          </a:p>
        </p:txBody>
      </p:sp>
    </p:spTree>
    <p:extLst>
      <p:ext uri="{BB962C8B-B14F-4D97-AF65-F5344CB8AC3E}">
        <p14:creationId xmlns:p14="http://schemas.microsoft.com/office/powerpoint/2010/main" val="992252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yggnumyndastaðgengill 1"/>
          <p:cNvSpPr>
            <a:spLocks noGrp="1" noRot="1" noChangeAspect="1"/>
          </p:cNvSpPr>
          <p:nvPr>
            <p:ph type="sldImg"/>
          </p:nvPr>
        </p:nvSpPr>
        <p:spPr/>
      </p:sp>
      <p:sp>
        <p:nvSpPr>
          <p:cNvPr id="3" name="Minnispunktastaðgengill 2"/>
          <p:cNvSpPr>
            <a:spLocks noGrp="1"/>
          </p:cNvSpPr>
          <p:nvPr>
            <p:ph type="body" idx="1"/>
          </p:nvPr>
        </p:nvSpPr>
        <p:spPr/>
        <p:txBody>
          <a:bodyPr/>
          <a:lstStyle/>
          <a:p>
            <a:r>
              <a:rPr lang="is-IS" dirty="0"/>
              <a:t>Í þessu myndbandi eru tekin dæmi um áhrif Betri vinnutíma í vaktavinnu á starfsmann í íþróttahúsi. Bæði er tekið dæmi um starfsmann sem er í 100% starfi og starfsmann í hlutastarfi, annars vegar í 80% starfi og hins vegar í 70% starfi. </a:t>
            </a:r>
          </a:p>
          <a:p>
            <a:endParaRPr lang="is-IS" dirty="0"/>
          </a:p>
          <a:p>
            <a:r>
              <a:rPr lang="is-IS" sz="1200" i="1" dirty="0"/>
              <a:t>Dæmið er úr starfsemi þar sem unnið er </a:t>
            </a:r>
            <a:r>
              <a:rPr lang="is-IS" i="1" dirty="0"/>
              <a:t>á fram á kvöld virka daga og laugardaga og sunnudaga</a:t>
            </a:r>
            <a:r>
              <a:rPr lang="is-IS" sz="1200" i="1" dirty="0"/>
              <a:t>.</a:t>
            </a:r>
            <a:r>
              <a:rPr lang="is-IS" i="1" dirty="0"/>
              <a:t> </a:t>
            </a:r>
            <a:endParaRPr lang="is-IS" dirty="0"/>
          </a:p>
          <a:p>
            <a:endParaRPr lang="is-IS" dirty="0"/>
          </a:p>
        </p:txBody>
      </p:sp>
      <p:sp>
        <p:nvSpPr>
          <p:cNvPr id="4" name="Skyggnunúmersstaðgengill 3"/>
          <p:cNvSpPr>
            <a:spLocks noGrp="1"/>
          </p:cNvSpPr>
          <p:nvPr>
            <p:ph type="sldNum" sz="quarter" idx="5"/>
          </p:nvPr>
        </p:nvSpPr>
        <p:spPr/>
        <p:txBody>
          <a:bodyPr/>
          <a:lstStyle/>
          <a:p>
            <a:fld id="{DADFEBD1-A765-4722-A78F-156C031D8950}" type="slidenum">
              <a:rPr lang="is-IS" smtClean="0"/>
              <a:t>1</a:t>
            </a:fld>
            <a:endParaRPr lang="is-IS"/>
          </a:p>
        </p:txBody>
      </p:sp>
    </p:spTree>
    <p:extLst>
      <p:ext uri="{BB962C8B-B14F-4D97-AF65-F5344CB8AC3E}">
        <p14:creationId xmlns:p14="http://schemas.microsoft.com/office/powerpoint/2010/main" val="11967433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yggnumyndastaðgengill 1"/>
          <p:cNvSpPr>
            <a:spLocks noGrp="1" noRot="1" noChangeAspect="1"/>
          </p:cNvSpPr>
          <p:nvPr>
            <p:ph type="sldImg"/>
          </p:nvPr>
        </p:nvSpPr>
        <p:spPr/>
      </p:sp>
      <p:sp>
        <p:nvSpPr>
          <p:cNvPr id="3" name="Minnispunktastaðgengill 2"/>
          <p:cNvSpPr>
            <a:spLocks noGrp="1"/>
          </p:cNvSpPr>
          <p:nvPr>
            <p:ph type="body" idx="1"/>
          </p:nvPr>
        </p:nvSpPr>
        <p:spPr/>
        <p:txBody>
          <a:bodyPr/>
          <a:lstStyle/>
          <a:p>
            <a:r>
              <a:rPr lang="is-IS" dirty="0"/>
              <a:t>Þetta vaktaplan er fyrir starfsmann í íþróttahúsi sem vinnur aðra hverja helgi í fullu starfi. </a:t>
            </a:r>
          </a:p>
          <a:p>
            <a:endParaRPr lang="is-IS" dirty="0"/>
          </a:p>
          <a:p>
            <a:r>
              <a:rPr lang="is-IS" dirty="0"/>
              <a:t>Vaktaplanið er þannig uppbyggt að það eru 1-2 tegundir vakta á hverri viku. Það samanstendur á vöktum sem endurspeglar opnunartíma, þ.e.a.s. Opnunartíma á mánudögum til fimmtudaga frá kl. 07 til kl. 22.30, á föstudögum frá kl. 07 til 20 og um helgar frá kl. 07.30 til kl. 17. </a:t>
            </a:r>
          </a:p>
          <a:p>
            <a:endParaRPr lang="is-IS" dirty="0"/>
          </a:p>
        </p:txBody>
      </p:sp>
      <p:sp>
        <p:nvSpPr>
          <p:cNvPr id="4" name="Skyggnunúmersstaðgengill 3"/>
          <p:cNvSpPr>
            <a:spLocks noGrp="1"/>
          </p:cNvSpPr>
          <p:nvPr>
            <p:ph type="sldNum" sz="quarter" idx="5"/>
          </p:nvPr>
        </p:nvSpPr>
        <p:spPr/>
        <p:txBody>
          <a:bodyPr/>
          <a:lstStyle/>
          <a:p>
            <a:fld id="{DADFEBD1-A765-4722-A78F-156C031D8950}" type="slidenum">
              <a:rPr lang="is-IS" smtClean="0"/>
              <a:t>2</a:t>
            </a:fld>
            <a:endParaRPr lang="is-IS"/>
          </a:p>
        </p:txBody>
      </p:sp>
    </p:spTree>
    <p:extLst>
      <p:ext uri="{BB962C8B-B14F-4D97-AF65-F5344CB8AC3E}">
        <p14:creationId xmlns:p14="http://schemas.microsoft.com/office/powerpoint/2010/main" val="3838088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yggnumyndastaðgengill 1"/>
          <p:cNvSpPr>
            <a:spLocks noGrp="1" noRot="1" noChangeAspect="1"/>
          </p:cNvSpPr>
          <p:nvPr>
            <p:ph type="sldImg"/>
          </p:nvPr>
        </p:nvSpPr>
        <p:spPr/>
      </p:sp>
      <p:sp>
        <p:nvSpPr>
          <p:cNvPr id="3" name="Minnispunktastaðgengill 2"/>
          <p:cNvSpPr>
            <a:spLocks noGrp="1"/>
          </p:cNvSpPr>
          <p:nvPr>
            <p:ph type="body" idx="1"/>
          </p:nvPr>
        </p:nvSpPr>
        <p:spPr/>
        <p:txBody>
          <a:bodyPr/>
          <a:lstStyle/>
          <a:p>
            <a:r>
              <a:rPr lang="is-IS" dirty="0"/>
              <a:t>Hvaða áhrif hefur betri vinnutími í vaktavinnu á laun starfsmannsins? </a:t>
            </a:r>
          </a:p>
          <a:p>
            <a:r>
              <a:rPr lang="is-IS" dirty="0"/>
              <a:t>Starfsmaðurinn er launasettur samkvæmt Verkalýðsfélaginu Hlíf og miðað er við útborgaðan launaflokk 117. Mánaðarlaun hans eru 314.045 kr. Og verða þau sömu eftir kerfisbreytingarnar. </a:t>
            </a:r>
          </a:p>
          <a:p>
            <a:r>
              <a:rPr lang="is-IS" dirty="0"/>
              <a:t>Hafa þarf í huga að álagsvöktum hefur verið fækkað í hlutföllum við fækkun vakta eða </a:t>
            </a:r>
            <a:r>
              <a:rPr lang="is-IS" dirty="0" err="1"/>
              <a:t>mætinga</a:t>
            </a:r>
            <a:r>
              <a:rPr lang="is-IS" dirty="0"/>
              <a:t> hjá 100% starfsfólki. Í meðfylgjandi dæmi hefur tímum á 33% álagi fækkað um 5 og tímum á núverandi 55% álagi hefur sömuleiðis fækkað um 5. </a:t>
            </a:r>
          </a:p>
          <a:p>
            <a:r>
              <a:rPr lang="is-IS" dirty="0"/>
              <a:t>Vinnuframlag starfsmannsins er nú 177 klst. miðað við áðurnefnt vaktaplan en verður eftir kerfisbreytingar 151,3. Frítími starfsmannsins mun því aukast um sem nemur 25,7 klst. á mánuði. </a:t>
            </a:r>
          </a:p>
          <a:p>
            <a:r>
              <a:rPr lang="is-IS" dirty="0"/>
              <a:t>Starfsmaðurinn mun mæta til starfa þrisvar sinnum sjaldnar eftir 1. maí 2021. </a:t>
            </a:r>
          </a:p>
          <a:p>
            <a:r>
              <a:rPr lang="is-IS" dirty="0"/>
              <a:t>Virði unninnar klukkustundar er nú 2.414 </a:t>
            </a:r>
            <a:r>
              <a:rPr lang="is-IS" dirty="0" err="1"/>
              <a:t>kr.en</a:t>
            </a:r>
            <a:r>
              <a:rPr lang="is-IS" dirty="0"/>
              <a:t> verður eftir kerfisbreytingarnar 2.860 </a:t>
            </a:r>
            <a:r>
              <a:rPr lang="is-IS" dirty="0" err="1"/>
              <a:t>kr</a:t>
            </a:r>
            <a:r>
              <a:rPr lang="is-IS" dirty="0"/>
              <a:t> og mun hækka um sem nemur 18,5%. </a:t>
            </a:r>
          </a:p>
          <a:p>
            <a:pPr marL="0" marR="0" lvl="0" indent="0" algn="l" defTabSz="914400" rtl="0" eaLnBrk="1" fontAlgn="auto" latinLnBrk="0" hangingPunct="1">
              <a:lnSpc>
                <a:spcPct val="100000"/>
              </a:lnSpc>
              <a:spcBef>
                <a:spcPts val="0"/>
              </a:spcBef>
              <a:spcAft>
                <a:spcPts val="0"/>
              </a:spcAft>
              <a:buClrTx/>
              <a:buSzTx/>
              <a:buFontTx/>
              <a:buNone/>
              <a:tabLst/>
              <a:defRPr/>
            </a:pPr>
            <a:r>
              <a:rPr lang="is-IS" dirty="0"/>
              <a:t>Heildarlaun starfsmannsins í dæminu munu hækka um sem nemur 5.323 kr. </a:t>
            </a:r>
          </a:p>
          <a:p>
            <a:endParaRPr lang="is-IS" dirty="0"/>
          </a:p>
          <a:p>
            <a:r>
              <a:rPr lang="is-IS" dirty="0"/>
              <a:t>Ef við drögum þetta saman þá mun starfsmaðurinn með áðurnefnt vaktaplan auka frítíma sinn um að jafnaði 25,7 klst. á mánuði og fá á sama tíma 5323 </a:t>
            </a:r>
            <a:r>
              <a:rPr lang="is-IS" dirty="0" err="1"/>
              <a:t>kr</a:t>
            </a:r>
            <a:r>
              <a:rPr lang="is-IS" dirty="0"/>
              <a:t> hærri laun eða 1,2% launahækkun.</a:t>
            </a:r>
          </a:p>
          <a:p>
            <a:endParaRPr lang="is-IS" dirty="0"/>
          </a:p>
        </p:txBody>
      </p:sp>
      <p:sp>
        <p:nvSpPr>
          <p:cNvPr id="4" name="Skyggnunúmersstaðgengill 3"/>
          <p:cNvSpPr>
            <a:spLocks noGrp="1"/>
          </p:cNvSpPr>
          <p:nvPr>
            <p:ph type="sldNum" sz="quarter" idx="5"/>
          </p:nvPr>
        </p:nvSpPr>
        <p:spPr/>
        <p:txBody>
          <a:bodyPr/>
          <a:lstStyle/>
          <a:p>
            <a:fld id="{DADFEBD1-A765-4722-A78F-156C031D8950}" type="slidenum">
              <a:rPr lang="is-IS" smtClean="0"/>
              <a:t>3</a:t>
            </a:fld>
            <a:endParaRPr lang="is-IS"/>
          </a:p>
        </p:txBody>
      </p:sp>
    </p:spTree>
    <p:extLst>
      <p:ext uri="{BB962C8B-B14F-4D97-AF65-F5344CB8AC3E}">
        <p14:creationId xmlns:p14="http://schemas.microsoft.com/office/powerpoint/2010/main" val="686015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yggnumyndastaðgengill 1"/>
          <p:cNvSpPr>
            <a:spLocks noGrp="1" noRot="1" noChangeAspect="1"/>
          </p:cNvSpPr>
          <p:nvPr>
            <p:ph type="sldImg"/>
          </p:nvPr>
        </p:nvSpPr>
        <p:spPr/>
      </p:sp>
      <p:sp>
        <p:nvSpPr>
          <p:cNvPr id="3" name="Minnispunktastaðgengill 2"/>
          <p:cNvSpPr>
            <a:spLocks noGrp="1"/>
          </p:cNvSpPr>
          <p:nvPr>
            <p:ph type="body" idx="1"/>
          </p:nvPr>
        </p:nvSpPr>
        <p:spPr/>
        <p:txBody>
          <a:bodyPr/>
          <a:lstStyle/>
          <a:p>
            <a:r>
              <a:rPr lang="is-IS" dirty="0"/>
              <a:t>Miðað við núverandi vaktaplan þarf að fækka unnum stundum um 25,7 klst. </a:t>
            </a:r>
          </a:p>
          <a:p>
            <a:r>
              <a:rPr lang="is-IS" dirty="0"/>
              <a:t>Fyrir starfsmanninn í dæminu hér að framan þarf að fækka vöktum um að lágmarki 3, bæði álagsvöktum og dagvöktum virka daga. </a:t>
            </a:r>
          </a:p>
          <a:p>
            <a:r>
              <a:rPr lang="is-IS" dirty="0"/>
              <a:t>Fækkað hefur verið þessum þremur vöktum. </a:t>
            </a:r>
          </a:p>
          <a:p>
            <a:endParaRPr lang="is-IS" dirty="0"/>
          </a:p>
        </p:txBody>
      </p:sp>
      <p:sp>
        <p:nvSpPr>
          <p:cNvPr id="4" name="Skyggnunúmersstaðgengill 3"/>
          <p:cNvSpPr>
            <a:spLocks noGrp="1"/>
          </p:cNvSpPr>
          <p:nvPr>
            <p:ph type="sldNum" sz="quarter" idx="5"/>
          </p:nvPr>
        </p:nvSpPr>
        <p:spPr/>
        <p:txBody>
          <a:bodyPr/>
          <a:lstStyle/>
          <a:p>
            <a:fld id="{DADFEBD1-A765-4722-A78F-156C031D8950}" type="slidenum">
              <a:rPr lang="is-IS" smtClean="0"/>
              <a:t>4</a:t>
            </a:fld>
            <a:endParaRPr lang="is-IS"/>
          </a:p>
        </p:txBody>
      </p:sp>
    </p:spTree>
    <p:extLst>
      <p:ext uri="{BB962C8B-B14F-4D97-AF65-F5344CB8AC3E}">
        <p14:creationId xmlns:p14="http://schemas.microsoft.com/office/powerpoint/2010/main" val="40414322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yggnumyndastaðgengill 1"/>
          <p:cNvSpPr>
            <a:spLocks noGrp="1" noRot="1" noChangeAspect="1"/>
          </p:cNvSpPr>
          <p:nvPr>
            <p:ph type="sldImg"/>
          </p:nvPr>
        </p:nvSpPr>
        <p:spPr/>
      </p:sp>
      <p:sp>
        <p:nvSpPr>
          <p:cNvPr id="3" name="Minnispunktastaðgengill 2"/>
          <p:cNvSpPr>
            <a:spLocks noGrp="1"/>
          </p:cNvSpPr>
          <p:nvPr>
            <p:ph type="body" idx="1"/>
          </p:nvPr>
        </p:nvSpPr>
        <p:spPr/>
        <p:txBody>
          <a:bodyPr/>
          <a:lstStyle/>
          <a:p>
            <a:r>
              <a:rPr lang="is-IS" dirty="0"/>
              <a:t>Í næstu dæmum er farið yfir laun starfsmanns í íþróttahúsi miðað við hlutastarf, annars vegar 80% starf og hins vegar um 70% starf. </a:t>
            </a:r>
          </a:p>
        </p:txBody>
      </p:sp>
      <p:sp>
        <p:nvSpPr>
          <p:cNvPr id="4" name="Skyggnunúmersstaðgengill 3"/>
          <p:cNvSpPr>
            <a:spLocks noGrp="1"/>
          </p:cNvSpPr>
          <p:nvPr>
            <p:ph type="sldNum" sz="quarter" idx="5"/>
          </p:nvPr>
        </p:nvSpPr>
        <p:spPr/>
        <p:txBody>
          <a:bodyPr/>
          <a:lstStyle/>
          <a:p>
            <a:fld id="{DADFEBD1-A765-4722-A78F-156C031D8950}" type="slidenum">
              <a:rPr lang="is-IS" smtClean="0"/>
              <a:t>5</a:t>
            </a:fld>
            <a:endParaRPr lang="is-IS"/>
          </a:p>
        </p:txBody>
      </p:sp>
    </p:spTree>
    <p:extLst>
      <p:ext uri="{BB962C8B-B14F-4D97-AF65-F5344CB8AC3E}">
        <p14:creationId xmlns:p14="http://schemas.microsoft.com/office/powerpoint/2010/main" val="6894773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yggnumyndastaðgengill 1"/>
          <p:cNvSpPr>
            <a:spLocks noGrp="1" noRot="1" noChangeAspect="1"/>
          </p:cNvSpPr>
          <p:nvPr>
            <p:ph type="sldImg"/>
          </p:nvPr>
        </p:nvSpPr>
        <p:spPr/>
      </p:sp>
      <p:sp>
        <p:nvSpPr>
          <p:cNvPr id="3" name="Minnispunktastaðgengill 2"/>
          <p:cNvSpPr>
            <a:spLocks noGrp="1"/>
          </p:cNvSpPr>
          <p:nvPr>
            <p:ph type="body" idx="1"/>
          </p:nvPr>
        </p:nvSpPr>
        <p:spPr/>
        <p:txBody>
          <a:bodyPr/>
          <a:lstStyle/>
          <a:p>
            <a:r>
              <a:rPr lang="is-IS" dirty="0"/>
              <a:t>Þetta vaktaplan er fyrir starfsmann sem vinnur þriðju hverja helgi í 80% starfi. Eins og áður taka vaktir mið af opnunartíma. </a:t>
            </a:r>
          </a:p>
        </p:txBody>
      </p:sp>
      <p:sp>
        <p:nvSpPr>
          <p:cNvPr id="4" name="Skyggnunúmersstaðgengill 3"/>
          <p:cNvSpPr>
            <a:spLocks noGrp="1"/>
          </p:cNvSpPr>
          <p:nvPr>
            <p:ph type="sldNum" sz="quarter" idx="5"/>
          </p:nvPr>
        </p:nvSpPr>
        <p:spPr/>
        <p:txBody>
          <a:bodyPr/>
          <a:lstStyle/>
          <a:p>
            <a:fld id="{DADFEBD1-A765-4722-A78F-156C031D8950}" type="slidenum">
              <a:rPr lang="is-IS" smtClean="0"/>
              <a:t>6</a:t>
            </a:fld>
            <a:endParaRPr lang="is-IS"/>
          </a:p>
        </p:txBody>
      </p:sp>
    </p:spTree>
    <p:extLst>
      <p:ext uri="{BB962C8B-B14F-4D97-AF65-F5344CB8AC3E}">
        <p14:creationId xmlns:p14="http://schemas.microsoft.com/office/powerpoint/2010/main" val="6958221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yggnumyndastaðgengill 1"/>
          <p:cNvSpPr>
            <a:spLocks noGrp="1" noRot="1" noChangeAspect="1"/>
          </p:cNvSpPr>
          <p:nvPr>
            <p:ph type="sldImg"/>
          </p:nvPr>
        </p:nvSpPr>
        <p:spPr/>
      </p:sp>
      <p:sp>
        <p:nvSpPr>
          <p:cNvPr id="3" name="Minnispunktastaðgengill 2"/>
          <p:cNvSpPr>
            <a:spLocks noGrp="1"/>
          </p:cNvSpPr>
          <p:nvPr>
            <p:ph type="body" idx="1"/>
          </p:nvPr>
        </p:nvSpPr>
        <p:spPr/>
        <p:txBody>
          <a:bodyPr/>
          <a:lstStyle/>
          <a:p>
            <a:r>
              <a:rPr lang="is-IS" dirty="0"/>
              <a:t>Hvaða áhrif hefur betri vinnutími í vaktavinnu á laun </a:t>
            </a:r>
            <a:r>
              <a:rPr lang="is-IS" dirty="0" err="1"/>
              <a:t>starsfmannsins</a:t>
            </a:r>
            <a:r>
              <a:rPr lang="is-IS" dirty="0"/>
              <a:t> í 80% starfi? </a:t>
            </a:r>
          </a:p>
          <a:p>
            <a:r>
              <a:rPr lang="is-IS" dirty="0"/>
              <a:t>Starfsmaðurinn er launasettur miðað við töflu Sameykis hjá Reykjavíkurborg og hefur útborgaðan launaflokk 230. Mánaðarlaun hans eru 255.938 kr. og verða þau sömu eftir kerfisbreytingarnar ef hann eykur ekki við sig starfshlutfall. Ef hann eykur hins vegar við sig starfshlutfall og vinnur jafnmargar klst. eftir 1. maí 2021 hækka mánaðarlaunin í 294.171 </a:t>
            </a:r>
            <a:r>
              <a:rPr lang="is-IS" dirty="0" err="1"/>
              <a:t>kr</a:t>
            </a:r>
            <a:r>
              <a:rPr lang="is-IS" dirty="0"/>
              <a:t> og til viðbótar fær hann vaktahvata upp á 7,5% af mánaðarlaunum, í stað 2,5%. </a:t>
            </a:r>
          </a:p>
          <a:p>
            <a:r>
              <a:rPr lang="is-IS" dirty="0"/>
              <a:t>Ein lykilforsenda kerfisbreytinganna er að starfsfólk í hlutastarfi hafi rétt á að hækka starfshlutfall sitt sem nemur að minnsta kosti styttingu vinnuviku. Með því njóta núverandi starfsmenn kerfisbreytingarinnar til fulls þar sem öryggi, heilsa og jafnvægi er höfð að leiðarljósi. Ávinningur þess að hækka starfshlutfall sitt og vinna jafnan fjölda vinnustunda nú og eftir að kerfisbreytingin tekur gildi er hækkun launa.  </a:t>
            </a:r>
          </a:p>
          <a:p>
            <a:r>
              <a:rPr lang="is-IS" dirty="0"/>
              <a:t>Í dæminu er gert ráð fyrir að starfsmaðurinn vinni óbreyttar klst. á vaktaálagi 33% frá því sem nú er en 55% vaktaálagi mun ýmist verða áfram 55%, 65% eða 75%.  </a:t>
            </a:r>
          </a:p>
          <a:p>
            <a:r>
              <a:rPr lang="is-IS" dirty="0"/>
              <a:t>Vinnuframlag starfsmannsins er í dag 140 klst. miðað við áðurnefnt vaktaplan en verður eftir kerfisbreytingar 140,3 sbr. dálk hægra megin á mynd. Starfsmaðurinn mætir áfram 17 sinnum til vinnu á mánuði eins og áður. Við það hefur starfshlutfall hans hækkað um 12,1% eða frá því að vera 81% í 93,1%. </a:t>
            </a:r>
          </a:p>
          <a:p>
            <a:r>
              <a:rPr lang="is-IS" dirty="0"/>
              <a:t>Virði unninnar klukkustundar og meðaltímakaup mun hækka um sem nemur meira en 10,8%.  </a:t>
            </a:r>
          </a:p>
          <a:p>
            <a:pPr marL="0" marR="0" lvl="0" indent="0" algn="l" defTabSz="914400" rtl="0" eaLnBrk="1" fontAlgn="auto" latinLnBrk="0" hangingPunct="1">
              <a:lnSpc>
                <a:spcPct val="100000"/>
              </a:lnSpc>
              <a:spcBef>
                <a:spcPts val="0"/>
              </a:spcBef>
              <a:spcAft>
                <a:spcPts val="0"/>
              </a:spcAft>
              <a:buClrTx/>
              <a:buSzTx/>
              <a:buFontTx/>
              <a:buNone/>
              <a:tabLst/>
              <a:defRPr/>
            </a:pPr>
            <a:r>
              <a:rPr lang="is-IS" dirty="0"/>
              <a:t>Heildarlaun starfsmannsins í dæminu munu hækka um sem nemur 40.549 kr. Eftir sem áður vinnur hann um 140 klst. á mánuði. </a:t>
            </a:r>
          </a:p>
          <a:p>
            <a:r>
              <a:rPr lang="is-IS" dirty="0"/>
              <a:t>Ef við drögum þetta saman þá mun starfsmaðurinn með áðurnefnt vaktaplan vinna 140 klst. á mánuði. Hann mun auka starfshlutfall sitt um 12,1% og fá 11% hærri laun en hann hefur nú. </a:t>
            </a:r>
          </a:p>
          <a:p>
            <a:endParaRPr lang="is-IS" dirty="0"/>
          </a:p>
        </p:txBody>
      </p:sp>
      <p:sp>
        <p:nvSpPr>
          <p:cNvPr id="4" name="Skyggnunúmersstaðgengill 3"/>
          <p:cNvSpPr>
            <a:spLocks noGrp="1"/>
          </p:cNvSpPr>
          <p:nvPr>
            <p:ph type="sldNum" sz="quarter" idx="5"/>
          </p:nvPr>
        </p:nvSpPr>
        <p:spPr/>
        <p:txBody>
          <a:bodyPr/>
          <a:lstStyle/>
          <a:p>
            <a:fld id="{DADFEBD1-A765-4722-A78F-156C031D8950}" type="slidenum">
              <a:rPr lang="is-IS" smtClean="0"/>
              <a:t>7</a:t>
            </a:fld>
            <a:endParaRPr lang="is-IS"/>
          </a:p>
        </p:txBody>
      </p:sp>
    </p:spTree>
    <p:extLst>
      <p:ext uri="{BB962C8B-B14F-4D97-AF65-F5344CB8AC3E}">
        <p14:creationId xmlns:p14="http://schemas.microsoft.com/office/powerpoint/2010/main" val="7694080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yggnumyndastaðgengill 1"/>
          <p:cNvSpPr>
            <a:spLocks noGrp="1" noRot="1" noChangeAspect="1"/>
          </p:cNvSpPr>
          <p:nvPr>
            <p:ph type="sldImg"/>
          </p:nvPr>
        </p:nvSpPr>
        <p:spPr/>
      </p:sp>
      <p:sp>
        <p:nvSpPr>
          <p:cNvPr id="3" name="Minnispunktastaðgengill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s-IS" dirty="0"/>
              <a:t>Þetta vaktaplan er fyrir starfsmann sem vinnur þriðju hverja helgi í 70% starfi. Eins og áður taka vaktir mið af opnunartíma. </a:t>
            </a:r>
          </a:p>
          <a:p>
            <a:endParaRPr lang="is-IS" dirty="0"/>
          </a:p>
        </p:txBody>
      </p:sp>
      <p:sp>
        <p:nvSpPr>
          <p:cNvPr id="4" name="Skyggnunúmersstaðgengill 3"/>
          <p:cNvSpPr>
            <a:spLocks noGrp="1"/>
          </p:cNvSpPr>
          <p:nvPr>
            <p:ph type="sldNum" sz="quarter" idx="5"/>
          </p:nvPr>
        </p:nvSpPr>
        <p:spPr/>
        <p:txBody>
          <a:bodyPr/>
          <a:lstStyle/>
          <a:p>
            <a:fld id="{DADFEBD1-A765-4722-A78F-156C031D8950}" type="slidenum">
              <a:rPr lang="is-IS" smtClean="0"/>
              <a:t>8</a:t>
            </a:fld>
            <a:endParaRPr lang="is-IS"/>
          </a:p>
        </p:txBody>
      </p:sp>
    </p:spTree>
    <p:extLst>
      <p:ext uri="{BB962C8B-B14F-4D97-AF65-F5344CB8AC3E}">
        <p14:creationId xmlns:p14="http://schemas.microsoft.com/office/powerpoint/2010/main" val="27527404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yggnumyndastaðgengill 1"/>
          <p:cNvSpPr>
            <a:spLocks noGrp="1" noRot="1" noChangeAspect="1"/>
          </p:cNvSpPr>
          <p:nvPr>
            <p:ph type="sldImg"/>
          </p:nvPr>
        </p:nvSpPr>
        <p:spPr/>
      </p:sp>
      <p:sp>
        <p:nvSpPr>
          <p:cNvPr id="3" name="Minnispunktastaðgengill 2"/>
          <p:cNvSpPr>
            <a:spLocks noGrp="1"/>
          </p:cNvSpPr>
          <p:nvPr>
            <p:ph type="body" idx="1"/>
          </p:nvPr>
        </p:nvSpPr>
        <p:spPr/>
        <p:txBody>
          <a:bodyPr/>
          <a:lstStyle/>
          <a:p>
            <a:r>
              <a:rPr lang="is-IS" dirty="0"/>
              <a:t>Hvaða áhrif hefur betri vinnutími í vaktavinnu á laun </a:t>
            </a:r>
            <a:r>
              <a:rPr lang="is-IS" dirty="0" err="1"/>
              <a:t>starsfmannsins</a:t>
            </a:r>
            <a:r>
              <a:rPr lang="is-IS" dirty="0"/>
              <a:t> í 70% starfi? </a:t>
            </a:r>
          </a:p>
          <a:p>
            <a:r>
              <a:rPr lang="is-IS" dirty="0"/>
              <a:t>Starfsmaðurinn er launasettur miðað við töflu Sameykis hjá Reykjavíkurborg og hefur útborgaðan launaflokk 230. Mánaðarlaun hans eru 211.701 kr. og verða þau sömu eftir kerfisbreytingarnar ef hann eykur ekki við sig starfshlutfall. Ef hann eykur hins vegar við sig starfshlutfall og vinnur jafnmargar klst. eftir 1. maí 2021 hækka mánaðarlaunin í 243.615 </a:t>
            </a:r>
            <a:r>
              <a:rPr lang="is-IS" dirty="0" err="1"/>
              <a:t>kr</a:t>
            </a:r>
            <a:r>
              <a:rPr lang="is-IS" dirty="0"/>
              <a:t> og til viðbótar fær hann vaktahvata upp á 2,5% af mánaðarlaunum, en ef hann heldur óbreyttu starfshlutfalli nær hann ekki vaktahvata vegna of fárra </a:t>
            </a:r>
            <a:r>
              <a:rPr lang="is-IS" dirty="0" err="1"/>
              <a:t>mætinga</a:t>
            </a:r>
            <a:r>
              <a:rPr lang="is-IS" dirty="0"/>
              <a:t>. </a:t>
            </a:r>
          </a:p>
          <a:p>
            <a:r>
              <a:rPr lang="is-IS" dirty="0"/>
              <a:t>Ein lykilforsenda kerfisbreytinganna er að starfsfólk í hlutastarfi hafi rétt á að hækka starfshlutfall sitt sem nemur að minnsta kosti styttingu vinnuviku. Með því njóta núverandi starfsmenn kerfisbreytingarinnar til fulls þar sem öryggi, heilsa og jafnvægi er höfð að leiðarljósi. Ávinningur þess að hækka starfshlutfall sitt og vinna jafnan fjölda vinnustunda nú og eftir að kerfisbreytingin tekur gildi er hækkun launa.  </a:t>
            </a:r>
          </a:p>
          <a:p>
            <a:r>
              <a:rPr lang="is-IS" dirty="0"/>
              <a:t>Í dæminu er gert ráð fyrir að starfsmaðurinn vinni óbreyttar klst. á vaktaálagi 33% frá því sem nú er en 55% vaktaálagi mun ýmist verða áfram 55%, 65% eða 75%.  </a:t>
            </a:r>
          </a:p>
          <a:p>
            <a:r>
              <a:rPr lang="is-IS" dirty="0"/>
              <a:t>Vinnuframlag starfsmannsins er í dag 116 klst. miðað við áðurnefnt vaktaplan en verður eftir kerfisbreytingar 116,1 sbr. dálk hægra megin á mynd. Starfsmaðurinn mætir áfram 14 sinnum til vinnu á mánuði eins og áður. Við það hefur starfshlutfall hans hækkað um 10,1% eða frá því að vera 67% í 77,1%. </a:t>
            </a:r>
          </a:p>
          <a:p>
            <a:r>
              <a:rPr lang="is-IS" dirty="0"/>
              <a:t>Virði unninnar klukkustundar og meðaltímakaup mun hækka um sem nemur meira en 6,4%.  </a:t>
            </a:r>
          </a:p>
          <a:p>
            <a:pPr marL="0" marR="0" lvl="0" indent="0" algn="l" defTabSz="914400" rtl="0" eaLnBrk="1" fontAlgn="auto" latinLnBrk="0" hangingPunct="1">
              <a:lnSpc>
                <a:spcPct val="100000"/>
              </a:lnSpc>
              <a:spcBef>
                <a:spcPts val="0"/>
              </a:spcBef>
              <a:spcAft>
                <a:spcPts val="0"/>
              </a:spcAft>
              <a:buClrTx/>
              <a:buSzTx/>
              <a:buFontTx/>
              <a:buNone/>
              <a:tabLst/>
              <a:defRPr/>
            </a:pPr>
            <a:r>
              <a:rPr lang="is-IS" dirty="0"/>
              <a:t>Heildarlaun starfsmannsins í dæminu munu hækka um sem nemur 19.981 kr. Eftir sem áður vinnur hann um 116 klst. á mánuði. </a:t>
            </a:r>
          </a:p>
          <a:p>
            <a:r>
              <a:rPr lang="is-IS" dirty="0"/>
              <a:t>Ef við drögum þetta saman þá mun starfsmaðurinn með áðurnefnt vaktaplan vinna 116 klst. á mánuði. Hann mun auka starfshlutfall sitt um 10,1% og fá 6,4% hærri laun en hann hefur nú. </a:t>
            </a:r>
          </a:p>
          <a:p>
            <a:r>
              <a:rPr lang="is-IS" dirty="0"/>
              <a:t>Munurinn á dæmunum tveimur og hækkun launa miðað við 70% og 80% starfshlutfall er fyrst og fremst hækkun á vaktahvata vegna 1-2 fleiri </a:t>
            </a:r>
            <a:r>
              <a:rPr lang="is-IS" dirty="0" err="1"/>
              <a:t>mætingum</a:t>
            </a:r>
            <a:r>
              <a:rPr lang="is-IS" dirty="0"/>
              <a:t> </a:t>
            </a:r>
            <a:r>
              <a:rPr lang="is-IS"/>
              <a:t>á mánuði. </a:t>
            </a:r>
            <a:endParaRPr lang="is-IS" dirty="0"/>
          </a:p>
          <a:p>
            <a:endParaRPr lang="is-IS" dirty="0"/>
          </a:p>
        </p:txBody>
      </p:sp>
      <p:sp>
        <p:nvSpPr>
          <p:cNvPr id="4" name="Skyggnunúmersstaðgengill 3"/>
          <p:cNvSpPr>
            <a:spLocks noGrp="1"/>
          </p:cNvSpPr>
          <p:nvPr>
            <p:ph type="sldNum" sz="quarter" idx="5"/>
          </p:nvPr>
        </p:nvSpPr>
        <p:spPr/>
        <p:txBody>
          <a:bodyPr/>
          <a:lstStyle/>
          <a:p>
            <a:fld id="{DADFEBD1-A765-4722-A78F-156C031D8950}" type="slidenum">
              <a:rPr lang="is-IS" smtClean="0"/>
              <a:t>9</a:t>
            </a:fld>
            <a:endParaRPr lang="is-IS"/>
          </a:p>
        </p:txBody>
      </p:sp>
    </p:spTree>
    <p:extLst>
      <p:ext uri="{BB962C8B-B14F-4D97-AF65-F5344CB8AC3E}">
        <p14:creationId xmlns:p14="http://schemas.microsoft.com/office/powerpoint/2010/main" val="40096988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orsida">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DEEB1F7E-2A8D-504D-B0F6-19363E52AB3C}"/>
              </a:ext>
            </a:extLst>
          </p:cNvPr>
          <p:cNvSpPr>
            <a:spLocks noGrp="1"/>
          </p:cNvSpPr>
          <p:nvPr>
            <p:ph type="body" sz="quarter" idx="10" hasCustomPrompt="1"/>
          </p:nvPr>
        </p:nvSpPr>
        <p:spPr>
          <a:xfrm>
            <a:off x="1078095" y="3154770"/>
            <a:ext cx="3772579" cy="1304019"/>
          </a:xfrm>
          <a:prstGeom prst="rect">
            <a:avLst/>
          </a:prstGeom>
        </p:spPr>
        <p:txBody>
          <a:bodyPr/>
          <a:lstStyle>
            <a:lvl1pPr marL="0" indent="0">
              <a:lnSpc>
                <a:spcPct val="80000"/>
              </a:lnSpc>
              <a:buFontTx/>
              <a:buNone/>
              <a:defRPr sz="3800" b="1" i="0">
                <a:solidFill>
                  <a:schemeClr val="bg1"/>
                </a:solidFill>
                <a:latin typeface="FiraGO SemiBold" panose="020B0503050000020004" pitchFamily="34" charset="0"/>
                <a:cs typeface="FiraGO SemiBold" panose="020B0503050000020004" pitchFamily="34" charset="0"/>
              </a:defRPr>
            </a:lvl1pPr>
          </a:lstStyle>
          <a:p>
            <a:pPr lvl="0"/>
            <a:r>
              <a:rPr lang="en-GB" dirty="0" err="1"/>
              <a:t>Fyrirsögn</a:t>
            </a:r>
            <a:r>
              <a:rPr lang="en-GB" dirty="0"/>
              <a:t> </a:t>
            </a:r>
            <a:r>
              <a:rPr lang="en-GB" dirty="0" err="1"/>
              <a:t>í</a:t>
            </a:r>
            <a:r>
              <a:rPr lang="en-GB" dirty="0"/>
              <a:t> </a:t>
            </a:r>
          </a:p>
          <a:p>
            <a:pPr lvl="0"/>
            <a:r>
              <a:rPr lang="en-GB" dirty="0" err="1"/>
              <a:t>tveimur</a:t>
            </a:r>
            <a:r>
              <a:rPr lang="en-GB" dirty="0"/>
              <a:t> </a:t>
            </a:r>
            <a:r>
              <a:rPr lang="en-GB" dirty="0" err="1"/>
              <a:t>línum</a:t>
            </a:r>
            <a:endParaRPr lang="en-GB" dirty="0"/>
          </a:p>
        </p:txBody>
      </p:sp>
    </p:spTree>
    <p:extLst>
      <p:ext uri="{BB962C8B-B14F-4D97-AF65-F5344CB8AC3E}">
        <p14:creationId xmlns:p14="http://schemas.microsoft.com/office/powerpoint/2010/main" val="743965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illisida">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DEEB1F7E-2A8D-504D-B0F6-19363E52AB3C}"/>
              </a:ext>
            </a:extLst>
          </p:cNvPr>
          <p:cNvSpPr>
            <a:spLocks noGrp="1"/>
          </p:cNvSpPr>
          <p:nvPr>
            <p:ph type="body" sz="quarter" idx="10" hasCustomPrompt="1"/>
          </p:nvPr>
        </p:nvSpPr>
        <p:spPr>
          <a:xfrm>
            <a:off x="1078095" y="3093810"/>
            <a:ext cx="5171980" cy="1729399"/>
          </a:xfrm>
          <a:prstGeom prst="rect">
            <a:avLst/>
          </a:prstGeom>
        </p:spPr>
        <p:txBody>
          <a:bodyPr/>
          <a:lstStyle>
            <a:lvl1pPr marL="0" indent="0">
              <a:lnSpc>
                <a:spcPct val="80000"/>
              </a:lnSpc>
              <a:buFontTx/>
              <a:buNone/>
              <a:defRPr sz="3800" b="1" i="0">
                <a:solidFill>
                  <a:srgbClr val="092E1E"/>
                </a:solidFill>
                <a:latin typeface="FiraGO SemiBold" panose="020B0503050000020004" pitchFamily="34" charset="0"/>
                <a:cs typeface="FiraGO SemiBold" panose="020B0503050000020004" pitchFamily="34" charset="0"/>
              </a:defRPr>
            </a:lvl1pPr>
          </a:lstStyle>
          <a:p>
            <a:pPr lvl="0"/>
            <a:r>
              <a:rPr lang="en-GB" dirty="0" err="1"/>
              <a:t>Fyrirsögn</a:t>
            </a:r>
            <a:r>
              <a:rPr lang="en-GB" dirty="0"/>
              <a:t> </a:t>
            </a:r>
            <a:r>
              <a:rPr lang="en-GB" dirty="0" err="1"/>
              <a:t>í</a:t>
            </a:r>
            <a:endParaRPr lang="en-GB" dirty="0"/>
          </a:p>
          <a:p>
            <a:pPr lvl="0"/>
            <a:r>
              <a:rPr lang="en-GB" dirty="0" err="1"/>
              <a:t>tveimur</a:t>
            </a:r>
            <a:r>
              <a:rPr lang="en-GB" dirty="0"/>
              <a:t> </a:t>
            </a:r>
            <a:r>
              <a:rPr lang="en-GB" dirty="0" err="1"/>
              <a:t>línum</a:t>
            </a:r>
            <a:endParaRPr lang="en-GB" dirty="0"/>
          </a:p>
        </p:txBody>
      </p:sp>
      <p:sp>
        <p:nvSpPr>
          <p:cNvPr id="10" name="Text Placeholder 9">
            <a:extLst>
              <a:ext uri="{FF2B5EF4-FFF2-40B4-BE49-F238E27FC236}">
                <a16:creationId xmlns:a16="http://schemas.microsoft.com/office/drawing/2014/main" id="{6DB5F931-388D-E84A-BE82-E8D7C4709E74}"/>
              </a:ext>
            </a:extLst>
          </p:cNvPr>
          <p:cNvSpPr>
            <a:spLocks noGrp="1"/>
          </p:cNvSpPr>
          <p:nvPr>
            <p:ph type="body" sz="quarter" idx="11" hasCustomPrompt="1"/>
          </p:nvPr>
        </p:nvSpPr>
        <p:spPr>
          <a:xfrm>
            <a:off x="1078095" y="2531889"/>
            <a:ext cx="3073400" cy="681037"/>
          </a:xfrm>
          <a:prstGeom prst="rect">
            <a:avLst/>
          </a:prstGeom>
        </p:spPr>
        <p:txBody>
          <a:bodyPr/>
          <a:lstStyle>
            <a:lvl1pPr marL="0" indent="0">
              <a:buFontTx/>
              <a:buNone/>
              <a:defRPr sz="2400" b="0" i="0">
                <a:solidFill>
                  <a:srgbClr val="F18921"/>
                </a:solidFill>
                <a:latin typeface="FiraGO Book" panose="020B0503050000020004" pitchFamily="34" charset="0"/>
                <a:cs typeface="FiraGO Book" panose="020B0503050000020004" pitchFamily="34" charset="0"/>
              </a:defRPr>
            </a:lvl1pPr>
          </a:lstStyle>
          <a:p>
            <a:pPr lvl="0"/>
            <a:r>
              <a:rPr lang="en-GB" dirty="0" err="1"/>
              <a:t>Dæmi</a:t>
            </a:r>
            <a:r>
              <a:rPr lang="en-GB" dirty="0"/>
              <a:t> 1</a:t>
            </a:r>
            <a:endParaRPr lang="en-IS" dirty="0"/>
          </a:p>
        </p:txBody>
      </p:sp>
    </p:spTree>
    <p:extLst>
      <p:ext uri="{BB962C8B-B14F-4D97-AF65-F5344CB8AC3E}">
        <p14:creationId xmlns:p14="http://schemas.microsoft.com/office/powerpoint/2010/main" val="921758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oflur">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D87EC839-5CF3-704B-9536-32ADFB848510}"/>
              </a:ext>
            </a:extLst>
          </p:cNvPr>
          <p:cNvCxnSpPr>
            <a:cxnSpLocks/>
          </p:cNvCxnSpPr>
          <p:nvPr userDrawn="1"/>
        </p:nvCxnSpPr>
        <p:spPr>
          <a:xfrm>
            <a:off x="1141591" y="4326111"/>
            <a:ext cx="350007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Vertical Text Placeholder 16">
            <a:extLst>
              <a:ext uri="{FF2B5EF4-FFF2-40B4-BE49-F238E27FC236}">
                <a16:creationId xmlns:a16="http://schemas.microsoft.com/office/drawing/2014/main" id="{D2228170-6F7F-D142-92D2-C221A362C7A8}"/>
              </a:ext>
            </a:extLst>
          </p:cNvPr>
          <p:cNvSpPr>
            <a:spLocks noGrp="1"/>
          </p:cNvSpPr>
          <p:nvPr>
            <p:ph type="body" orient="vert" sz="quarter" idx="10" hasCustomPrompt="1"/>
          </p:nvPr>
        </p:nvSpPr>
        <p:spPr>
          <a:xfrm rot="10800000">
            <a:off x="504327" y="1151731"/>
            <a:ext cx="558119" cy="4554538"/>
          </a:xfrm>
          <a:prstGeom prst="rect">
            <a:avLst/>
          </a:prstGeom>
        </p:spPr>
        <p:txBody>
          <a:bodyPr vert="eaVert"/>
          <a:lstStyle>
            <a:lvl1pPr marL="0" indent="0" algn="r">
              <a:buFontTx/>
              <a:buNone/>
              <a:defRPr sz="2400" b="1" i="0">
                <a:solidFill>
                  <a:srgbClr val="092E1E"/>
                </a:solidFill>
                <a:latin typeface="FiraGO SemiBold" panose="020B0503050000020004" pitchFamily="34" charset="0"/>
                <a:cs typeface="FiraGO SemiBold" panose="020B0503050000020004" pitchFamily="34" charset="0"/>
              </a:defRPr>
            </a:lvl1pPr>
          </a:lstStyle>
          <a:p>
            <a:pPr lvl="0"/>
            <a:r>
              <a:rPr lang="en-GB" dirty="0" err="1"/>
              <a:t>Fyrirsögn</a:t>
            </a:r>
            <a:endParaRPr lang="en-IS" dirty="0"/>
          </a:p>
        </p:txBody>
      </p:sp>
      <p:cxnSp>
        <p:nvCxnSpPr>
          <p:cNvPr id="19" name="Straight Connector 18">
            <a:extLst>
              <a:ext uri="{FF2B5EF4-FFF2-40B4-BE49-F238E27FC236}">
                <a16:creationId xmlns:a16="http://schemas.microsoft.com/office/drawing/2014/main" id="{B93921FA-5355-B145-9C06-84D7CC6A9FF7}"/>
              </a:ext>
            </a:extLst>
          </p:cNvPr>
          <p:cNvCxnSpPr>
            <a:cxnSpLocks/>
          </p:cNvCxnSpPr>
          <p:nvPr userDrawn="1"/>
        </p:nvCxnSpPr>
        <p:spPr>
          <a:xfrm flipH="1">
            <a:off x="504327" y="1010194"/>
            <a:ext cx="557711" cy="0"/>
          </a:xfrm>
          <a:prstGeom prst="line">
            <a:avLst/>
          </a:prstGeom>
          <a:ln w="19050">
            <a:solidFill>
              <a:srgbClr val="092E1E"/>
            </a:solidFill>
          </a:ln>
        </p:spPr>
        <p:style>
          <a:lnRef idx="1">
            <a:schemeClr val="accent1"/>
          </a:lnRef>
          <a:fillRef idx="0">
            <a:schemeClr val="accent1"/>
          </a:fillRef>
          <a:effectRef idx="0">
            <a:schemeClr val="accent1"/>
          </a:effectRef>
          <a:fontRef idx="minor">
            <a:schemeClr val="tx1"/>
          </a:fontRef>
        </p:style>
      </p:cxnSp>
      <p:sp>
        <p:nvSpPr>
          <p:cNvPr id="21" name="Text Placeholder 20">
            <a:extLst>
              <a:ext uri="{FF2B5EF4-FFF2-40B4-BE49-F238E27FC236}">
                <a16:creationId xmlns:a16="http://schemas.microsoft.com/office/drawing/2014/main" id="{7535E584-2FF1-0A46-9542-248C304C3A78}"/>
              </a:ext>
            </a:extLst>
          </p:cNvPr>
          <p:cNvSpPr>
            <a:spLocks noGrp="1"/>
          </p:cNvSpPr>
          <p:nvPr>
            <p:ph type="body" sz="quarter" idx="11" hasCustomPrompt="1"/>
          </p:nvPr>
        </p:nvSpPr>
        <p:spPr>
          <a:xfrm>
            <a:off x="503917" y="512388"/>
            <a:ext cx="558121" cy="427038"/>
          </a:xfrm>
          <a:prstGeom prst="rect">
            <a:avLst/>
          </a:prstGeom>
        </p:spPr>
        <p:txBody>
          <a:bodyPr/>
          <a:lstStyle>
            <a:lvl1pPr marL="0" indent="0" algn="ctr">
              <a:buFontTx/>
              <a:buNone/>
              <a:defRPr sz="2400" b="1" i="0">
                <a:solidFill>
                  <a:srgbClr val="092E1E"/>
                </a:solidFill>
                <a:latin typeface="FiraGO SemiBold" panose="020B0503050000020004" pitchFamily="34" charset="0"/>
                <a:cs typeface="FiraGO SemiBold" panose="020B0503050000020004" pitchFamily="34" charset="0"/>
              </a:defRPr>
            </a:lvl1pPr>
          </a:lstStyle>
          <a:p>
            <a:pPr lvl="0"/>
            <a:r>
              <a:rPr lang="en-GB" dirty="0"/>
              <a:t>1.1</a:t>
            </a:r>
            <a:endParaRPr lang="en-IS" dirty="0"/>
          </a:p>
        </p:txBody>
      </p:sp>
    </p:spTree>
    <p:extLst>
      <p:ext uri="{BB962C8B-B14F-4D97-AF65-F5344CB8AC3E}">
        <p14:creationId xmlns:p14="http://schemas.microsoft.com/office/powerpoint/2010/main" val="975942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oflur">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D87EC839-5CF3-704B-9536-32ADFB848510}"/>
              </a:ext>
            </a:extLst>
          </p:cNvPr>
          <p:cNvCxnSpPr>
            <a:cxnSpLocks/>
          </p:cNvCxnSpPr>
          <p:nvPr userDrawn="1"/>
        </p:nvCxnSpPr>
        <p:spPr>
          <a:xfrm>
            <a:off x="1141591" y="4326111"/>
            <a:ext cx="350007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Vertical Text Placeholder 16">
            <a:extLst>
              <a:ext uri="{FF2B5EF4-FFF2-40B4-BE49-F238E27FC236}">
                <a16:creationId xmlns:a16="http://schemas.microsoft.com/office/drawing/2014/main" id="{D2228170-6F7F-D142-92D2-C221A362C7A8}"/>
              </a:ext>
            </a:extLst>
          </p:cNvPr>
          <p:cNvSpPr>
            <a:spLocks noGrp="1"/>
          </p:cNvSpPr>
          <p:nvPr>
            <p:ph type="body" orient="vert" sz="quarter" idx="10" hasCustomPrompt="1"/>
          </p:nvPr>
        </p:nvSpPr>
        <p:spPr>
          <a:xfrm rot="10800000">
            <a:off x="504327" y="1151731"/>
            <a:ext cx="558119" cy="4554538"/>
          </a:xfrm>
          <a:prstGeom prst="rect">
            <a:avLst/>
          </a:prstGeom>
        </p:spPr>
        <p:txBody>
          <a:bodyPr vert="eaVert"/>
          <a:lstStyle>
            <a:lvl1pPr marL="0" indent="0" algn="r">
              <a:buFontTx/>
              <a:buNone/>
              <a:defRPr sz="2400" b="1" i="0">
                <a:solidFill>
                  <a:srgbClr val="092E1E"/>
                </a:solidFill>
                <a:latin typeface="FiraGO SemiBold" panose="020B0503050000020004" pitchFamily="34" charset="0"/>
                <a:cs typeface="FiraGO SemiBold" panose="020B0503050000020004" pitchFamily="34" charset="0"/>
              </a:defRPr>
            </a:lvl1pPr>
          </a:lstStyle>
          <a:p>
            <a:pPr lvl="0"/>
            <a:r>
              <a:rPr lang="en-GB" dirty="0" err="1"/>
              <a:t>Fyrirsögn</a:t>
            </a:r>
            <a:endParaRPr lang="en-IS" dirty="0"/>
          </a:p>
        </p:txBody>
      </p:sp>
      <p:cxnSp>
        <p:nvCxnSpPr>
          <p:cNvPr id="19" name="Straight Connector 18">
            <a:extLst>
              <a:ext uri="{FF2B5EF4-FFF2-40B4-BE49-F238E27FC236}">
                <a16:creationId xmlns:a16="http://schemas.microsoft.com/office/drawing/2014/main" id="{B93921FA-5355-B145-9C06-84D7CC6A9FF7}"/>
              </a:ext>
            </a:extLst>
          </p:cNvPr>
          <p:cNvCxnSpPr>
            <a:cxnSpLocks/>
          </p:cNvCxnSpPr>
          <p:nvPr userDrawn="1"/>
        </p:nvCxnSpPr>
        <p:spPr>
          <a:xfrm flipH="1">
            <a:off x="504327" y="1010194"/>
            <a:ext cx="557711" cy="0"/>
          </a:xfrm>
          <a:prstGeom prst="line">
            <a:avLst/>
          </a:prstGeom>
          <a:ln w="19050">
            <a:solidFill>
              <a:srgbClr val="092E1E"/>
            </a:solidFill>
          </a:ln>
        </p:spPr>
        <p:style>
          <a:lnRef idx="1">
            <a:schemeClr val="accent1"/>
          </a:lnRef>
          <a:fillRef idx="0">
            <a:schemeClr val="accent1"/>
          </a:fillRef>
          <a:effectRef idx="0">
            <a:schemeClr val="accent1"/>
          </a:effectRef>
          <a:fontRef idx="minor">
            <a:schemeClr val="tx1"/>
          </a:fontRef>
        </p:style>
      </p:cxnSp>
      <p:sp>
        <p:nvSpPr>
          <p:cNvPr id="21" name="Text Placeholder 20">
            <a:extLst>
              <a:ext uri="{FF2B5EF4-FFF2-40B4-BE49-F238E27FC236}">
                <a16:creationId xmlns:a16="http://schemas.microsoft.com/office/drawing/2014/main" id="{7535E584-2FF1-0A46-9542-248C304C3A78}"/>
              </a:ext>
            </a:extLst>
          </p:cNvPr>
          <p:cNvSpPr>
            <a:spLocks noGrp="1"/>
          </p:cNvSpPr>
          <p:nvPr>
            <p:ph type="body" sz="quarter" idx="11" hasCustomPrompt="1"/>
          </p:nvPr>
        </p:nvSpPr>
        <p:spPr>
          <a:xfrm>
            <a:off x="503917" y="512388"/>
            <a:ext cx="558121" cy="427038"/>
          </a:xfrm>
          <a:prstGeom prst="rect">
            <a:avLst/>
          </a:prstGeom>
        </p:spPr>
        <p:txBody>
          <a:bodyPr/>
          <a:lstStyle>
            <a:lvl1pPr marL="0" indent="0" algn="ctr">
              <a:buFontTx/>
              <a:buNone/>
              <a:defRPr sz="2400" b="1" i="0">
                <a:solidFill>
                  <a:srgbClr val="092E1E"/>
                </a:solidFill>
                <a:latin typeface="FiraGO SemiBold" panose="020B0503050000020004" pitchFamily="34" charset="0"/>
                <a:cs typeface="FiraGO SemiBold" panose="020B0503050000020004" pitchFamily="34" charset="0"/>
              </a:defRPr>
            </a:lvl1pPr>
          </a:lstStyle>
          <a:p>
            <a:pPr lvl="0"/>
            <a:r>
              <a:rPr lang="en-GB" dirty="0"/>
              <a:t>1.1</a:t>
            </a:r>
            <a:endParaRPr lang="en-IS" dirty="0"/>
          </a:p>
        </p:txBody>
      </p:sp>
    </p:spTree>
    <p:extLst>
      <p:ext uri="{BB962C8B-B14F-4D97-AF65-F5344CB8AC3E}">
        <p14:creationId xmlns:p14="http://schemas.microsoft.com/office/powerpoint/2010/main" val="64518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Meginmal">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D87EC839-5CF3-704B-9536-32ADFB848510}"/>
              </a:ext>
            </a:extLst>
          </p:cNvPr>
          <p:cNvCxnSpPr>
            <a:cxnSpLocks/>
          </p:cNvCxnSpPr>
          <p:nvPr userDrawn="1"/>
        </p:nvCxnSpPr>
        <p:spPr>
          <a:xfrm>
            <a:off x="1141591" y="4326111"/>
            <a:ext cx="350007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Text Placeholder 4">
            <a:extLst>
              <a:ext uri="{FF2B5EF4-FFF2-40B4-BE49-F238E27FC236}">
                <a16:creationId xmlns:a16="http://schemas.microsoft.com/office/drawing/2014/main" id="{BD189600-914D-D942-B5F9-3D7DCF2AE249}"/>
              </a:ext>
            </a:extLst>
          </p:cNvPr>
          <p:cNvSpPr>
            <a:spLocks noGrp="1"/>
          </p:cNvSpPr>
          <p:nvPr>
            <p:ph type="body" sz="quarter" idx="12"/>
          </p:nvPr>
        </p:nvSpPr>
        <p:spPr>
          <a:xfrm>
            <a:off x="1141590" y="888146"/>
            <a:ext cx="9901547" cy="789927"/>
          </a:xfrm>
          <a:prstGeom prst="rect">
            <a:avLst/>
          </a:prstGeom>
        </p:spPr>
        <p:txBody>
          <a:bodyPr/>
          <a:lstStyle>
            <a:lvl1pPr marL="0" indent="0">
              <a:buFontTx/>
              <a:buNone/>
              <a:defRPr sz="3300" b="1" i="0">
                <a:solidFill>
                  <a:srgbClr val="09501E"/>
                </a:solidFill>
                <a:latin typeface="FiraGO SemiBold" panose="020B0503050000020004" pitchFamily="34" charset="0"/>
                <a:cs typeface="FiraGO SemiBold" panose="020B0503050000020004" pitchFamily="34" charset="0"/>
              </a:defRPr>
            </a:lvl1pPr>
            <a:lvl2pPr>
              <a:defRPr b="1" i="0">
                <a:latin typeface="FiraGO SemiBold" panose="020B0503050000020004" pitchFamily="34" charset="0"/>
                <a:cs typeface="FiraGO SemiBold" panose="020B0503050000020004" pitchFamily="34" charset="0"/>
              </a:defRPr>
            </a:lvl2pPr>
            <a:lvl3pPr>
              <a:defRPr b="1" i="0">
                <a:latin typeface="FiraGO SemiBold" panose="020B0503050000020004" pitchFamily="34" charset="0"/>
                <a:cs typeface="FiraGO SemiBold" panose="020B0503050000020004" pitchFamily="34" charset="0"/>
              </a:defRPr>
            </a:lvl3pPr>
            <a:lvl4pPr>
              <a:defRPr b="1" i="0">
                <a:latin typeface="FiraGO SemiBold" panose="020B0503050000020004" pitchFamily="34" charset="0"/>
                <a:cs typeface="FiraGO SemiBold" panose="020B0503050000020004" pitchFamily="34" charset="0"/>
              </a:defRPr>
            </a:lvl4pPr>
            <a:lvl5pPr>
              <a:defRPr b="1" i="0">
                <a:latin typeface="FiraGO SemiBold" panose="020B0503050000020004" pitchFamily="34" charset="0"/>
                <a:cs typeface="FiraGO SemiBold" panose="020B0503050000020004" pitchFamily="34" charset="0"/>
              </a:defRPr>
            </a:lvl5pPr>
          </a:lstStyle>
          <a:p>
            <a:pPr lvl="0"/>
            <a:r>
              <a:rPr lang="en-GB" dirty="0"/>
              <a:t>Click to edit Master text style</a:t>
            </a:r>
          </a:p>
        </p:txBody>
      </p:sp>
      <p:sp>
        <p:nvSpPr>
          <p:cNvPr id="7" name="Text Placeholder 6">
            <a:extLst>
              <a:ext uri="{FF2B5EF4-FFF2-40B4-BE49-F238E27FC236}">
                <a16:creationId xmlns:a16="http://schemas.microsoft.com/office/drawing/2014/main" id="{85000A2C-81C2-ED4C-9871-E489B4AE0E6E}"/>
              </a:ext>
            </a:extLst>
          </p:cNvPr>
          <p:cNvSpPr>
            <a:spLocks noGrp="1"/>
          </p:cNvSpPr>
          <p:nvPr>
            <p:ph type="body" sz="quarter" idx="13"/>
          </p:nvPr>
        </p:nvSpPr>
        <p:spPr>
          <a:xfrm>
            <a:off x="1141413" y="1838325"/>
            <a:ext cx="5601031" cy="4592638"/>
          </a:xfrm>
          <a:prstGeom prst="rect">
            <a:avLst/>
          </a:prstGeom>
        </p:spPr>
        <p:txBody>
          <a:bodyPr/>
          <a:lstStyle>
            <a:lvl1pPr marL="0" indent="0">
              <a:lnSpc>
                <a:spcPts val="2400"/>
              </a:lnSpc>
              <a:buFontTx/>
              <a:buNone/>
              <a:defRPr sz="1600" b="0" i="0">
                <a:latin typeface="FiraGO Book" panose="020B0503050000020004" pitchFamily="34" charset="0"/>
                <a:cs typeface="FiraGO Book" panose="020B0503050000020004" pitchFamily="34" charset="0"/>
              </a:defRPr>
            </a:lvl1pPr>
            <a:lvl2pPr marL="457200" indent="0">
              <a:buFontTx/>
              <a:buNone/>
              <a:defRPr sz="1800" b="0" i="0">
                <a:latin typeface="FiraGO Book" panose="020B0503050000020004" pitchFamily="34" charset="0"/>
                <a:cs typeface="FiraGO Book" panose="020B0503050000020004" pitchFamily="34" charset="0"/>
              </a:defRPr>
            </a:lvl2pPr>
            <a:lvl3pPr marL="914400" indent="0">
              <a:buFontTx/>
              <a:buNone/>
              <a:defRPr sz="1800" b="0" i="0">
                <a:latin typeface="FiraGO Book" panose="020B0503050000020004" pitchFamily="34" charset="0"/>
                <a:cs typeface="FiraGO Book" panose="020B0503050000020004" pitchFamily="34" charset="0"/>
              </a:defRPr>
            </a:lvl3pPr>
            <a:lvl4pPr marL="1371600" indent="0">
              <a:buFontTx/>
              <a:buNone/>
              <a:defRPr sz="1800" b="0" i="0">
                <a:latin typeface="FiraGO Book" panose="020B0503050000020004" pitchFamily="34" charset="0"/>
                <a:cs typeface="FiraGO Book" panose="020B0503050000020004" pitchFamily="34" charset="0"/>
              </a:defRPr>
            </a:lvl4pPr>
            <a:lvl5pPr marL="1828800" indent="0">
              <a:buFontTx/>
              <a:buNone/>
              <a:defRPr sz="1800" b="0" i="0">
                <a:latin typeface="FiraGO Book" panose="020B0503050000020004" pitchFamily="34" charset="0"/>
                <a:cs typeface="FiraGO Book" panose="020B0503050000020004" pitchFamily="34" charset="0"/>
              </a:defRPr>
            </a:lvl5pPr>
          </a:lstStyle>
          <a:p>
            <a:pPr lvl="0"/>
            <a:r>
              <a:rPr lang="en-GB" dirty="0"/>
              <a:t>Click to edit Master text styles</a:t>
            </a:r>
          </a:p>
        </p:txBody>
      </p:sp>
    </p:spTree>
    <p:extLst>
      <p:ext uri="{BB962C8B-B14F-4D97-AF65-F5344CB8AC3E}">
        <p14:creationId xmlns:p14="http://schemas.microsoft.com/office/powerpoint/2010/main" val="2790614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Millisida">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DEEB1F7E-2A8D-504D-B0F6-19363E52AB3C}"/>
              </a:ext>
            </a:extLst>
          </p:cNvPr>
          <p:cNvSpPr>
            <a:spLocks noGrp="1"/>
          </p:cNvSpPr>
          <p:nvPr>
            <p:ph type="body" sz="quarter" idx="10" hasCustomPrompt="1"/>
          </p:nvPr>
        </p:nvSpPr>
        <p:spPr>
          <a:xfrm>
            <a:off x="1078095" y="3093810"/>
            <a:ext cx="5171980" cy="1729399"/>
          </a:xfrm>
          <a:prstGeom prst="rect">
            <a:avLst/>
          </a:prstGeom>
        </p:spPr>
        <p:txBody>
          <a:bodyPr/>
          <a:lstStyle>
            <a:lvl1pPr marL="0" indent="0">
              <a:lnSpc>
                <a:spcPct val="80000"/>
              </a:lnSpc>
              <a:buFontTx/>
              <a:buNone/>
              <a:defRPr sz="3800" b="1" i="0">
                <a:solidFill>
                  <a:srgbClr val="092E1E"/>
                </a:solidFill>
                <a:latin typeface="FiraGO SemiBold" panose="020B0503050000020004" pitchFamily="34" charset="0"/>
                <a:cs typeface="FiraGO SemiBold" panose="020B0503050000020004" pitchFamily="34" charset="0"/>
              </a:defRPr>
            </a:lvl1pPr>
          </a:lstStyle>
          <a:p>
            <a:pPr lvl="0"/>
            <a:r>
              <a:rPr lang="en-GB" dirty="0" err="1"/>
              <a:t>Fyrirsögn</a:t>
            </a:r>
            <a:r>
              <a:rPr lang="en-GB" dirty="0"/>
              <a:t> </a:t>
            </a:r>
            <a:r>
              <a:rPr lang="en-GB" dirty="0" err="1"/>
              <a:t>í</a:t>
            </a:r>
            <a:endParaRPr lang="en-GB" dirty="0"/>
          </a:p>
          <a:p>
            <a:pPr lvl="0"/>
            <a:r>
              <a:rPr lang="en-GB" dirty="0" err="1"/>
              <a:t>tveimur</a:t>
            </a:r>
            <a:r>
              <a:rPr lang="en-GB" dirty="0"/>
              <a:t> </a:t>
            </a:r>
            <a:r>
              <a:rPr lang="en-GB" dirty="0" err="1"/>
              <a:t>línum</a:t>
            </a:r>
            <a:endParaRPr lang="en-GB" dirty="0"/>
          </a:p>
        </p:txBody>
      </p:sp>
      <p:sp>
        <p:nvSpPr>
          <p:cNvPr id="10" name="Text Placeholder 9">
            <a:extLst>
              <a:ext uri="{FF2B5EF4-FFF2-40B4-BE49-F238E27FC236}">
                <a16:creationId xmlns:a16="http://schemas.microsoft.com/office/drawing/2014/main" id="{6DB5F931-388D-E84A-BE82-E8D7C4709E74}"/>
              </a:ext>
            </a:extLst>
          </p:cNvPr>
          <p:cNvSpPr>
            <a:spLocks noGrp="1"/>
          </p:cNvSpPr>
          <p:nvPr>
            <p:ph type="body" sz="quarter" idx="11" hasCustomPrompt="1"/>
          </p:nvPr>
        </p:nvSpPr>
        <p:spPr>
          <a:xfrm>
            <a:off x="1078095" y="2531889"/>
            <a:ext cx="3073400" cy="681037"/>
          </a:xfrm>
          <a:prstGeom prst="rect">
            <a:avLst/>
          </a:prstGeom>
        </p:spPr>
        <p:txBody>
          <a:bodyPr/>
          <a:lstStyle>
            <a:lvl1pPr marL="0" indent="0">
              <a:buFontTx/>
              <a:buNone/>
              <a:defRPr sz="2400" b="0" i="0">
                <a:solidFill>
                  <a:srgbClr val="F18921"/>
                </a:solidFill>
                <a:latin typeface="FiraGO Book" panose="020B0503050000020004" pitchFamily="34" charset="0"/>
                <a:cs typeface="FiraGO Book" panose="020B0503050000020004" pitchFamily="34" charset="0"/>
              </a:defRPr>
            </a:lvl1pPr>
          </a:lstStyle>
          <a:p>
            <a:pPr lvl="0"/>
            <a:r>
              <a:rPr lang="en-GB" dirty="0" err="1"/>
              <a:t>Dæmi</a:t>
            </a:r>
            <a:r>
              <a:rPr lang="en-GB" dirty="0"/>
              <a:t> 1</a:t>
            </a:r>
            <a:endParaRPr lang="en-IS" dirty="0"/>
          </a:p>
        </p:txBody>
      </p:sp>
    </p:spTree>
    <p:extLst>
      <p:ext uri="{BB962C8B-B14F-4D97-AF65-F5344CB8AC3E}">
        <p14:creationId xmlns:p14="http://schemas.microsoft.com/office/powerpoint/2010/main" val="142277106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3E3345-620F-924C-9C6F-3594FA1D39EF}"/>
              </a:ext>
            </a:extLst>
          </p:cNvPr>
          <p:cNvSpPr/>
          <p:nvPr userDrawn="1"/>
        </p:nvSpPr>
        <p:spPr>
          <a:xfrm>
            <a:off x="1107062" y="0"/>
            <a:ext cx="11084938" cy="870509"/>
          </a:xfrm>
          <a:prstGeom prst="rect">
            <a:avLst/>
          </a:prstGeom>
          <a:solidFill>
            <a:srgbClr val="A9CC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sp>
        <p:nvSpPr>
          <p:cNvPr id="3" name="Rectangle 2">
            <a:extLst>
              <a:ext uri="{FF2B5EF4-FFF2-40B4-BE49-F238E27FC236}">
                <a16:creationId xmlns:a16="http://schemas.microsoft.com/office/drawing/2014/main" id="{DA4C8394-0C1B-434D-A40F-6E3464670AB2}"/>
              </a:ext>
            </a:extLst>
          </p:cNvPr>
          <p:cNvSpPr/>
          <p:nvPr userDrawn="1"/>
        </p:nvSpPr>
        <p:spPr>
          <a:xfrm>
            <a:off x="0" y="870509"/>
            <a:ext cx="12189533" cy="5987491"/>
          </a:xfrm>
          <a:prstGeom prst="rect">
            <a:avLst/>
          </a:prstGeom>
          <a:solidFill>
            <a:srgbClr val="0932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sp>
        <p:nvSpPr>
          <p:cNvPr id="4" name="TextBox 3">
            <a:extLst>
              <a:ext uri="{FF2B5EF4-FFF2-40B4-BE49-F238E27FC236}">
                <a16:creationId xmlns:a16="http://schemas.microsoft.com/office/drawing/2014/main" id="{EF08CC02-F212-5D47-988A-164B9E6C8623}"/>
              </a:ext>
            </a:extLst>
          </p:cNvPr>
          <p:cNvSpPr txBox="1"/>
          <p:nvPr userDrawn="1"/>
        </p:nvSpPr>
        <p:spPr>
          <a:xfrm>
            <a:off x="56729" y="289796"/>
            <a:ext cx="1017386" cy="353943"/>
          </a:xfrm>
          <a:prstGeom prst="rect">
            <a:avLst/>
          </a:prstGeom>
          <a:noFill/>
        </p:spPr>
        <p:txBody>
          <a:bodyPr wrap="square" rtlCol="0">
            <a:spAutoFit/>
          </a:bodyPr>
          <a:lstStyle/>
          <a:p>
            <a:r>
              <a:rPr lang="en-IS" sz="1700" b="1" i="0" dirty="0">
                <a:solidFill>
                  <a:srgbClr val="092E1E"/>
                </a:solidFill>
                <a:latin typeface="FiraGO SemiBold" panose="020B0503050000020004" pitchFamily="34" charset="0"/>
                <a:cs typeface="FiraGO SemiBold" panose="020B0503050000020004" pitchFamily="34" charset="0"/>
              </a:rPr>
              <a:t>01.05.21</a:t>
            </a:r>
          </a:p>
        </p:txBody>
      </p:sp>
      <p:sp>
        <p:nvSpPr>
          <p:cNvPr id="6" name="TextBox 5">
            <a:extLst>
              <a:ext uri="{FF2B5EF4-FFF2-40B4-BE49-F238E27FC236}">
                <a16:creationId xmlns:a16="http://schemas.microsoft.com/office/drawing/2014/main" id="{2C30AB85-6DF9-3D4F-A827-C2A20B09CB70}"/>
              </a:ext>
            </a:extLst>
          </p:cNvPr>
          <p:cNvSpPr txBox="1"/>
          <p:nvPr userDrawn="1"/>
        </p:nvSpPr>
        <p:spPr>
          <a:xfrm>
            <a:off x="10065085" y="289796"/>
            <a:ext cx="2039706" cy="353943"/>
          </a:xfrm>
          <a:prstGeom prst="rect">
            <a:avLst/>
          </a:prstGeom>
          <a:noFill/>
        </p:spPr>
        <p:txBody>
          <a:bodyPr wrap="square" rtlCol="0">
            <a:spAutoFit/>
          </a:bodyPr>
          <a:lstStyle/>
          <a:p>
            <a:r>
              <a:rPr lang="en-GB" sz="1700" b="1" i="0" dirty="0">
                <a:solidFill>
                  <a:srgbClr val="092E1E"/>
                </a:solidFill>
                <a:latin typeface="FiraGO SemiBold" panose="020B0503050000020004" pitchFamily="34" charset="0"/>
                <a:cs typeface="FiraGO SemiBold" panose="020B0503050000020004" pitchFamily="34" charset="0"/>
              </a:rPr>
              <a:t>b</a:t>
            </a:r>
            <a:r>
              <a:rPr lang="en-IS" sz="1700" b="1" i="0" dirty="0">
                <a:solidFill>
                  <a:srgbClr val="092E1E"/>
                </a:solidFill>
                <a:latin typeface="FiraGO SemiBold" panose="020B0503050000020004" pitchFamily="34" charset="0"/>
                <a:cs typeface="FiraGO SemiBold" panose="020B0503050000020004" pitchFamily="34" charset="0"/>
              </a:rPr>
              <a:t>etrivinnutimi.is</a:t>
            </a:r>
          </a:p>
        </p:txBody>
      </p:sp>
    </p:spTree>
    <p:extLst>
      <p:ext uri="{BB962C8B-B14F-4D97-AF65-F5344CB8AC3E}">
        <p14:creationId xmlns:p14="http://schemas.microsoft.com/office/powerpoint/2010/main" val="2798056941"/>
      </p:ext>
    </p:extLst>
  </p:cSld>
  <p:clrMap bg1="lt1" tx1="dk1" bg2="lt2" tx2="dk2" accent1="accent1" accent2="accent2" accent3="accent3" accent4="accent4" accent5="accent5" accent6="accent6" hlink="hlink" folHlink="folHlink"/>
  <p:sldLayoutIdLst>
    <p:sldLayoutId id="214748366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3E3345-620F-924C-9C6F-3594FA1D39EF}"/>
              </a:ext>
            </a:extLst>
          </p:cNvPr>
          <p:cNvSpPr/>
          <p:nvPr userDrawn="1"/>
        </p:nvSpPr>
        <p:spPr>
          <a:xfrm>
            <a:off x="1107062" y="0"/>
            <a:ext cx="11084938" cy="870509"/>
          </a:xfrm>
          <a:prstGeom prst="rect">
            <a:avLst/>
          </a:prstGeom>
          <a:solidFill>
            <a:srgbClr val="0941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sp>
        <p:nvSpPr>
          <p:cNvPr id="3" name="Rectangle 2">
            <a:extLst>
              <a:ext uri="{FF2B5EF4-FFF2-40B4-BE49-F238E27FC236}">
                <a16:creationId xmlns:a16="http://schemas.microsoft.com/office/drawing/2014/main" id="{DA4C8394-0C1B-434D-A40F-6E3464670AB2}"/>
              </a:ext>
            </a:extLst>
          </p:cNvPr>
          <p:cNvSpPr/>
          <p:nvPr userDrawn="1"/>
        </p:nvSpPr>
        <p:spPr>
          <a:xfrm>
            <a:off x="0" y="870509"/>
            <a:ext cx="12189533" cy="5987491"/>
          </a:xfrm>
          <a:prstGeom prst="rect">
            <a:avLst/>
          </a:prstGeom>
          <a:solidFill>
            <a:srgbClr val="CBE4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sp>
        <p:nvSpPr>
          <p:cNvPr id="4" name="TextBox 3">
            <a:extLst>
              <a:ext uri="{FF2B5EF4-FFF2-40B4-BE49-F238E27FC236}">
                <a16:creationId xmlns:a16="http://schemas.microsoft.com/office/drawing/2014/main" id="{EF08CC02-F212-5D47-988A-164B9E6C8623}"/>
              </a:ext>
            </a:extLst>
          </p:cNvPr>
          <p:cNvSpPr txBox="1"/>
          <p:nvPr userDrawn="1"/>
        </p:nvSpPr>
        <p:spPr>
          <a:xfrm>
            <a:off x="249951" y="289796"/>
            <a:ext cx="724205" cy="353943"/>
          </a:xfrm>
          <a:prstGeom prst="rect">
            <a:avLst/>
          </a:prstGeom>
          <a:noFill/>
        </p:spPr>
        <p:txBody>
          <a:bodyPr wrap="square" rtlCol="0">
            <a:spAutoFit/>
          </a:bodyPr>
          <a:lstStyle/>
          <a:p>
            <a:r>
              <a:rPr lang="en-IS" sz="1700" b="1" i="0" dirty="0">
                <a:solidFill>
                  <a:srgbClr val="092E1E"/>
                </a:solidFill>
                <a:latin typeface="FiraGO SemiBold" panose="020B0503050000020004" pitchFamily="34" charset="0"/>
                <a:cs typeface="FiraGO SemiBold" panose="020B0503050000020004" pitchFamily="34" charset="0"/>
              </a:rPr>
              <a:t>2020</a:t>
            </a:r>
          </a:p>
        </p:txBody>
      </p:sp>
      <p:sp>
        <p:nvSpPr>
          <p:cNvPr id="6" name="TextBox 5">
            <a:extLst>
              <a:ext uri="{FF2B5EF4-FFF2-40B4-BE49-F238E27FC236}">
                <a16:creationId xmlns:a16="http://schemas.microsoft.com/office/drawing/2014/main" id="{2C30AB85-6DF9-3D4F-A827-C2A20B09CB70}"/>
              </a:ext>
            </a:extLst>
          </p:cNvPr>
          <p:cNvSpPr txBox="1"/>
          <p:nvPr userDrawn="1"/>
        </p:nvSpPr>
        <p:spPr>
          <a:xfrm>
            <a:off x="10065085" y="289796"/>
            <a:ext cx="2039706" cy="353943"/>
          </a:xfrm>
          <a:prstGeom prst="rect">
            <a:avLst/>
          </a:prstGeom>
          <a:noFill/>
        </p:spPr>
        <p:txBody>
          <a:bodyPr wrap="square" rtlCol="0">
            <a:spAutoFit/>
          </a:bodyPr>
          <a:lstStyle/>
          <a:p>
            <a:r>
              <a:rPr lang="en-GB" sz="1700" b="1" i="0" dirty="0">
                <a:solidFill>
                  <a:schemeClr val="bg1"/>
                </a:solidFill>
                <a:latin typeface="FiraGO SemiBold" panose="020B0503050000020004" pitchFamily="34" charset="0"/>
                <a:cs typeface="FiraGO SemiBold" panose="020B0503050000020004" pitchFamily="34" charset="0"/>
              </a:rPr>
              <a:t>b</a:t>
            </a:r>
            <a:r>
              <a:rPr lang="en-IS" sz="1700" b="1" i="0" dirty="0">
                <a:solidFill>
                  <a:schemeClr val="bg1"/>
                </a:solidFill>
                <a:latin typeface="FiraGO SemiBold" panose="020B0503050000020004" pitchFamily="34" charset="0"/>
                <a:cs typeface="FiraGO SemiBold" panose="020B0503050000020004" pitchFamily="34" charset="0"/>
              </a:rPr>
              <a:t>etrivinnutimi.is</a:t>
            </a:r>
          </a:p>
        </p:txBody>
      </p:sp>
    </p:spTree>
    <p:extLst>
      <p:ext uri="{BB962C8B-B14F-4D97-AF65-F5344CB8AC3E}">
        <p14:creationId xmlns:p14="http://schemas.microsoft.com/office/powerpoint/2010/main" val="3953160712"/>
      </p:ext>
    </p:extLst>
  </p:cSld>
  <p:clrMap bg1="lt1" tx1="dk1" bg2="lt2" tx2="dk2" accent1="accent1" accent2="accent2" accent3="accent3" accent4="accent4" accent5="accent5" accent6="accent6" hlink="hlink" folHlink="folHlink"/>
  <p:sldLayoutIdLst>
    <p:sldLayoutId id="2147483665" r:id="rId1"/>
    <p:sldLayoutId id="2147483668"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3E3345-620F-924C-9C6F-3594FA1D39EF}"/>
              </a:ext>
            </a:extLst>
          </p:cNvPr>
          <p:cNvSpPr/>
          <p:nvPr userDrawn="1"/>
        </p:nvSpPr>
        <p:spPr>
          <a:xfrm>
            <a:off x="1107062" y="1"/>
            <a:ext cx="11084938" cy="243839"/>
          </a:xfrm>
          <a:prstGeom prst="rect">
            <a:avLst/>
          </a:prstGeom>
          <a:solidFill>
            <a:srgbClr val="0941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sp>
        <p:nvSpPr>
          <p:cNvPr id="9" name="Rectangle 8">
            <a:extLst>
              <a:ext uri="{FF2B5EF4-FFF2-40B4-BE49-F238E27FC236}">
                <a16:creationId xmlns:a16="http://schemas.microsoft.com/office/drawing/2014/main" id="{8615EA64-0CC3-0D42-BA21-3327A7DF9861}"/>
              </a:ext>
            </a:extLst>
          </p:cNvPr>
          <p:cNvSpPr/>
          <p:nvPr userDrawn="1"/>
        </p:nvSpPr>
        <p:spPr>
          <a:xfrm>
            <a:off x="1073" y="1"/>
            <a:ext cx="1105989" cy="243839"/>
          </a:xfrm>
          <a:prstGeom prst="rect">
            <a:avLst/>
          </a:prstGeom>
          <a:solidFill>
            <a:srgbClr val="A9CC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spTree>
    <p:extLst>
      <p:ext uri="{BB962C8B-B14F-4D97-AF65-F5344CB8AC3E}">
        <p14:creationId xmlns:p14="http://schemas.microsoft.com/office/powerpoint/2010/main" val="2965237722"/>
      </p:ext>
    </p:extLst>
  </p:cSld>
  <p:clrMap bg1="lt1" tx1="dk1" bg2="lt2" tx2="dk2" accent1="accent1" accent2="accent2" accent3="accent3" accent4="accent4" accent5="accent5" accent6="accent6" hlink="hlink" folHlink="folHlink"/>
  <p:sldLayoutIdLst>
    <p:sldLayoutId id="2147483661" r:id="rId1"/>
    <p:sldLayoutId id="2147483666" r:id="rId2"/>
    <p:sldLayoutId id="2147483667"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clock&#10;&#10;Description automatically generated">
            <a:extLst>
              <a:ext uri="{FF2B5EF4-FFF2-40B4-BE49-F238E27FC236}">
                <a16:creationId xmlns:a16="http://schemas.microsoft.com/office/drawing/2014/main" id="{711CB419-CE8A-434C-AD6E-677B1E00FC87}"/>
              </a:ext>
            </a:extLst>
          </p:cNvPr>
          <p:cNvPicPr>
            <a:picLocks noChangeAspect="1"/>
          </p:cNvPicPr>
          <p:nvPr/>
        </p:nvPicPr>
        <p:blipFill rotWithShape="1">
          <a:blip r:embed="rId3"/>
          <a:srcRect l="42363" t="17291" r="6192"/>
          <a:stretch/>
        </p:blipFill>
        <p:spPr>
          <a:xfrm>
            <a:off x="5579268" y="1050130"/>
            <a:ext cx="6272213" cy="5672137"/>
          </a:xfrm>
          <a:prstGeom prst="rect">
            <a:avLst/>
          </a:prstGeom>
        </p:spPr>
      </p:pic>
      <p:sp>
        <p:nvSpPr>
          <p:cNvPr id="5" name="Text Placeholder 4">
            <a:extLst>
              <a:ext uri="{FF2B5EF4-FFF2-40B4-BE49-F238E27FC236}">
                <a16:creationId xmlns:a16="http://schemas.microsoft.com/office/drawing/2014/main" id="{2A7A135A-C741-4542-8664-141FB8F21C29}"/>
              </a:ext>
            </a:extLst>
          </p:cNvPr>
          <p:cNvSpPr>
            <a:spLocks noGrp="1"/>
          </p:cNvSpPr>
          <p:nvPr>
            <p:ph type="body" sz="quarter" idx="10"/>
          </p:nvPr>
        </p:nvSpPr>
        <p:spPr>
          <a:xfrm>
            <a:off x="384178" y="2364215"/>
            <a:ext cx="5595203" cy="1693635"/>
          </a:xfrm>
        </p:spPr>
        <p:txBody>
          <a:bodyPr/>
          <a:lstStyle/>
          <a:p>
            <a:r>
              <a:rPr lang="is-IS" sz="4400" noProof="1"/>
              <a:t>Betri vinnutími í vaktavinnu</a:t>
            </a:r>
          </a:p>
          <a:p>
            <a:endParaRPr lang="is-IS" sz="3200" noProof="1"/>
          </a:p>
          <a:p>
            <a:r>
              <a:rPr lang="is-IS" sz="3200" noProof="1"/>
              <a:t>Dæmi: Starfsmaður í íþróttahúsi</a:t>
            </a:r>
            <a:endParaRPr lang="en-GB" dirty="0"/>
          </a:p>
          <a:p>
            <a:endParaRPr lang="en-GB" dirty="0"/>
          </a:p>
          <a:p>
            <a:endParaRPr lang="en-GB" dirty="0"/>
          </a:p>
        </p:txBody>
      </p:sp>
    </p:spTree>
    <p:extLst>
      <p:ext uri="{BB962C8B-B14F-4D97-AF65-F5344CB8AC3E}">
        <p14:creationId xmlns:p14="http://schemas.microsoft.com/office/powerpoint/2010/main" val="22419345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astaðgengill 3">
            <a:extLst>
              <a:ext uri="{FF2B5EF4-FFF2-40B4-BE49-F238E27FC236}">
                <a16:creationId xmlns:a16="http://schemas.microsoft.com/office/drawing/2014/main" id="{CD746A02-5E29-48CB-A321-236E28F54160}"/>
              </a:ext>
            </a:extLst>
          </p:cNvPr>
          <p:cNvSpPr>
            <a:spLocks noGrp="1"/>
          </p:cNvSpPr>
          <p:nvPr>
            <p:ph type="body" sz="quarter" idx="10"/>
          </p:nvPr>
        </p:nvSpPr>
        <p:spPr/>
        <p:txBody>
          <a:bodyPr/>
          <a:lstStyle/>
          <a:p>
            <a:r>
              <a:rPr lang="is-IS" dirty="0"/>
              <a:t>TAKK FYRIR</a:t>
            </a:r>
            <a:endParaRPr lang="is-IS" sz="2800" i="1" dirty="0"/>
          </a:p>
        </p:txBody>
      </p:sp>
    </p:spTree>
    <p:extLst>
      <p:ext uri="{BB962C8B-B14F-4D97-AF65-F5344CB8AC3E}">
        <p14:creationId xmlns:p14="http://schemas.microsoft.com/office/powerpoint/2010/main" val="2738912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Mynd 17">
            <a:extLst>
              <a:ext uri="{FF2B5EF4-FFF2-40B4-BE49-F238E27FC236}">
                <a16:creationId xmlns:a16="http://schemas.microsoft.com/office/drawing/2014/main" id="{31ACC251-D80D-4DE3-B764-21D5CC5ABD29}"/>
              </a:ext>
            </a:extLst>
          </p:cNvPr>
          <p:cNvPicPr/>
          <p:nvPr/>
        </p:nvPicPr>
        <p:blipFill>
          <a:blip r:embed="rId3"/>
          <a:stretch>
            <a:fillRect/>
          </a:stretch>
        </p:blipFill>
        <p:spPr>
          <a:xfrm>
            <a:off x="3031837" y="1217075"/>
            <a:ext cx="8184655" cy="5371293"/>
          </a:xfrm>
          <a:prstGeom prst="rect">
            <a:avLst/>
          </a:prstGeom>
        </p:spPr>
      </p:pic>
      <p:sp>
        <p:nvSpPr>
          <p:cNvPr id="2" name="Textarammi 1">
            <a:extLst>
              <a:ext uri="{FF2B5EF4-FFF2-40B4-BE49-F238E27FC236}">
                <a16:creationId xmlns:a16="http://schemas.microsoft.com/office/drawing/2014/main" id="{7F94F76D-16C7-40DD-9A36-1785AA49DDC7}"/>
              </a:ext>
            </a:extLst>
          </p:cNvPr>
          <p:cNvSpPr txBox="1"/>
          <p:nvPr/>
        </p:nvSpPr>
        <p:spPr>
          <a:xfrm>
            <a:off x="3031838" y="407777"/>
            <a:ext cx="8184654" cy="523220"/>
          </a:xfrm>
          <a:prstGeom prst="rect">
            <a:avLst/>
          </a:prstGeom>
          <a:noFill/>
        </p:spPr>
        <p:txBody>
          <a:bodyPr wrap="square" rtlCol="0">
            <a:spAutoFit/>
          </a:bodyPr>
          <a:lstStyle/>
          <a:p>
            <a:r>
              <a:rPr lang="is-IS" sz="2800" b="1" dirty="0">
                <a:solidFill>
                  <a:srgbClr val="09501E"/>
                </a:solidFill>
              </a:rPr>
              <a:t>Starfsmaður í íþróttahúsi sem vinnur aðra hverja helgi</a:t>
            </a:r>
          </a:p>
        </p:txBody>
      </p:sp>
      <p:sp>
        <p:nvSpPr>
          <p:cNvPr id="4" name="Textarammi 3">
            <a:extLst>
              <a:ext uri="{FF2B5EF4-FFF2-40B4-BE49-F238E27FC236}">
                <a16:creationId xmlns:a16="http://schemas.microsoft.com/office/drawing/2014/main" id="{F227C9C9-3927-48DD-AD24-E0BD20BA44FA}"/>
              </a:ext>
            </a:extLst>
          </p:cNvPr>
          <p:cNvSpPr txBox="1"/>
          <p:nvPr/>
        </p:nvSpPr>
        <p:spPr>
          <a:xfrm>
            <a:off x="365326" y="518216"/>
            <a:ext cx="2150588"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is-IS" sz="2800" b="1" dirty="0">
                <a:solidFill>
                  <a:srgbClr val="F18921"/>
                </a:solidFill>
              </a:rPr>
              <a:t>100% starf</a:t>
            </a:r>
          </a:p>
        </p:txBody>
      </p:sp>
      <p:sp>
        <p:nvSpPr>
          <p:cNvPr id="5" name="Sporaskja 4">
            <a:extLst>
              <a:ext uri="{FF2B5EF4-FFF2-40B4-BE49-F238E27FC236}">
                <a16:creationId xmlns:a16="http://schemas.microsoft.com/office/drawing/2014/main" id="{95393A06-4AC8-4210-91A7-52C32CDC2833}"/>
              </a:ext>
            </a:extLst>
          </p:cNvPr>
          <p:cNvSpPr/>
          <p:nvPr/>
        </p:nvSpPr>
        <p:spPr>
          <a:xfrm>
            <a:off x="101600" y="1217075"/>
            <a:ext cx="2836985" cy="2844800"/>
          </a:xfrm>
          <a:prstGeom prst="ellipse">
            <a:avLst/>
          </a:prstGeom>
          <a:solidFill>
            <a:srgbClr val="CBE4CE"/>
          </a:solidFill>
          <a:ln>
            <a:solidFill>
              <a:srgbClr val="CBE4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solidFill>
                <a:schemeClr val="bg1"/>
              </a:solidFill>
            </a:endParaRPr>
          </a:p>
        </p:txBody>
      </p:sp>
      <p:sp>
        <p:nvSpPr>
          <p:cNvPr id="6" name="Textastaðgengill 1">
            <a:extLst>
              <a:ext uri="{FF2B5EF4-FFF2-40B4-BE49-F238E27FC236}">
                <a16:creationId xmlns:a16="http://schemas.microsoft.com/office/drawing/2014/main" id="{BE1D071C-ACC6-409F-8E61-B9DE07FFE069}"/>
              </a:ext>
            </a:extLst>
          </p:cNvPr>
          <p:cNvSpPr txBox="1">
            <a:spLocks/>
          </p:cNvSpPr>
          <p:nvPr/>
        </p:nvSpPr>
        <p:spPr>
          <a:xfrm>
            <a:off x="365326" y="1859876"/>
            <a:ext cx="2293119" cy="1563445"/>
          </a:xfrm>
          <a:prstGeom prst="rect">
            <a:avLst/>
          </a:prstGeom>
        </p:spPr>
        <p:txBody>
          <a:bodyPr/>
          <a:lstStyle>
            <a:lvl1pPr marL="0" indent="0" algn="l" defTabSz="914400" rtl="0" eaLnBrk="1" latinLnBrk="0" hangingPunct="1">
              <a:lnSpc>
                <a:spcPct val="90000"/>
              </a:lnSpc>
              <a:spcBef>
                <a:spcPts val="1000"/>
              </a:spcBef>
              <a:buFontTx/>
              <a:buNone/>
              <a:defRPr sz="3300" b="1" i="0" kern="1200">
                <a:solidFill>
                  <a:srgbClr val="09501E"/>
                </a:solidFill>
                <a:latin typeface="FiraGO SemiBold" panose="020B0503050000020004" pitchFamily="34" charset="0"/>
                <a:ea typeface="+mn-ea"/>
                <a:cs typeface="FiraGO SemiBold" panose="020B05030500000200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1" i="0" kern="1200">
                <a:solidFill>
                  <a:schemeClr val="tx1"/>
                </a:solidFill>
                <a:latin typeface="FiraGO SemiBold" panose="020B0503050000020004" pitchFamily="34" charset="0"/>
                <a:ea typeface="+mn-ea"/>
                <a:cs typeface="FiraGO SemiBold" panose="020B05030500000200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1" i="0" kern="1200">
                <a:solidFill>
                  <a:schemeClr val="tx1"/>
                </a:solidFill>
                <a:latin typeface="FiraGO SemiBold" panose="020B0503050000020004" pitchFamily="34" charset="0"/>
                <a:ea typeface="+mn-ea"/>
                <a:cs typeface="FiraGO SemiBold" panose="020B05030500000200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1" i="0" kern="1200">
                <a:solidFill>
                  <a:schemeClr val="tx1"/>
                </a:solidFill>
                <a:latin typeface="FiraGO SemiBold" panose="020B0503050000020004" pitchFamily="34" charset="0"/>
                <a:ea typeface="+mn-ea"/>
                <a:cs typeface="FiraGO SemiBold" panose="020B05030500000200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1" i="0" kern="1200">
                <a:solidFill>
                  <a:schemeClr val="tx1"/>
                </a:solidFill>
                <a:latin typeface="FiraGO SemiBold" panose="020B0503050000020004" pitchFamily="34" charset="0"/>
                <a:ea typeface="+mn-ea"/>
                <a:cs typeface="FiraGO SemiBold" panose="020B05030500000200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is-IS" sz="2800" dirty="0">
                <a:solidFill>
                  <a:schemeClr val="tx1"/>
                </a:solidFill>
              </a:rPr>
              <a:t>Opnunartími:</a:t>
            </a:r>
          </a:p>
          <a:p>
            <a:pPr algn="ctr"/>
            <a:r>
              <a:rPr lang="is-IS" sz="2000" b="0" dirty="0">
                <a:solidFill>
                  <a:schemeClr val="tx1"/>
                </a:solidFill>
              </a:rPr>
              <a:t>07-22.30 mán-fim</a:t>
            </a:r>
          </a:p>
          <a:p>
            <a:pPr algn="ctr"/>
            <a:r>
              <a:rPr lang="is-IS" sz="2000" b="0" dirty="0">
                <a:solidFill>
                  <a:schemeClr val="tx1"/>
                </a:solidFill>
              </a:rPr>
              <a:t>07-20 föstudagar</a:t>
            </a:r>
          </a:p>
          <a:p>
            <a:pPr algn="ctr"/>
            <a:r>
              <a:rPr lang="is-IS" sz="2000" b="0" dirty="0">
                <a:solidFill>
                  <a:schemeClr val="tx1"/>
                </a:solidFill>
              </a:rPr>
              <a:t>07:30-17 helgar</a:t>
            </a:r>
          </a:p>
          <a:p>
            <a:endParaRPr lang="is-IS" sz="2000" b="0" dirty="0"/>
          </a:p>
        </p:txBody>
      </p:sp>
    </p:spTree>
    <p:extLst>
      <p:ext uri="{BB962C8B-B14F-4D97-AF65-F5344CB8AC3E}">
        <p14:creationId xmlns:p14="http://schemas.microsoft.com/office/powerpoint/2010/main" val="3051857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Mynd 28">
            <a:extLst>
              <a:ext uri="{FF2B5EF4-FFF2-40B4-BE49-F238E27FC236}">
                <a16:creationId xmlns:a16="http://schemas.microsoft.com/office/drawing/2014/main" id="{F953FE93-DE59-4F7F-8686-3E821291C2D2}"/>
              </a:ext>
            </a:extLst>
          </p:cNvPr>
          <p:cNvPicPr/>
          <p:nvPr/>
        </p:nvPicPr>
        <p:blipFill>
          <a:blip r:embed="rId3"/>
          <a:stretch>
            <a:fillRect/>
          </a:stretch>
        </p:blipFill>
        <p:spPr>
          <a:xfrm>
            <a:off x="2337015" y="985285"/>
            <a:ext cx="6925513" cy="4592336"/>
          </a:xfrm>
          <a:prstGeom prst="rect">
            <a:avLst/>
          </a:prstGeom>
        </p:spPr>
      </p:pic>
      <p:sp>
        <p:nvSpPr>
          <p:cNvPr id="4" name="Staðgengill lóðrétts texta 3">
            <a:extLst>
              <a:ext uri="{FF2B5EF4-FFF2-40B4-BE49-F238E27FC236}">
                <a16:creationId xmlns:a16="http://schemas.microsoft.com/office/drawing/2014/main" id="{88224E9D-1A3B-4FB7-9649-AC3795D283D9}"/>
              </a:ext>
            </a:extLst>
          </p:cNvPr>
          <p:cNvSpPr>
            <a:spLocks noGrp="1"/>
          </p:cNvSpPr>
          <p:nvPr>
            <p:ph type="body" orient="vert" sz="quarter" idx="10"/>
          </p:nvPr>
        </p:nvSpPr>
        <p:spPr>
          <a:xfrm rot="16200000">
            <a:off x="980085" y="941505"/>
            <a:ext cx="558119" cy="1796348"/>
          </a:xfrm>
        </p:spPr>
        <p:txBody>
          <a:bodyPr/>
          <a:lstStyle/>
          <a:p>
            <a:pPr algn="l"/>
            <a:r>
              <a:rPr lang="is-IS" dirty="0"/>
              <a:t>Laun voru </a:t>
            </a:r>
          </a:p>
        </p:txBody>
      </p:sp>
      <p:sp>
        <p:nvSpPr>
          <p:cNvPr id="11" name="Staðgengill lóðrétts texta 3">
            <a:extLst>
              <a:ext uri="{FF2B5EF4-FFF2-40B4-BE49-F238E27FC236}">
                <a16:creationId xmlns:a16="http://schemas.microsoft.com/office/drawing/2014/main" id="{5C5631EE-D65E-4221-A473-B54F05915D15}"/>
              </a:ext>
            </a:extLst>
          </p:cNvPr>
          <p:cNvSpPr txBox="1">
            <a:spLocks/>
          </p:cNvSpPr>
          <p:nvPr/>
        </p:nvSpPr>
        <p:spPr>
          <a:xfrm rot="16200000">
            <a:off x="10127669" y="695479"/>
            <a:ext cx="558119" cy="2288400"/>
          </a:xfrm>
          <a:prstGeom prst="rect">
            <a:avLst/>
          </a:prstGeom>
        </p:spPr>
        <p:txBody>
          <a:bodyPr vert="eaVert"/>
          <a:lstStyle>
            <a:lvl1pPr marL="0" indent="0" algn="r" defTabSz="914400" rtl="0" eaLnBrk="1" latinLnBrk="0" hangingPunct="1">
              <a:lnSpc>
                <a:spcPct val="90000"/>
              </a:lnSpc>
              <a:spcBef>
                <a:spcPts val="1000"/>
              </a:spcBef>
              <a:buFontTx/>
              <a:buNone/>
              <a:defRPr sz="2400" b="1" i="0" kern="1200">
                <a:solidFill>
                  <a:srgbClr val="092E1E"/>
                </a:solidFill>
                <a:latin typeface="FiraGO SemiBold" panose="020B0503050000020004" pitchFamily="34" charset="0"/>
                <a:ea typeface="+mn-ea"/>
                <a:cs typeface="FiraGO SemiBold" panose="020B05030500000200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is-IS" dirty="0"/>
              <a:t>Laun verða </a:t>
            </a:r>
          </a:p>
        </p:txBody>
      </p:sp>
      <p:sp>
        <p:nvSpPr>
          <p:cNvPr id="12" name="Textarammi 11">
            <a:extLst>
              <a:ext uri="{FF2B5EF4-FFF2-40B4-BE49-F238E27FC236}">
                <a16:creationId xmlns:a16="http://schemas.microsoft.com/office/drawing/2014/main" id="{4BDA5033-8588-4F09-B877-BA0DA137C1D7}"/>
              </a:ext>
            </a:extLst>
          </p:cNvPr>
          <p:cNvSpPr txBox="1"/>
          <p:nvPr/>
        </p:nvSpPr>
        <p:spPr>
          <a:xfrm>
            <a:off x="78395" y="2686247"/>
            <a:ext cx="1796346" cy="369332"/>
          </a:xfrm>
          <a:prstGeom prst="rect">
            <a:avLst/>
          </a:prstGeom>
          <a:noFill/>
        </p:spPr>
        <p:txBody>
          <a:bodyPr wrap="square" rtlCol="0">
            <a:spAutoFit/>
          </a:bodyPr>
          <a:lstStyle/>
          <a:p>
            <a:r>
              <a:rPr lang="is-IS" dirty="0"/>
              <a:t>Laun 427.388</a:t>
            </a:r>
          </a:p>
        </p:txBody>
      </p:sp>
      <p:sp>
        <p:nvSpPr>
          <p:cNvPr id="14" name="Textarammi 13">
            <a:extLst>
              <a:ext uri="{FF2B5EF4-FFF2-40B4-BE49-F238E27FC236}">
                <a16:creationId xmlns:a16="http://schemas.microsoft.com/office/drawing/2014/main" id="{D6388839-0976-413A-AA64-C8CB0672F23A}"/>
              </a:ext>
            </a:extLst>
          </p:cNvPr>
          <p:cNvSpPr txBox="1"/>
          <p:nvPr/>
        </p:nvSpPr>
        <p:spPr>
          <a:xfrm>
            <a:off x="73750" y="3290393"/>
            <a:ext cx="2328252" cy="369332"/>
          </a:xfrm>
          <a:prstGeom prst="rect">
            <a:avLst/>
          </a:prstGeom>
          <a:noFill/>
        </p:spPr>
        <p:txBody>
          <a:bodyPr wrap="square" rtlCol="0">
            <a:spAutoFit/>
          </a:bodyPr>
          <a:lstStyle/>
          <a:p>
            <a:r>
              <a:rPr lang="is-IS" dirty="0"/>
              <a:t>Vinnuframlag 177 klst.</a:t>
            </a:r>
          </a:p>
        </p:txBody>
      </p:sp>
      <p:sp>
        <p:nvSpPr>
          <p:cNvPr id="16" name="Textarammi 15">
            <a:extLst>
              <a:ext uri="{FF2B5EF4-FFF2-40B4-BE49-F238E27FC236}">
                <a16:creationId xmlns:a16="http://schemas.microsoft.com/office/drawing/2014/main" id="{917681EA-3BAC-46B6-83D4-B788178EFDC1}"/>
              </a:ext>
            </a:extLst>
          </p:cNvPr>
          <p:cNvSpPr txBox="1"/>
          <p:nvPr/>
        </p:nvSpPr>
        <p:spPr>
          <a:xfrm>
            <a:off x="73750" y="3894539"/>
            <a:ext cx="2328252" cy="369332"/>
          </a:xfrm>
          <a:prstGeom prst="rect">
            <a:avLst/>
          </a:prstGeom>
          <a:noFill/>
        </p:spPr>
        <p:txBody>
          <a:bodyPr wrap="square" rtlCol="0">
            <a:spAutoFit/>
          </a:bodyPr>
          <a:lstStyle/>
          <a:p>
            <a:r>
              <a:rPr lang="is-IS" dirty="0"/>
              <a:t>Fjöldi mætinga 22</a:t>
            </a:r>
          </a:p>
        </p:txBody>
      </p:sp>
      <p:sp>
        <p:nvSpPr>
          <p:cNvPr id="18" name="Textarammi 17">
            <a:extLst>
              <a:ext uri="{FF2B5EF4-FFF2-40B4-BE49-F238E27FC236}">
                <a16:creationId xmlns:a16="http://schemas.microsoft.com/office/drawing/2014/main" id="{3E5C722F-AB63-4F37-9C71-47ED25FA3F5D}"/>
              </a:ext>
            </a:extLst>
          </p:cNvPr>
          <p:cNvSpPr txBox="1"/>
          <p:nvPr/>
        </p:nvSpPr>
        <p:spPr>
          <a:xfrm>
            <a:off x="35544" y="4470546"/>
            <a:ext cx="2650982" cy="369332"/>
          </a:xfrm>
          <a:prstGeom prst="rect">
            <a:avLst/>
          </a:prstGeom>
          <a:noFill/>
        </p:spPr>
        <p:txBody>
          <a:bodyPr wrap="square" rtlCol="0">
            <a:spAutoFit/>
          </a:bodyPr>
          <a:lstStyle/>
          <a:p>
            <a:r>
              <a:rPr lang="is-IS" dirty="0"/>
              <a:t>Virði klst. 2.414 kr. </a:t>
            </a:r>
          </a:p>
        </p:txBody>
      </p:sp>
      <p:sp>
        <p:nvSpPr>
          <p:cNvPr id="20" name="Textarammi 19">
            <a:extLst>
              <a:ext uri="{FF2B5EF4-FFF2-40B4-BE49-F238E27FC236}">
                <a16:creationId xmlns:a16="http://schemas.microsoft.com/office/drawing/2014/main" id="{777FE9F0-CF00-44E7-8C67-F7F016CCC201}"/>
              </a:ext>
            </a:extLst>
          </p:cNvPr>
          <p:cNvSpPr txBox="1"/>
          <p:nvPr/>
        </p:nvSpPr>
        <p:spPr>
          <a:xfrm>
            <a:off x="431476" y="5964833"/>
            <a:ext cx="1612800" cy="707886"/>
          </a:xfrm>
          <a:prstGeom prst="rect">
            <a:avLst/>
          </a:prstGeom>
          <a:noFill/>
        </p:spPr>
        <p:txBody>
          <a:bodyPr wrap="square" rtlCol="0">
            <a:spAutoFit/>
          </a:bodyPr>
          <a:lstStyle/>
          <a:p>
            <a:r>
              <a:rPr lang="is-IS" sz="2000" b="1" dirty="0">
                <a:solidFill>
                  <a:schemeClr val="accent6"/>
                </a:solidFill>
              </a:rPr>
              <a:t>Laun hækka um 5.323 kr.</a:t>
            </a:r>
          </a:p>
        </p:txBody>
      </p:sp>
      <p:sp>
        <p:nvSpPr>
          <p:cNvPr id="22" name="Textarammi 21">
            <a:extLst>
              <a:ext uri="{FF2B5EF4-FFF2-40B4-BE49-F238E27FC236}">
                <a16:creationId xmlns:a16="http://schemas.microsoft.com/office/drawing/2014/main" id="{DEE66FC5-6D81-4449-946C-F814E1FE5DE2}"/>
              </a:ext>
            </a:extLst>
          </p:cNvPr>
          <p:cNvSpPr txBox="1"/>
          <p:nvPr/>
        </p:nvSpPr>
        <p:spPr>
          <a:xfrm>
            <a:off x="2528209" y="5961667"/>
            <a:ext cx="1656636" cy="707886"/>
          </a:xfrm>
          <a:prstGeom prst="rect">
            <a:avLst/>
          </a:prstGeom>
          <a:noFill/>
        </p:spPr>
        <p:txBody>
          <a:bodyPr wrap="square" rtlCol="0">
            <a:spAutoFit/>
          </a:bodyPr>
          <a:lstStyle/>
          <a:p>
            <a:r>
              <a:rPr lang="is-IS" sz="2000" b="1" dirty="0">
                <a:solidFill>
                  <a:schemeClr val="accent6"/>
                </a:solidFill>
              </a:rPr>
              <a:t>Frítími eykst um 25,7 klst.</a:t>
            </a:r>
          </a:p>
        </p:txBody>
      </p:sp>
      <p:sp>
        <p:nvSpPr>
          <p:cNvPr id="24" name="Textarammi 23">
            <a:extLst>
              <a:ext uri="{FF2B5EF4-FFF2-40B4-BE49-F238E27FC236}">
                <a16:creationId xmlns:a16="http://schemas.microsoft.com/office/drawing/2014/main" id="{86290FF1-C569-457F-ABD5-24D0D2D4CAE8}"/>
              </a:ext>
            </a:extLst>
          </p:cNvPr>
          <p:cNvSpPr txBox="1"/>
          <p:nvPr/>
        </p:nvSpPr>
        <p:spPr>
          <a:xfrm>
            <a:off x="7445728" y="5961667"/>
            <a:ext cx="1816800" cy="707886"/>
          </a:xfrm>
          <a:prstGeom prst="rect">
            <a:avLst/>
          </a:prstGeom>
          <a:noFill/>
        </p:spPr>
        <p:txBody>
          <a:bodyPr wrap="square" rtlCol="0">
            <a:spAutoFit/>
          </a:bodyPr>
          <a:lstStyle/>
          <a:p>
            <a:r>
              <a:rPr lang="is-IS" sz="2000" b="1" dirty="0" err="1">
                <a:solidFill>
                  <a:schemeClr val="accent6"/>
                </a:solidFill>
              </a:rPr>
              <a:t>Mætingum</a:t>
            </a:r>
            <a:r>
              <a:rPr lang="is-IS" sz="2000" b="1" dirty="0">
                <a:solidFill>
                  <a:schemeClr val="accent6"/>
                </a:solidFill>
              </a:rPr>
              <a:t> fækkar um 2,7</a:t>
            </a:r>
          </a:p>
        </p:txBody>
      </p:sp>
      <p:sp>
        <p:nvSpPr>
          <p:cNvPr id="26" name="Textarammi 25">
            <a:extLst>
              <a:ext uri="{FF2B5EF4-FFF2-40B4-BE49-F238E27FC236}">
                <a16:creationId xmlns:a16="http://schemas.microsoft.com/office/drawing/2014/main" id="{BCBC4144-B65C-4837-A278-6BB35A70210F}"/>
              </a:ext>
            </a:extLst>
          </p:cNvPr>
          <p:cNvSpPr txBox="1"/>
          <p:nvPr/>
        </p:nvSpPr>
        <p:spPr>
          <a:xfrm>
            <a:off x="9825998" y="5964833"/>
            <a:ext cx="1826210" cy="707886"/>
          </a:xfrm>
          <a:prstGeom prst="rect">
            <a:avLst/>
          </a:prstGeom>
          <a:noFill/>
        </p:spPr>
        <p:txBody>
          <a:bodyPr wrap="square" rtlCol="0">
            <a:spAutoFit/>
          </a:bodyPr>
          <a:lstStyle/>
          <a:p>
            <a:r>
              <a:rPr lang="is-IS" sz="2000" b="1" dirty="0">
                <a:solidFill>
                  <a:schemeClr val="accent6"/>
                </a:solidFill>
              </a:rPr>
              <a:t>Virði klst. eykst um 18,5% </a:t>
            </a:r>
          </a:p>
        </p:txBody>
      </p:sp>
      <p:sp>
        <p:nvSpPr>
          <p:cNvPr id="39" name="Rétthyrningur: Ávöl horn 38">
            <a:extLst>
              <a:ext uri="{FF2B5EF4-FFF2-40B4-BE49-F238E27FC236}">
                <a16:creationId xmlns:a16="http://schemas.microsoft.com/office/drawing/2014/main" id="{53CC7648-235E-4733-970A-F6F7C9FAC81B}"/>
              </a:ext>
            </a:extLst>
          </p:cNvPr>
          <p:cNvSpPr/>
          <p:nvPr/>
        </p:nvSpPr>
        <p:spPr>
          <a:xfrm>
            <a:off x="2335551" y="2198897"/>
            <a:ext cx="3393126" cy="203200"/>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41" name="Rétthyrningur: Ávöl horn 40">
            <a:extLst>
              <a:ext uri="{FF2B5EF4-FFF2-40B4-BE49-F238E27FC236}">
                <a16:creationId xmlns:a16="http://schemas.microsoft.com/office/drawing/2014/main" id="{3285E8BA-6E30-4C78-AD12-05B3F5CF55DC}"/>
              </a:ext>
            </a:extLst>
          </p:cNvPr>
          <p:cNvSpPr/>
          <p:nvPr/>
        </p:nvSpPr>
        <p:spPr>
          <a:xfrm>
            <a:off x="5799771" y="2198897"/>
            <a:ext cx="3462757" cy="189466"/>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43" name="Rétthyrningur: Ávöl horn 42">
            <a:extLst>
              <a:ext uri="{FF2B5EF4-FFF2-40B4-BE49-F238E27FC236}">
                <a16:creationId xmlns:a16="http://schemas.microsoft.com/office/drawing/2014/main" id="{717AA724-BFF9-4DA7-A54C-81B6D978EE47}"/>
              </a:ext>
            </a:extLst>
          </p:cNvPr>
          <p:cNvSpPr/>
          <p:nvPr/>
        </p:nvSpPr>
        <p:spPr>
          <a:xfrm>
            <a:off x="2334084" y="4327942"/>
            <a:ext cx="2328252" cy="203200"/>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45" name="Rétthyrningur: Ávöl horn 44">
            <a:extLst>
              <a:ext uri="{FF2B5EF4-FFF2-40B4-BE49-F238E27FC236}">
                <a16:creationId xmlns:a16="http://schemas.microsoft.com/office/drawing/2014/main" id="{F457A057-5059-4481-9018-BB11786A6365}"/>
              </a:ext>
            </a:extLst>
          </p:cNvPr>
          <p:cNvSpPr/>
          <p:nvPr/>
        </p:nvSpPr>
        <p:spPr>
          <a:xfrm>
            <a:off x="2334084" y="4541672"/>
            <a:ext cx="2328252" cy="203200"/>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47" name="Rétthyrningur: Ávöl horn 46">
            <a:extLst>
              <a:ext uri="{FF2B5EF4-FFF2-40B4-BE49-F238E27FC236}">
                <a16:creationId xmlns:a16="http://schemas.microsoft.com/office/drawing/2014/main" id="{256CF4BF-4A80-4D3D-94E3-81EEB55CD573}"/>
              </a:ext>
            </a:extLst>
          </p:cNvPr>
          <p:cNvSpPr/>
          <p:nvPr/>
        </p:nvSpPr>
        <p:spPr>
          <a:xfrm>
            <a:off x="2334084" y="5161140"/>
            <a:ext cx="2328252" cy="180823"/>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49" name="Rétthyrningur: Ávöl horn 48">
            <a:extLst>
              <a:ext uri="{FF2B5EF4-FFF2-40B4-BE49-F238E27FC236}">
                <a16:creationId xmlns:a16="http://schemas.microsoft.com/office/drawing/2014/main" id="{241F66B4-ED59-4A0E-8A18-44F040DB4F4F}"/>
              </a:ext>
            </a:extLst>
          </p:cNvPr>
          <p:cNvSpPr/>
          <p:nvPr/>
        </p:nvSpPr>
        <p:spPr>
          <a:xfrm>
            <a:off x="5799770" y="4316400"/>
            <a:ext cx="2328252" cy="228303"/>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51" name="Rétthyrningur: Ávöl horn 50">
            <a:extLst>
              <a:ext uri="{FF2B5EF4-FFF2-40B4-BE49-F238E27FC236}">
                <a16:creationId xmlns:a16="http://schemas.microsoft.com/office/drawing/2014/main" id="{50EC881F-0AA9-488B-BA24-3E3E378035D6}"/>
              </a:ext>
            </a:extLst>
          </p:cNvPr>
          <p:cNvSpPr/>
          <p:nvPr/>
        </p:nvSpPr>
        <p:spPr>
          <a:xfrm>
            <a:off x="5799770" y="4544790"/>
            <a:ext cx="2328253" cy="189466"/>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53" name="Rétthyrningur: Ávöl horn 52">
            <a:extLst>
              <a:ext uri="{FF2B5EF4-FFF2-40B4-BE49-F238E27FC236}">
                <a16:creationId xmlns:a16="http://schemas.microsoft.com/office/drawing/2014/main" id="{69EDE808-DC7E-4993-9C44-CF6E77057288}"/>
              </a:ext>
            </a:extLst>
          </p:cNvPr>
          <p:cNvSpPr/>
          <p:nvPr/>
        </p:nvSpPr>
        <p:spPr>
          <a:xfrm>
            <a:off x="5799771" y="5167365"/>
            <a:ext cx="2328252" cy="189467"/>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56" name="Sporaskja 55">
            <a:extLst>
              <a:ext uri="{FF2B5EF4-FFF2-40B4-BE49-F238E27FC236}">
                <a16:creationId xmlns:a16="http://schemas.microsoft.com/office/drawing/2014/main" id="{A5040E4F-A6F8-47F9-9922-DFC141109A58}"/>
              </a:ext>
            </a:extLst>
          </p:cNvPr>
          <p:cNvSpPr/>
          <p:nvPr/>
        </p:nvSpPr>
        <p:spPr>
          <a:xfrm>
            <a:off x="8685311" y="5267134"/>
            <a:ext cx="528070" cy="44763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31" name="Textarammi 30">
            <a:extLst>
              <a:ext uri="{FF2B5EF4-FFF2-40B4-BE49-F238E27FC236}">
                <a16:creationId xmlns:a16="http://schemas.microsoft.com/office/drawing/2014/main" id="{27D349C0-B951-4B7A-B5A4-415A5954013F}"/>
              </a:ext>
            </a:extLst>
          </p:cNvPr>
          <p:cNvSpPr txBox="1"/>
          <p:nvPr/>
        </p:nvSpPr>
        <p:spPr>
          <a:xfrm>
            <a:off x="9262528" y="2645644"/>
            <a:ext cx="1796346" cy="369332"/>
          </a:xfrm>
          <a:prstGeom prst="rect">
            <a:avLst/>
          </a:prstGeom>
          <a:noFill/>
        </p:spPr>
        <p:txBody>
          <a:bodyPr wrap="square" rtlCol="0">
            <a:spAutoFit/>
          </a:bodyPr>
          <a:lstStyle/>
          <a:p>
            <a:r>
              <a:rPr lang="is-IS" dirty="0"/>
              <a:t>Laun 432.711</a:t>
            </a:r>
          </a:p>
        </p:txBody>
      </p:sp>
      <p:sp>
        <p:nvSpPr>
          <p:cNvPr id="32" name="Textarammi 31">
            <a:extLst>
              <a:ext uri="{FF2B5EF4-FFF2-40B4-BE49-F238E27FC236}">
                <a16:creationId xmlns:a16="http://schemas.microsoft.com/office/drawing/2014/main" id="{67328EBE-914D-4088-87BB-533DD547F9B0}"/>
              </a:ext>
            </a:extLst>
          </p:cNvPr>
          <p:cNvSpPr txBox="1"/>
          <p:nvPr/>
        </p:nvSpPr>
        <p:spPr>
          <a:xfrm>
            <a:off x="9262528" y="3290393"/>
            <a:ext cx="3199114" cy="369332"/>
          </a:xfrm>
          <a:prstGeom prst="rect">
            <a:avLst/>
          </a:prstGeom>
          <a:noFill/>
        </p:spPr>
        <p:txBody>
          <a:bodyPr wrap="square" rtlCol="0">
            <a:spAutoFit/>
          </a:bodyPr>
          <a:lstStyle/>
          <a:p>
            <a:r>
              <a:rPr lang="is-IS" dirty="0"/>
              <a:t>Vinnuframlag 151,3 klst.</a:t>
            </a:r>
          </a:p>
        </p:txBody>
      </p:sp>
      <p:sp>
        <p:nvSpPr>
          <p:cNvPr id="33" name="Textarammi 32">
            <a:extLst>
              <a:ext uri="{FF2B5EF4-FFF2-40B4-BE49-F238E27FC236}">
                <a16:creationId xmlns:a16="http://schemas.microsoft.com/office/drawing/2014/main" id="{02EE7D65-39B2-4077-B245-FCF86AB41274}"/>
              </a:ext>
            </a:extLst>
          </p:cNvPr>
          <p:cNvSpPr txBox="1"/>
          <p:nvPr/>
        </p:nvSpPr>
        <p:spPr>
          <a:xfrm>
            <a:off x="9262528" y="4500836"/>
            <a:ext cx="2650982" cy="369332"/>
          </a:xfrm>
          <a:prstGeom prst="rect">
            <a:avLst/>
          </a:prstGeom>
          <a:noFill/>
        </p:spPr>
        <p:txBody>
          <a:bodyPr wrap="square" rtlCol="0">
            <a:spAutoFit/>
          </a:bodyPr>
          <a:lstStyle/>
          <a:p>
            <a:r>
              <a:rPr lang="is-IS" dirty="0"/>
              <a:t>Virði klst. 2.860 kr. </a:t>
            </a:r>
          </a:p>
        </p:txBody>
      </p:sp>
      <p:sp>
        <p:nvSpPr>
          <p:cNvPr id="37" name="Textarammi 36">
            <a:extLst>
              <a:ext uri="{FF2B5EF4-FFF2-40B4-BE49-F238E27FC236}">
                <a16:creationId xmlns:a16="http://schemas.microsoft.com/office/drawing/2014/main" id="{C9315E66-23F0-4F47-BA48-562E91CDF438}"/>
              </a:ext>
            </a:extLst>
          </p:cNvPr>
          <p:cNvSpPr txBox="1"/>
          <p:nvPr/>
        </p:nvSpPr>
        <p:spPr>
          <a:xfrm>
            <a:off x="9262528" y="3881803"/>
            <a:ext cx="3199114" cy="369332"/>
          </a:xfrm>
          <a:prstGeom prst="rect">
            <a:avLst/>
          </a:prstGeom>
          <a:noFill/>
        </p:spPr>
        <p:txBody>
          <a:bodyPr wrap="square" rtlCol="0">
            <a:spAutoFit/>
          </a:bodyPr>
          <a:lstStyle/>
          <a:p>
            <a:r>
              <a:rPr lang="is-IS" dirty="0"/>
              <a:t>Fjöldi mætinga 19,3</a:t>
            </a:r>
          </a:p>
        </p:txBody>
      </p:sp>
      <p:sp>
        <p:nvSpPr>
          <p:cNvPr id="2" name="Staðgengill lóðrétts texta 3">
            <a:extLst>
              <a:ext uri="{FF2B5EF4-FFF2-40B4-BE49-F238E27FC236}">
                <a16:creationId xmlns:a16="http://schemas.microsoft.com/office/drawing/2014/main" id="{302CAE4E-14D6-46DC-935C-F3448FCD4E64}"/>
              </a:ext>
            </a:extLst>
          </p:cNvPr>
          <p:cNvSpPr txBox="1">
            <a:spLocks/>
          </p:cNvSpPr>
          <p:nvPr/>
        </p:nvSpPr>
        <p:spPr>
          <a:xfrm rot="16200000">
            <a:off x="5548631" y="5251664"/>
            <a:ext cx="558119" cy="1884862"/>
          </a:xfrm>
          <a:prstGeom prst="rect">
            <a:avLst/>
          </a:prstGeom>
        </p:spPr>
        <p:txBody>
          <a:bodyPr vert="eaVert"/>
          <a:lstStyle>
            <a:lvl1pPr marL="0" indent="0" algn="r" defTabSz="914400" rtl="0" eaLnBrk="1" latinLnBrk="0" hangingPunct="1">
              <a:lnSpc>
                <a:spcPct val="90000"/>
              </a:lnSpc>
              <a:spcBef>
                <a:spcPts val="1000"/>
              </a:spcBef>
              <a:buFontTx/>
              <a:buNone/>
              <a:defRPr sz="2400" b="1" i="0" kern="1200">
                <a:solidFill>
                  <a:srgbClr val="092E1E"/>
                </a:solidFill>
                <a:latin typeface="FiraGO SemiBold" panose="020B0503050000020004" pitchFamily="34" charset="0"/>
                <a:ea typeface="+mn-ea"/>
                <a:cs typeface="FiraGO SemiBold" panose="020B05030500000200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is-IS" dirty="0">
                <a:solidFill>
                  <a:srgbClr val="F18921"/>
                </a:solidFill>
              </a:rPr>
              <a:t>Samanburður</a:t>
            </a:r>
          </a:p>
        </p:txBody>
      </p:sp>
      <p:sp>
        <p:nvSpPr>
          <p:cNvPr id="3" name="Rétthyrningur 2">
            <a:extLst>
              <a:ext uri="{FF2B5EF4-FFF2-40B4-BE49-F238E27FC236}">
                <a16:creationId xmlns:a16="http://schemas.microsoft.com/office/drawing/2014/main" id="{FB1CCE69-9E27-416C-9D4C-31EB4C8D5F5D}"/>
              </a:ext>
            </a:extLst>
          </p:cNvPr>
          <p:cNvSpPr/>
          <p:nvPr/>
        </p:nvSpPr>
        <p:spPr>
          <a:xfrm>
            <a:off x="306041" y="697117"/>
            <a:ext cx="1588955" cy="5581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5" name="Textarammi 4">
            <a:extLst>
              <a:ext uri="{FF2B5EF4-FFF2-40B4-BE49-F238E27FC236}">
                <a16:creationId xmlns:a16="http://schemas.microsoft.com/office/drawing/2014/main" id="{17C6E512-F6F4-495B-9465-A9B24D0E8FE7}"/>
              </a:ext>
            </a:extLst>
          </p:cNvPr>
          <p:cNvSpPr txBox="1"/>
          <p:nvPr/>
        </p:nvSpPr>
        <p:spPr>
          <a:xfrm>
            <a:off x="2102390" y="314055"/>
            <a:ext cx="8184654" cy="523220"/>
          </a:xfrm>
          <a:prstGeom prst="rect">
            <a:avLst/>
          </a:prstGeom>
          <a:noFill/>
        </p:spPr>
        <p:txBody>
          <a:bodyPr wrap="square" rtlCol="0">
            <a:spAutoFit/>
          </a:bodyPr>
          <a:lstStyle/>
          <a:p>
            <a:r>
              <a:rPr lang="is-IS" sz="2800" b="1" dirty="0">
                <a:solidFill>
                  <a:srgbClr val="09501E"/>
                </a:solidFill>
              </a:rPr>
              <a:t>Aukinn frítími um 25,7 klst. = 5.323 kr. hærri laun</a:t>
            </a:r>
          </a:p>
        </p:txBody>
      </p:sp>
      <p:sp>
        <p:nvSpPr>
          <p:cNvPr id="6" name="Rétthyrningur: Ávöl horn 5">
            <a:extLst>
              <a:ext uri="{FF2B5EF4-FFF2-40B4-BE49-F238E27FC236}">
                <a16:creationId xmlns:a16="http://schemas.microsoft.com/office/drawing/2014/main" id="{99FB531D-647D-447A-8A72-C64D76FA2E00}"/>
              </a:ext>
            </a:extLst>
          </p:cNvPr>
          <p:cNvSpPr/>
          <p:nvPr/>
        </p:nvSpPr>
        <p:spPr>
          <a:xfrm>
            <a:off x="5799770" y="2404025"/>
            <a:ext cx="3462757" cy="189466"/>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7" name="Sporaskja 6">
            <a:extLst>
              <a:ext uri="{FF2B5EF4-FFF2-40B4-BE49-F238E27FC236}">
                <a16:creationId xmlns:a16="http://schemas.microsoft.com/office/drawing/2014/main" id="{607F1363-3561-4A5A-9101-5298D973E35A}"/>
              </a:ext>
            </a:extLst>
          </p:cNvPr>
          <p:cNvSpPr/>
          <p:nvPr/>
        </p:nvSpPr>
        <p:spPr>
          <a:xfrm>
            <a:off x="5200607" y="5251551"/>
            <a:ext cx="528070" cy="44763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8" name="Rétthyrningur: Ávöl horn 7">
            <a:extLst>
              <a:ext uri="{FF2B5EF4-FFF2-40B4-BE49-F238E27FC236}">
                <a16:creationId xmlns:a16="http://schemas.microsoft.com/office/drawing/2014/main" id="{D082A077-B847-4CDC-97E7-1D4CCA5EE3DA}"/>
              </a:ext>
            </a:extLst>
          </p:cNvPr>
          <p:cNvSpPr/>
          <p:nvPr/>
        </p:nvSpPr>
        <p:spPr>
          <a:xfrm>
            <a:off x="2825088" y="934871"/>
            <a:ext cx="5090614" cy="447635"/>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Tree>
    <p:extLst>
      <p:ext uri="{BB962C8B-B14F-4D97-AF65-F5344CB8AC3E}">
        <p14:creationId xmlns:p14="http://schemas.microsoft.com/office/powerpoint/2010/main" val="830677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5"/>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53"/>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3"/>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P spid="16" grpId="0"/>
      <p:bldP spid="18" grpId="0"/>
      <p:bldP spid="20" grpId="0"/>
      <p:bldP spid="22" grpId="0"/>
      <p:bldP spid="24" grpId="0"/>
      <p:bldP spid="26" grpId="0"/>
      <p:bldP spid="43" grpId="0" animBg="1"/>
      <p:bldP spid="45" grpId="0" animBg="1"/>
      <p:bldP spid="47" grpId="0" animBg="1"/>
      <p:bldP spid="49" grpId="0" animBg="1"/>
      <p:bldP spid="51" grpId="0" animBg="1"/>
      <p:bldP spid="53" grpId="0" animBg="1"/>
      <p:bldP spid="56" grpId="0" animBg="1"/>
      <p:bldP spid="31" grpId="0"/>
      <p:bldP spid="32" grpId="0"/>
      <p:bldP spid="33" grpId="0"/>
      <p:bldP spid="37" grpId="0"/>
      <p:bldP spid="5" grpId="0"/>
      <p:bldP spid="6"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ynd 4">
            <a:extLst>
              <a:ext uri="{FF2B5EF4-FFF2-40B4-BE49-F238E27FC236}">
                <a16:creationId xmlns:a16="http://schemas.microsoft.com/office/drawing/2014/main" id="{12E9B341-10D9-47E0-85FA-8EA6A334EDAF}"/>
              </a:ext>
            </a:extLst>
          </p:cNvPr>
          <p:cNvPicPr/>
          <p:nvPr/>
        </p:nvPicPr>
        <p:blipFill>
          <a:blip r:embed="rId3"/>
          <a:stretch>
            <a:fillRect/>
          </a:stretch>
        </p:blipFill>
        <p:spPr>
          <a:xfrm>
            <a:off x="3031837" y="1217075"/>
            <a:ext cx="8184655" cy="5371293"/>
          </a:xfrm>
          <a:prstGeom prst="rect">
            <a:avLst/>
          </a:prstGeom>
        </p:spPr>
      </p:pic>
      <p:sp>
        <p:nvSpPr>
          <p:cNvPr id="7" name="Textarammi 6">
            <a:extLst>
              <a:ext uri="{FF2B5EF4-FFF2-40B4-BE49-F238E27FC236}">
                <a16:creationId xmlns:a16="http://schemas.microsoft.com/office/drawing/2014/main" id="{FCA378EB-1C42-4392-ABD8-55CEE2EEC5EF}"/>
              </a:ext>
            </a:extLst>
          </p:cNvPr>
          <p:cNvSpPr txBox="1"/>
          <p:nvPr/>
        </p:nvSpPr>
        <p:spPr>
          <a:xfrm>
            <a:off x="3031838" y="407777"/>
            <a:ext cx="8184654" cy="523220"/>
          </a:xfrm>
          <a:prstGeom prst="rect">
            <a:avLst/>
          </a:prstGeom>
          <a:noFill/>
        </p:spPr>
        <p:txBody>
          <a:bodyPr wrap="square" rtlCol="0">
            <a:spAutoFit/>
          </a:bodyPr>
          <a:lstStyle/>
          <a:p>
            <a:r>
              <a:rPr lang="is-IS" sz="2800" b="1" dirty="0">
                <a:solidFill>
                  <a:srgbClr val="09501E"/>
                </a:solidFill>
              </a:rPr>
              <a:t>Starfsmaður í íþróttahúsi sem vinnur aðra hverja helgi</a:t>
            </a:r>
          </a:p>
        </p:txBody>
      </p:sp>
      <p:sp>
        <p:nvSpPr>
          <p:cNvPr id="9" name="Textarammi 8">
            <a:extLst>
              <a:ext uri="{FF2B5EF4-FFF2-40B4-BE49-F238E27FC236}">
                <a16:creationId xmlns:a16="http://schemas.microsoft.com/office/drawing/2014/main" id="{90935728-527A-4FFF-8775-E34378F9FB85}"/>
              </a:ext>
            </a:extLst>
          </p:cNvPr>
          <p:cNvSpPr txBox="1"/>
          <p:nvPr/>
        </p:nvSpPr>
        <p:spPr>
          <a:xfrm>
            <a:off x="365326" y="518216"/>
            <a:ext cx="2150588"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is-IS" sz="2800" b="1" dirty="0">
                <a:solidFill>
                  <a:srgbClr val="F18921"/>
                </a:solidFill>
              </a:rPr>
              <a:t>100% starf</a:t>
            </a:r>
          </a:p>
        </p:txBody>
      </p:sp>
      <p:sp>
        <p:nvSpPr>
          <p:cNvPr id="11" name="Sporaskja 10">
            <a:extLst>
              <a:ext uri="{FF2B5EF4-FFF2-40B4-BE49-F238E27FC236}">
                <a16:creationId xmlns:a16="http://schemas.microsoft.com/office/drawing/2014/main" id="{A39E5848-E378-454E-9B6B-DF30DED03813}"/>
              </a:ext>
            </a:extLst>
          </p:cNvPr>
          <p:cNvSpPr/>
          <p:nvPr/>
        </p:nvSpPr>
        <p:spPr>
          <a:xfrm>
            <a:off x="101600" y="1217075"/>
            <a:ext cx="2836985" cy="2844800"/>
          </a:xfrm>
          <a:prstGeom prst="ellipse">
            <a:avLst/>
          </a:prstGeom>
          <a:solidFill>
            <a:srgbClr val="CBE4CE"/>
          </a:solidFill>
          <a:ln>
            <a:solidFill>
              <a:srgbClr val="CBE4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solidFill>
                <a:schemeClr val="bg1"/>
              </a:solidFill>
            </a:endParaRPr>
          </a:p>
        </p:txBody>
      </p:sp>
      <p:sp>
        <p:nvSpPr>
          <p:cNvPr id="13" name="Textastaðgengill 1">
            <a:extLst>
              <a:ext uri="{FF2B5EF4-FFF2-40B4-BE49-F238E27FC236}">
                <a16:creationId xmlns:a16="http://schemas.microsoft.com/office/drawing/2014/main" id="{84F0C724-6038-492F-B16C-79803C35B94E}"/>
              </a:ext>
            </a:extLst>
          </p:cNvPr>
          <p:cNvSpPr txBox="1">
            <a:spLocks/>
          </p:cNvSpPr>
          <p:nvPr/>
        </p:nvSpPr>
        <p:spPr>
          <a:xfrm>
            <a:off x="365326" y="1859876"/>
            <a:ext cx="2293119" cy="1563445"/>
          </a:xfrm>
          <a:prstGeom prst="rect">
            <a:avLst/>
          </a:prstGeom>
        </p:spPr>
        <p:txBody>
          <a:bodyPr/>
          <a:lstStyle>
            <a:lvl1pPr marL="0" indent="0" algn="l" defTabSz="914400" rtl="0" eaLnBrk="1" latinLnBrk="0" hangingPunct="1">
              <a:lnSpc>
                <a:spcPct val="90000"/>
              </a:lnSpc>
              <a:spcBef>
                <a:spcPts val="1000"/>
              </a:spcBef>
              <a:buFontTx/>
              <a:buNone/>
              <a:defRPr sz="3300" b="1" i="0" kern="1200">
                <a:solidFill>
                  <a:srgbClr val="09501E"/>
                </a:solidFill>
                <a:latin typeface="FiraGO SemiBold" panose="020B0503050000020004" pitchFamily="34" charset="0"/>
                <a:ea typeface="+mn-ea"/>
                <a:cs typeface="FiraGO SemiBold" panose="020B05030500000200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1" i="0" kern="1200">
                <a:solidFill>
                  <a:schemeClr val="tx1"/>
                </a:solidFill>
                <a:latin typeface="FiraGO SemiBold" panose="020B0503050000020004" pitchFamily="34" charset="0"/>
                <a:ea typeface="+mn-ea"/>
                <a:cs typeface="FiraGO SemiBold" panose="020B05030500000200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1" i="0" kern="1200">
                <a:solidFill>
                  <a:schemeClr val="tx1"/>
                </a:solidFill>
                <a:latin typeface="FiraGO SemiBold" panose="020B0503050000020004" pitchFamily="34" charset="0"/>
                <a:ea typeface="+mn-ea"/>
                <a:cs typeface="FiraGO SemiBold" panose="020B05030500000200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1" i="0" kern="1200">
                <a:solidFill>
                  <a:schemeClr val="tx1"/>
                </a:solidFill>
                <a:latin typeface="FiraGO SemiBold" panose="020B0503050000020004" pitchFamily="34" charset="0"/>
                <a:ea typeface="+mn-ea"/>
                <a:cs typeface="FiraGO SemiBold" panose="020B05030500000200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1" i="0" kern="1200">
                <a:solidFill>
                  <a:schemeClr val="tx1"/>
                </a:solidFill>
                <a:latin typeface="FiraGO SemiBold" panose="020B0503050000020004" pitchFamily="34" charset="0"/>
                <a:ea typeface="+mn-ea"/>
                <a:cs typeface="FiraGO SemiBold" panose="020B05030500000200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is-IS" sz="2800" dirty="0">
                <a:solidFill>
                  <a:schemeClr val="tx1"/>
                </a:solidFill>
              </a:rPr>
              <a:t>Opnunartími:</a:t>
            </a:r>
          </a:p>
          <a:p>
            <a:pPr algn="ctr"/>
            <a:r>
              <a:rPr lang="is-IS" sz="2000" b="0" dirty="0">
                <a:solidFill>
                  <a:schemeClr val="tx1"/>
                </a:solidFill>
              </a:rPr>
              <a:t>07-22.30 mán-fim</a:t>
            </a:r>
          </a:p>
          <a:p>
            <a:pPr algn="ctr"/>
            <a:r>
              <a:rPr lang="is-IS" sz="2000" b="0" dirty="0">
                <a:solidFill>
                  <a:schemeClr val="tx1"/>
                </a:solidFill>
              </a:rPr>
              <a:t>07-20 föstudagar</a:t>
            </a:r>
          </a:p>
          <a:p>
            <a:pPr algn="ctr"/>
            <a:r>
              <a:rPr lang="is-IS" sz="2000" b="0" dirty="0">
                <a:solidFill>
                  <a:schemeClr val="tx1"/>
                </a:solidFill>
              </a:rPr>
              <a:t>07:30-17 helgar</a:t>
            </a:r>
          </a:p>
          <a:p>
            <a:endParaRPr lang="is-IS" sz="2000" b="0" dirty="0"/>
          </a:p>
        </p:txBody>
      </p:sp>
      <p:sp>
        <p:nvSpPr>
          <p:cNvPr id="14" name="Deilingarmerki 13">
            <a:extLst>
              <a:ext uri="{FF2B5EF4-FFF2-40B4-BE49-F238E27FC236}">
                <a16:creationId xmlns:a16="http://schemas.microsoft.com/office/drawing/2014/main" id="{04C60CC2-6FC1-4171-91B9-677A5D880F30}"/>
              </a:ext>
            </a:extLst>
          </p:cNvPr>
          <p:cNvSpPr/>
          <p:nvPr/>
        </p:nvSpPr>
        <p:spPr>
          <a:xfrm>
            <a:off x="436728" y="4606119"/>
            <a:ext cx="900753" cy="620974"/>
          </a:xfrm>
          <a:prstGeom prst="mathDivide">
            <a:avLst/>
          </a:prstGeom>
          <a:solidFill>
            <a:srgbClr val="09501E"/>
          </a:solidFill>
          <a:ln>
            <a:solidFill>
              <a:srgbClr val="0950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5" name="Textarammi 14">
            <a:extLst>
              <a:ext uri="{FF2B5EF4-FFF2-40B4-BE49-F238E27FC236}">
                <a16:creationId xmlns:a16="http://schemas.microsoft.com/office/drawing/2014/main" id="{DA00B170-8E8F-49DB-A2EB-B84DF3DC61C8}"/>
              </a:ext>
            </a:extLst>
          </p:cNvPr>
          <p:cNvSpPr txBox="1"/>
          <p:nvPr/>
        </p:nvSpPr>
        <p:spPr>
          <a:xfrm>
            <a:off x="1520092" y="4600206"/>
            <a:ext cx="1269242" cy="584775"/>
          </a:xfrm>
          <a:prstGeom prst="rect">
            <a:avLst/>
          </a:prstGeom>
          <a:noFill/>
        </p:spPr>
        <p:txBody>
          <a:bodyPr wrap="square" rtlCol="0">
            <a:spAutoFit/>
          </a:bodyPr>
          <a:lstStyle/>
          <a:p>
            <a:r>
              <a:rPr lang="is-IS" sz="3200" b="1" dirty="0">
                <a:solidFill>
                  <a:srgbClr val="09501E"/>
                </a:solidFill>
              </a:rPr>
              <a:t>25,7</a:t>
            </a:r>
          </a:p>
        </p:txBody>
      </p:sp>
      <p:sp>
        <p:nvSpPr>
          <p:cNvPr id="16" name="Rétthyrningur: Ávöl horn 15">
            <a:extLst>
              <a:ext uri="{FF2B5EF4-FFF2-40B4-BE49-F238E27FC236}">
                <a16:creationId xmlns:a16="http://schemas.microsoft.com/office/drawing/2014/main" id="{7A171A3C-5814-41DB-8BBE-426A3A0D6795}"/>
              </a:ext>
            </a:extLst>
          </p:cNvPr>
          <p:cNvSpPr/>
          <p:nvPr/>
        </p:nvSpPr>
        <p:spPr>
          <a:xfrm>
            <a:off x="6851176" y="1337481"/>
            <a:ext cx="1125940" cy="634620"/>
          </a:xfrm>
          <a:prstGeom prst="roundRect">
            <a:avLst/>
          </a:prstGeom>
          <a:noFill/>
          <a:ln w="38100">
            <a:solidFill>
              <a:srgbClr val="0950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8" name="Rétthyrningur: Ávöl horn 17">
            <a:extLst>
              <a:ext uri="{FF2B5EF4-FFF2-40B4-BE49-F238E27FC236}">
                <a16:creationId xmlns:a16="http://schemas.microsoft.com/office/drawing/2014/main" id="{B296172E-A64F-438E-A88B-D4586B66B16B}"/>
              </a:ext>
            </a:extLst>
          </p:cNvPr>
          <p:cNvSpPr/>
          <p:nvPr/>
        </p:nvSpPr>
        <p:spPr>
          <a:xfrm>
            <a:off x="5734332" y="3311869"/>
            <a:ext cx="1125940" cy="634620"/>
          </a:xfrm>
          <a:prstGeom prst="roundRect">
            <a:avLst/>
          </a:prstGeom>
          <a:noFill/>
          <a:ln w="38100">
            <a:solidFill>
              <a:srgbClr val="0950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20" name="Rétthyrningur: Ávöl horn 19">
            <a:extLst>
              <a:ext uri="{FF2B5EF4-FFF2-40B4-BE49-F238E27FC236}">
                <a16:creationId xmlns:a16="http://schemas.microsoft.com/office/drawing/2014/main" id="{93A5E0EB-4796-4593-ADFC-D1BC6089FC30}"/>
              </a:ext>
            </a:extLst>
          </p:cNvPr>
          <p:cNvSpPr/>
          <p:nvPr/>
        </p:nvSpPr>
        <p:spPr>
          <a:xfrm>
            <a:off x="4617487" y="4269495"/>
            <a:ext cx="1125940" cy="634620"/>
          </a:xfrm>
          <a:prstGeom prst="roundRect">
            <a:avLst/>
          </a:prstGeom>
          <a:noFill/>
          <a:ln w="38100">
            <a:solidFill>
              <a:srgbClr val="0950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Tree>
    <p:extLst>
      <p:ext uri="{BB962C8B-B14F-4D97-AF65-F5344CB8AC3E}">
        <p14:creationId xmlns:p14="http://schemas.microsoft.com/office/powerpoint/2010/main" val="2539322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astaðgengill 3">
            <a:extLst>
              <a:ext uri="{FF2B5EF4-FFF2-40B4-BE49-F238E27FC236}">
                <a16:creationId xmlns:a16="http://schemas.microsoft.com/office/drawing/2014/main" id="{CD746A02-5E29-48CB-A321-236E28F54160}"/>
              </a:ext>
            </a:extLst>
          </p:cNvPr>
          <p:cNvSpPr>
            <a:spLocks noGrp="1"/>
          </p:cNvSpPr>
          <p:nvPr>
            <p:ph type="body" sz="quarter" idx="10"/>
          </p:nvPr>
        </p:nvSpPr>
        <p:spPr>
          <a:xfrm>
            <a:off x="969453" y="3528435"/>
            <a:ext cx="9306230" cy="1729399"/>
          </a:xfrm>
        </p:spPr>
        <p:txBody>
          <a:bodyPr/>
          <a:lstStyle/>
          <a:p>
            <a:r>
              <a:rPr lang="is-IS" dirty="0"/>
              <a:t>Hlutastarf</a:t>
            </a:r>
            <a:endParaRPr lang="is-IS" sz="2800" i="1" dirty="0"/>
          </a:p>
        </p:txBody>
      </p:sp>
      <p:sp>
        <p:nvSpPr>
          <p:cNvPr id="5" name="Textastaðgengill 4">
            <a:extLst>
              <a:ext uri="{FF2B5EF4-FFF2-40B4-BE49-F238E27FC236}">
                <a16:creationId xmlns:a16="http://schemas.microsoft.com/office/drawing/2014/main" id="{78B2E950-AF5E-486C-B067-7E668D7E8E5C}"/>
              </a:ext>
            </a:extLst>
          </p:cNvPr>
          <p:cNvSpPr>
            <a:spLocks noGrp="1"/>
          </p:cNvSpPr>
          <p:nvPr>
            <p:ph type="body" sz="quarter" idx="11"/>
          </p:nvPr>
        </p:nvSpPr>
        <p:spPr>
          <a:xfrm>
            <a:off x="1078094" y="2015841"/>
            <a:ext cx="6309534" cy="681037"/>
          </a:xfrm>
        </p:spPr>
        <p:txBody>
          <a:bodyPr/>
          <a:lstStyle/>
          <a:p>
            <a:r>
              <a:rPr lang="is-IS" dirty="0"/>
              <a:t>Starfsmaður í íþróttahúsi </a:t>
            </a:r>
          </a:p>
          <a:p>
            <a:r>
              <a:rPr lang="is-IS" dirty="0"/>
              <a:t>Sveitarfélög</a:t>
            </a:r>
          </a:p>
        </p:txBody>
      </p:sp>
    </p:spTree>
    <p:extLst>
      <p:ext uri="{BB962C8B-B14F-4D97-AF65-F5344CB8AC3E}">
        <p14:creationId xmlns:p14="http://schemas.microsoft.com/office/powerpoint/2010/main" val="2574426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taðgengill lóðrétts texta 3">
            <a:extLst>
              <a:ext uri="{FF2B5EF4-FFF2-40B4-BE49-F238E27FC236}">
                <a16:creationId xmlns:a16="http://schemas.microsoft.com/office/drawing/2014/main" id="{336AFB19-A105-4253-B3A4-0AFABDD65C0B}"/>
              </a:ext>
            </a:extLst>
          </p:cNvPr>
          <p:cNvSpPr txBox="1">
            <a:spLocks/>
          </p:cNvSpPr>
          <p:nvPr/>
        </p:nvSpPr>
        <p:spPr>
          <a:xfrm rot="16200000">
            <a:off x="6757393" y="-3630826"/>
            <a:ext cx="558119" cy="8582384"/>
          </a:xfrm>
          <a:prstGeom prst="rect">
            <a:avLst/>
          </a:prstGeom>
        </p:spPr>
        <p:txBody>
          <a:bodyPr vert="eaVert"/>
          <a:lstStyle>
            <a:lvl1pPr marL="0" indent="0" algn="r" defTabSz="914400" rtl="0" eaLnBrk="1" latinLnBrk="0" hangingPunct="1">
              <a:lnSpc>
                <a:spcPct val="90000"/>
              </a:lnSpc>
              <a:spcBef>
                <a:spcPts val="1000"/>
              </a:spcBef>
              <a:buFontTx/>
              <a:buNone/>
              <a:defRPr sz="2400" b="1" i="0" kern="1200">
                <a:solidFill>
                  <a:srgbClr val="092E1E"/>
                </a:solidFill>
                <a:latin typeface="FiraGO SemiBold" panose="020B0503050000020004" pitchFamily="34" charset="0"/>
                <a:ea typeface="+mn-ea"/>
                <a:cs typeface="FiraGO SemiBold" panose="020B05030500000200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is-IS" sz="3200" dirty="0"/>
              <a:t>Starfsmaður í íþróttahúsi sem vinnur 3. hver helgi</a:t>
            </a:r>
          </a:p>
          <a:p>
            <a:pPr algn="ctr"/>
            <a:endParaRPr lang="is-IS" sz="3200" dirty="0"/>
          </a:p>
        </p:txBody>
      </p:sp>
      <p:pic>
        <p:nvPicPr>
          <p:cNvPr id="8" name="Mynd 7">
            <a:extLst>
              <a:ext uri="{FF2B5EF4-FFF2-40B4-BE49-F238E27FC236}">
                <a16:creationId xmlns:a16="http://schemas.microsoft.com/office/drawing/2014/main" id="{ED4BA462-541C-4313-8649-7843C4D29D07}"/>
              </a:ext>
            </a:extLst>
          </p:cNvPr>
          <p:cNvPicPr>
            <a:picLocks noChangeAspect="1"/>
          </p:cNvPicPr>
          <p:nvPr/>
        </p:nvPicPr>
        <p:blipFill>
          <a:blip r:embed="rId3"/>
          <a:stretch>
            <a:fillRect/>
          </a:stretch>
        </p:blipFill>
        <p:spPr>
          <a:xfrm>
            <a:off x="2895664" y="1190279"/>
            <a:ext cx="8431981" cy="5515321"/>
          </a:xfrm>
          <a:prstGeom prst="rect">
            <a:avLst/>
          </a:prstGeom>
        </p:spPr>
      </p:pic>
      <p:sp>
        <p:nvSpPr>
          <p:cNvPr id="12" name="Sporaskja 11">
            <a:extLst>
              <a:ext uri="{FF2B5EF4-FFF2-40B4-BE49-F238E27FC236}">
                <a16:creationId xmlns:a16="http://schemas.microsoft.com/office/drawing/2014/main" id="{7C90C321-A583-46B2-AABD-F63FBE8E9C30}"/>
              </a:ext>
            </a:extLst>
          </p:cNvPr>
          <p:cNvSpPr/>
          <p:nvPr/>
        </p:nvSpPr>
        <p:spPr>
          <a:xfrm>
            <a:off x="164331" y="1285874"/>
            <a:ext cx="2524278" cy="2590090"/>
          </a:xfrm>
          <a:prstGeom prst="ellipse">
            <a:avLst/>
          </a:prstGeom>
          <a:solidFill>
            <a:srgbClr val="CBE4CE"/>
          </a:solidFill>
          <a:ln>
            <a:solidFill>
              <a:srgbClr val="CBE4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solidFill>
                <a:schemeClr val="bg1"/>
              </a:solidFill>
            </a:endParaRPr>
          </a:p>
        </p:txBody>
      </p:sp>
      <p:sp>
        <p:nvSpPr>
          <p:cNvPr id="14" name="Textastaðgengill 1">
            <a:extLst>
              <a:ext uri="{FF2B5EF4-FFF2-40B4-BE49-F238E27FC236}">
                <a16:creationId xmlns:a16="http://schemas.microsoft.com/office/drawing/2014/main" id="{10B213A1-9D00-4365-A000-35B736CC3AD9}"/>
              </a:ext>
            </a:extLst>
          </p:cNvPr>
          <p:cNvSpPr txBox="1">
            <a:spLocks/>
          </p:cNvSpPr>
          <p:nvPr/>
        </p:nvSpPr>
        <p:spPr>
          <a:xfrm>
            <a:off x="273838" y="1865555"/>
            <a:ext cx="2293119" cy="1563445"/>
          </a:xfrm>
          <a:prstGeom prst="rect">
            <a:avLst/>
          </a:prstGeom>
        </p:spPr>
        <p:txBody>
          <a:bodyPr/>
          <a:lstStyle>
            <a:lvl1pPr marL="0" indent="0" algn="l" defTabSz="914400" rtl="0" eaLnBrk="1" latinLnBrk="0" hangingPunct="1">
              <a:lnSpc>
                <a:spcPct val="90000"/>
              </a:lnSpc>
              <a:spcBef>
                <a:spcPts val="1000"/>
              </a:spcBef>
              <a:buFontTx/>
              <a:buNone/>
              <a:defRPr sz="3300" b="1" i="0" kern="1200">
                <a:solidFill>
                  <a:srgbClr val="09501E"/>
                </a:solidFill>
                <a:latin typeface="FiraGO SemiBold" panose="020B0503050000020004" pitchFamily="34" charset="0"/>
                <a:ea typeface="+mn-ea"/>
                <a:cs typeface="FiraGO SemiBold" panose="020B05030500000200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1" i="0" kern="1200">
                <a:solidFill>
                  <a:schemeClr val="tx1"/>
                </a:solidFill>
                <a:latin typeface="FiraGO SemiBold" panose="020B0503050000020004" pitchFamily="34" charset="0"/>
                <a:ea typeface="+mn-ea"/>
                <a:cs typeface="FiraGO SemiBold" panose="020B05030500000200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1" i="0" kern="1200">
                <a:solidFill>
                  <a:schemeClr val="tx1"/>
                </a:solidFill>
                <a:latin typeface="FiraGO SemiBold" panose="020B0503050000020004" pitchFamily="34" charset="0"/>
                <a:ea typeface="+mn-ea"/>
                <a:cs typeface="FiraGO SemiBold" panose="020B05030500000200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1" i="0" kern="1200">
                <a:solidFill>
                  <a:schemeClr val="tx1"/>
                </a:solidFill>
                <a:latin typeface="FiraGO SemiBold" panose="020B0503050000020004" pitchFamily="34" charset="0"/>
                <a:ea typeface="+mn-ea"/>
                <a:cs typeface="FiraGO SemiBold" panose="020B05030500000200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1" i="0" kern="1200">
                <a:solidFill>
                  <a:schemeClr val="tx1"/>
                </a:solidFill>
                <a:latin typeface="FiraGO SemiBold" panose="020B0503050000020004" pitchFamily="34" charset="0"/>
                <a:ea typeface="+mn-ea"/>
                <a:cs typeface="FiraGO SemiBold" panose="020B05030500000200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is-IS" sz="2800" dirty="0">
                <a:solidFill>
                  <a:schemeClr val="tx1"/>
                </a:solidFill>
              </a:rPr>
              <a:t>Opnunartími:</a:t>
            </a:r>
          </a:p>
          <a:p>
            <a:pPr algn="ctr"/>
            <a:r>
              <a:rPr lang="is-IS" sz="2000" b="0" dirty="0">
                <a:solidFill>
                  <a:schemeClr val="tx1"/>
                </a:solidFill>
              </a:rPr>
              <a:t>07-22.30 mán til fim</a:t>
            </a:r>
          </a:p>
          <a:p>
            <a:pPr algn="ctr"/>
            <a:r>
              <a:rPr lang="is-IS" sz="2000" b="0" dirty="0">
                <a:solidFill>
                  <a:schemeClr val="tx1"/>
                </a:solidFill>
              </a:rPr>
              <a:t>07-20 föstudagar</a:t>
            </a:r>
          </a:p>
          <a:p>
            <a:pPr algn="ctr"/>
            <a:r>
              <a:rPr lang="is-IS" sz="2000" b="0" dirty="0">
                <a:solidFill>
                  <a:schemeClr val="tx1"/>
                </a:solidFill>
              </a:rPr>
              <a:t>08:30-17 helgar</a:t>
            </a:r>
          </a:p>
          <a:p>
            <a:endParaRPr lang="is-IS" sz="2000" b="0" dirty="0"/>
          </a:p>
        </p:txBody>
      </p:sp>
      <p:sp>
        <p:nvSpPr>
          <p:cNvPr id="2" name="Rétthyrningur 1">
            <a:extLst>
              <a:ext uri="{FF2B5EF4-FFF2-40B4-BE49-F238E27FC236}">
                <a16:creationId xmlns:a16="http://schemas.microsoft.com/office/drawing/2014/main" id="{0F8B4D84-D065-4F7E-9AF4-EDAE09BDBA08}"/>
              </a:ext>
            </a:extLst>
          </p:cNvPr>
          <p:cNvSpPr/>
          <p:nvPr/>
        </p:nvSpPr>
        <p:spPr>
          <a:xfrm>
            <a:off x="320722" y="764275"/>
            <a:ext cx="1494430" cy="42600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0" name="Textarammi 9">
            <a:extLst>
              <a:ext uri="{FF2B5EF4-FFF2-40B4-BE49-F238E27FC236}">
                <a16:creationId xmlns:a16="http://schemas.microsoft.com/office/drawing/2014/main" id="{8CC3EF6E-F993-4099-A81E-5F5E3D139708}"/>
              </a:ext>
            </a:extLst>
          </p:cNvPr>
          <p:cNvSpPr txBox="1"/>
          <p:nvPr/>
        </p:nvSpPr>
        <p:spPr>
          <a:xfrm>
            <a:off x="273838" y="541633"/>
            <a:ext cx="2150588"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is-IS" sz="2800" b="1" dirty="0">
                <a:solidFill>
                  <a:srgbClr val="F18921"/>
                </a:solidFill>
              </a:rPr>
              <a:t>81% starf</a:t>
            </a:r>
          </a:p>
        </p:txBody>
      </p:sp>
    </p:spTree>
    <p:extLst>
      <p:ext uri="{BB962C8B-B14F-4D97-AF65-F5344CB8AC3E}">
        <p14:creationId xmlns:p14="http://schemas.microsoft.com/office/powerpoint/2010/main" val="2247780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ynd 4">
            <a:extLst>
              <a:ext uri="{FF2B5EF4-FFF2-40B4-BE49-F238E27FC236}">
                <a16:creationId xmlns:a16="http://schemas.microsoft.com/office/drawing/2014/main" id="{BD440520-35BF-44CC-B7E9-A517F75485E6}"/>
              </a:ext>
            </a:extLst>
          </p:cNvPr>
          <p:cNvPicPr>
            <a:picLocks noChangeAspect="1"/>
          </p:cNvPicPr>
          <p:nvPr/>
        </p:nvPicPr>
        <p:blipFill rotWithShape="1">
          <a:blip r:embed="rId3"/>
          <a:srcRect t="7507"/>
          <a:stretch/>
        </p:blipFill>
        <p:spPr>
          <a:xfrm>
            <a:off x="181246" y="1118061"/>
            <a:ext cx="11781466" cy="5429489"/>
          </a:xfrm>
          <a:prstGeom prst="rect">
            <a:avLst/>
          </a:prstGeom>
        </p:spPr>
      </p:pic>
      <p:sp>
        <p:nvSpPr>
          <p:cNvPr id="6" name="Staðgengill lóðrétts texta 3">
            <a:extLst>
              <a:ext uri="{FF2B5EF4-FFF2-40B4-BE49-F238E27FC236}">
                <a16:creationId xmlns:a16="http://schemas.microsoft.com/office/drawing/2014/main" id="{B07B018C-0043-4DB2-9CC7-EF3517EF1440}"/>
              </a:ext>
            </a:extLst>
          </p:cNvPr>
          <p:cNvSpPr txBox="1">
            <a:spLocks/>
          </p:cNvSpPr>
          <p:nvPr/>
        </p:nvSpPr>
        <p:spPr>
          <a:xfrm rot="16200000">
            <a:off x="6081576" y="-2669056"/>
            <a:ext cx="558800" cy="6511273"/>
          </a:xfrm>
          <a:prstGeom prst="rect">
            <a:avLst/>
          </a:prstGeom>
        </p:spPr>
        <p:txBody>
          <a:bodyPr vert="eaVert"/>
          <a:lstStyle>
            <a:lvl1pPr marL="0" indent="0" algn="r" defTabSz="914400" rtl="0" eaLnBrk="1" latinLnBrk="0" hangingPunct="1">
              <a:lnSpc>
                <a:spcPct val="90000"/>
              </a:lnSpc>
              <a:spcBef>
                <a:spcPts val="1000"/>
              </a:spcBef>
              <a:buFontTx/>
              <a:buNone/>
              <a:defRPr sz="2400" b="1" i="0" kern="1200">
                <a:solidFill>
                  <a:srgbClr val="092E1E"/>
                </a:solidFill>
                <a:latin typeface="FiraGO SemiBold" panose="020B0503050000020004" pitchFamily="34" charset="0"/>
                <a:ea typeface="+mn-ea"/>
                <a:cs typeface="FiraGO SemiBold" panose="020B05030500000200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endParaRPr lang="is-IS" dirty="0"/>
          </a:p>
        </p:txBody>
      </p:sp>
      <p:sp>
        <p:nvSpPr>
          <p:cNvPr id="7" name="Staðgengill lóðrétts texta 3">
            <a:extLst>
              <a:ext uri="{FF2B5EF4-FFF2-40B4-BE49-F238E27FC236}">
                <a16:creationId xmlns:a16="http://schemas.microsoft.com/office/drawing/2014/main" id="{18F41879-F1C0-4984-A3F8-8F308331BB5E}"/>
              </a:ext>
            </a:extLst>
          </p:cNvPr>
          <p:cNvSpPr>
            <a:spLocks noGrp="1"/>
          </p:cNvSpPr>
          <p:nvPr>
            <p:ph type="body" orient="vert" sz="quarter" idx="10"/>
          </p:nvPr>
        </p:nvSpPr>
        <p:spPr>
          <a:xfrm rot="16200000">
            <a:off x="5973762" y="-4602401"/>
            <a:ext cx="558800" cy="10506075"/>
          </a:xfrm>
        </p:spPr>
        <p:txBody>
          <a:bodyPr/>
          <a:lstStyle/>
          <a:p>
            <a:pPr algn="l"/>
            <a:r>
              <a:rPr lang="is-IS" dirty="0"/>
              <a:t>140 klst. voru 81% starf en verður 93% starf = Laun hækka um 40.549 kr. eða 11%</a:t>
            </a:r>
          </a:p>
        </p:txBody>
      </p:sp>
      <p:sp>
        <p:nvSpPr>
          <p:cNvPr id="8" name="Rétthyrningur 7">
            <a:extLst>
              <a:ext uri="{FF2B5EF4-FFF2-40B4-BE49-F238E27FC236}">
                <a16:creationId xmlns:a16="http://schemas.microsoft.com/office/drawing/2014/main" id="{8D30A66F-16B4-4082-A9C9-5DAE9AEEC21E}"/>
              </a:ext>
            </a:extLst>
          </p:cNvPr>
          <p:cNvSpPr/>
          <p:nvPr/>
        </p:nvSpPr>
        <p:spPr>
          <a:xfrm>
            <a:off x="333375" y="771525"/>
            <a:ext cx="967712" cy="2857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9" name="Rétthyrningur: Ávöl horn 8">
            <a:extLst>
              <a:ext uri="{FF2B5EF4-FFF2-40B4-BE49-F238E27FC236}">
                <a16:creationId xmlns:a16="http://schemas.microsoft.com/office/drawing/2014/main" id="{22E9369A-BDC0-4C88-9AAD-8A2E910204BE}"/>
              </a:ext>
            </a:extLst>
          </p:cNvPr>
          <p:cNvSpPr/>
          <p:nvPr/>
        </p:nvSpPr>
        <p:spPr>
          <a:xfrm>
            <a:off x="5991225" y="1177687"/>
            <a:ext cx="771525" cy="502445"/>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1" name="Rétthyrningur: Ávöl horn 10">
            <a:extLst>
              <a:ext uri="{FF2B5EF4-FFF2-40B4-BE49-F238E27FC236}">
                <a16:creationId xmlns:a16="http://schemas.microsoft.com/office/drawing/2014/main" id="{10F63C69-EB50-497A-92DF-C58AA928093F}"/>
              </a:ext>
            </a:extLst>
          </p:cNvPr>
          <p:cNvSpPr/>
          <p:nvPr/>
        </p:nvSpPr>
        <p:spPr>
          <a:xfrm>
            <a:off x="171450" y="2577152"/>
            <a:ext cx="3867150" cy="28948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3" name="Rétthyrningur: Ávöl horn 12">
            <a:extLst>
              <a:ext uri="{FF2B5EF4-FFF2-40B4-BE49-F238E27FC236}">
                <a16:creationId xmlns:a16="http://schemas.microsoft.com/office/drawing/2014/main" id="{708262C3-10D0-4714-B805-9423526DFE9C}"/>
              </a:ext>
            </a:extLst>
          </p:cNvPr>
          <p:cNvSpPr/>
          <p:nvPr/>
        </p:nvSpPr>
        <p:spPr>
          <a:xfrm>
            <a:off x="4087647" y="2567627"/>
            <a:ext cx="3867150" cy="264283"/>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5" name="Rétthyrningur: Ávöl horn 14">
            <a:extLst>
              <a:ext uri="{FF2B5EF4-FFF2-40B4-BE49-F238E27FC236}">
                <a16:creationId xmlns:a16="http://schemas.microsoft.com/office/drawing/2014/main" id="{C2EBBE87-929A-4E73-9C29-724089D7128D}"/>
              </a:ext>
            </a:extLst>
          </p:cNvPr>
          <p:cNvSpPr/>
          <p:nvPr/>
        </p:nvSpPr>
        <p:spPr>
          <a:xfrm>
            <a:off x="7994319" y="2563504"/>
            <a:ext cx="3867150" cy="28948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7" name="Rétthyrningur: Ávöl horn 16">
            <a:extLst>
              <a:ext uri="{FF2B5EF4-FFF2-40B4-BE49-F238E27FC236}">
                <a16:creationId xmlns:a16="http://schemas.microsoft.com/office/drawing/2014/main" id="{75CC1D83-6978-4803-BFBE-61436C4F3BBD}"/>
              </a:ext>
            </a:extLst>
          </p:cNvPr>
          <p:cNvSpPr/>
          <p:nvPr/>
        </p:nvSpPr>
        <p:spPr>
          <a:xfrm>
            <a:off x="4086225" y="2870756"/>
            <a:ext cx="3867150" cy="238125"/>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9" name="Rétthyrningur: Ávöl horn 18">
            <a:extLst>
              <a:ext uri="{FF2B5EF4-FFF2-40B4-BE49-F238E27FC236}">
                <a16:creationId xmlns:a16="http://schemas.microsoft.com/office/drawing/2014/main" id="{1C4A8200-4B06-4048-B884-BBF42FAA19DD}"/>
              </a:ext>
            </a:extLst>
          </p:cNvPr>
          <p:cNvSpPr/>
          <p:nvPr/>
        </p:nvSpPr>
        <p:spPr>
          <a:xfrm>
            <a:off x="7998442" y="2838450"/>
            <a:ext cx="3867150" cy="28948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21" name="Rétthyrningur: Ávöl horn 20">
            <a:extLst>
              <a:ext uri="{FF2B5EF4-FFF2-40B4-BE49-F238E27FC236}">
                <a16:creationId xmlns:a16="http://schemas.microsoft.com/office/drawing/2014/main" id="{574E4A60-D806-4715-B621-FAA17EBBC592}"/>
              </a:ext>
            </a:extLst>
          </p:cNvPr>
          <p:cNvSpPr/>
          <p:nvPr/>
        </p:nvSpPr>
        <p:spPr>
          <a:xfrm>
            <a:off x="200025" y="3083481"/>
            <a:ext cx="2638425" cy="558801"/>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23" name="Rétthyrningur: Ávöl horn 22">
            <a:extLst>
              <a:ext uri="{FF2B5EF4-FFF2-40B4-BE49-F238E27FC236}">
                <a16:creationId xmlns:a16="http://schemas.microsoft.com/office/drawing/2014/main" id="{BBB5F61B-479E-4E54-8433-09018273C108}"/>
              </a:ext>
            </a:extLst>
          </p:cNvPr>
          <p:cNvSpPr/>
          <p:nvPr/>
        </p:nvSpPr>
        <p:spPr>
          <a:xfrm>
            <a:off x="4067175" y="3126428"/>
            <a:ext cx="2638425" cy="984249"/>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25" name="Rétthyrningur: Ávöl horn 24">
            <a:extLst>
              <a:ext uri="{FF2B5EF4-FFF2-40B4-BE49-F238E27FC236}">
                <a16:creationId xmlns:a16="http://schemas.microsoft.com/office/drawing/2014/main" id="{B3347F39-3B41-4175-8357-F3F587F7BF3C}"/>
              </a:ext>
            </a:extLst>
          </p:cNvPr>
          <p:cNvSpPr/>
          <p:nvPr/>
        </p:nvSpPr>
        <p:spPr>
          <a:xfrm>
            <a:off x="8010525" y="3121026"/>
            <a:ext cx="2638425" cy="984249"/>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27" name="Rétthyrningur: Ávöl horn 26">
            <a:extLst>
              <a:ext uri="{FF2B5EF4-FFF2-40B4-BE49-F238E27FC236}">
                <a16:creationId xmlns:a16="http://schemas.microsoft.com/office/drawing/2014/main" id="{B6D5D823-0215-43F7-82BC-4C2365903340}"/>
              </a:ext>
            </a:extLst>
          </p:cNvPr>
          <p:cNvSpPr/>
          <p:nvPr/>
        </p:nvSpPr>
        <p:spPr>
          <a:xfrm>
            <a:off x="180975" y="5038725"/>
            <a:ext cx="2724150" cy="28948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29" name="Rétthyrningur: Ávöl horn 28">
            <a:extLst>
              <a:ext uri="{FF2B5EF4-FFF2-40B4-BE49-F238E27FC236}">
                <a16:creationId xmlns:a16="http://schemas.microsoft.com/office/drawing/2014/main" id="{17754D06-9612-4154-A0DE-204385E0BA0C}"/>
              </a:ext>
            </a:extLst>
          </p:cNvPr>
          <p:cNvSpPr/>
          <p:nvPr/>
        </p:nvSpPr>
        <p:spPr>
          <a:xfrm>
            <a:off x="185098" y="5286375"/>
            <a:ext cx="2724150" cy="28948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1" name="Rétthyrningur: Ávöl horn 30">
            <a:extLst>
              <a:ext uri="{FF2B5EF4-FFF2-40B4-BE49-F238E27FC236}">
                <a16:creationId xmlns:a16="http://schemas.microsoft.com/office/drawing/2014/main" id="{FD9B7D0C-4AC3-48EA-B1E8-E8D2BAB5709A}"/>
              </a:ext>
            </a:extLst>
          </p:cNvPr>
          <p:cNvSpPr/>
          <p:nvPr/>
        </p:nvSpPr>
        <p:spPr>
          <a:xfrm>
            <a:off x="4105275" y="5048250"/>
            <a:ext cx="2724150" cy="28948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3" name="Rétthyrningur: Ávöl horn 32">
            <a:extLst>
              <a:ext uri="{FF2B5EF4-FFF2-40B4-BE49-F238E27FC236}">
                <a16:creationId xmlns:a16="http://schemas.microsoft.com/office/drawing/2014/main" id="{EAAC550F-F872-4F50-A6B6-F747FD99FFC7}"/>
              </a:ext>
            </a:extLst>
          </p:cNvPr>
          <p:cNvSpPr/>
          <p:nvPr/>
        </p:nvSpPr>
        <p:spPr>
          <a:xfrm>
            <a:off x="4109398" y="5295900"/>
            <a:ext cx="2724150" cy="28948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5" name="Rétthyrningur: Ávöl horn 34">
            <a:extLst>
              <a:ext uri="{FF2B5EF4-FFF2-40B4-BE49-F238E27FC236}">
                <a16:creationId xmlns:a16="http://schemas.microsoft.com/office/drawing/2014/main" id="{DE048E9A-F6F8-4AF2-B5A8-53AABAF6F109}"/>
              </a:ext>
            </a:extLst>
          </p:cNvPr>
          <p:cNvSpPr/>
          <p:nvPr/>
        </p:nvSpPr>
        <p:spPr>
          <a:xfrm>
            <a:off x="8001000" y="5030479"/>
            <a:ext cx="2724150" cy="28948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7" name="Rétthyrningur: Ávöl horn 36">
            <a:extLst>
              <a:ext uri="{FF2B5EF4-FFF2-40B4-BE49-F238E27FC236}">
                <a16:creationId xmlns:a16="http://schemas.microsoft.com/office/drawing/2014/main" id="{7F473E81-1925-4768-A27D-77C6715D1D0E}"/>
              </a:ext>
            </a:extLst>
          </p:cNvPr>
          <p:cNvSpPr/>
          <p:nvPr/>
        </p:nvSpPr>
        <p:spPr>
          <a:xfrm>
            <a:off x="7998299" y="5305425"/>
            <a:ext cx="2724150" cy="28948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9" name="Rétthyrningur: Ávöl horn 38">
            <a:extLst>
              <a:ext uri="{FF2B5EF4-FFF2-40B4-BE49-F238E27FC236}">
                <a16:creationId xmlns:a16="http://schemas.microsoft.com/office/drawing/2014/main" id="{1C5C59DA-EBC3-4E70-8792-4CED15E1209D}"/>
              </a:ext>
            </a:extLst>
          </p:cNvPr>
          <p:cNvSpPr/>
          <p:nvPr/>
        </p:nvSpPr>
        <p:spPr>
          <a:xfrm>
            <a:off x="4095750" y="6286500"/>
            <a:ext cx="2724150" cy="28948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41" name="Rétthyrningur: Ávöl horn 40">
            <a:extLst>
              <a:ext uri="{FF2B5EF4-FFF2-40B4-BE49-F238E27FC236}">
                <a16:creationId xmlns:a16="http://schemas.microsoft.com/office/drawing/2014/main" id="{6C0EF361-4E49-46CC-A679-C1C07535740F}"/>
              </a:ext>
            </a:extLst>
          </p:cNvPr>
          <p:cNvSpPr/>
          <p:nvPr/>
        </p:nvSpPr>
        <p:spPr>
          <a:xfrm>
            <a:off x="8039100" y="6267450"/>
            <a:ext cx="2724150" cy="28948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42" name="Sporaskja 41">
            <a:extLst>
              <a:ext uri="{FF2B5EF4-FFF2-40B4-BE49-F238E27FC236}">
                <a16:creationId xmlns:a16="http://schemas.microsoft.com/office/drawing/2014/main" id="{AB026702-7FE3-4356-8F93-2390B52B8653}"/>
              </a:ext>
            </a:extLst>
          </p:cNvPr>
          <p:cNvSpPr/>
          <p:nvPr/>
        </p:nvSpPr>
        <p:spPr>
          <a:xfrm>
            <a:off x="3400425" y="6115050"/>
            <a:ext cx="638175" cy="627064"/>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46" name="Sporaskja 45">
            <a:extLst>
              <a:ext uri="{FF2B5EF4-FFF2-40B4-BE49-F238E27FC236}">
                <a16:creationId xmlns:a16="http://schemas.microsoft.com/office/drawing/2014/main" id="{3FF20EBB-0960-41ED-8B05-8AECCD1C8E06}"/>
              </a:ext>
            </a:extLst>
          </p:cNvPr>
          <p:cNvSpPr/>
          <p:nvPr/>
        </p:nvSpPr>
        <p:spPr>
          <a:xfrm>
            <a:off x="7353300" y="6124575"/>
            <a:ext cx="638175" cy="627064"/>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48" name="Sporaskja 47">
            <a:extLst>
              <a:ext uri="{FF2B5EF4-FFF2-40B4-BE49-F238E27FC236}">
                <a16:creationId xmlns:a16="http://schemas.microsoft.com/office/drawing/2014/main" id="{B5E99BCB-6F12-4E5C-9CEC-3A992D9AE825}"/>
              </a:ext>
            </a:extLst>
          </p:cNvPr>
          <p:cNvSpPr/>
          <p:nvPr/>
        </p:nvSpPr>
        <p:spPr>
          <a:xfrm>
            <a:off x="11277600" y="6124575"/>
            <a:ext cx="638175" cy="627064"/>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Tree>
    <p:extLst>
      <p:ext uri="{BB962C8B-B14F-4D97-AF65-F5344CB8AC3E}">
        <p14:creationId xmlns:p14="http://schemas.microsoft.com/office/powerpoint/2010/main" val="2794814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9"/>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6"/>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17" grpId="0" animBg="1"/>
      <p:bldP spid="19" grpId="0" animBg="1"/>
      <p:bldP spid="21" grpId="0" animBg="1"/>
      <p:bldP spid="23" grpId="0" animBg="1"/>
      <p:bldP spid="25" grpId="0" animBg="1"/>
      <p:bldP spid="27" grpId="0" animBg="1"/>
      <p:bldP spid="29" grpId="0" animBg="1"/>
      <p:bldP spid="31" grpId="0" animBg="1"/>
      <p:bldP spid="33" grpId="0" animBg="1"/>
      <p:bldP spid="35" grpId="0" animBg="1"/>
      <p:bldP spid="37" grpId="0" animBg="1"/>
      <p:bldP spid="39" grpId="0" animBg="1"/>
      <p:bldP spid="41" grpId="0" animBg="1"/>
      <p:bldP spid="42" grpId="0" animBg="1"/>
      <p:bldP spid="46" grpId="0" animBg="1"/>
      <p:bldP spid="4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ynd 4">
            <a:extLst>
              <a:ext uri="{FF2B5EF4-FFF2-40B4-BE49-F238E27FC236}">
                <a16:creationId xmlns:a16="http://schemas.microsoft.com/office/drawing/2014/main" id="{C0E91980-1990-471A-BE95-1AD40E770440}"/>
              </a:ext>
            </a:extLst>
          </p:cNvPr>
          <p:cNvPicPr>
            <a:picLocks noChangeAspect="1"/>
          </p:cNvPicPr>
          <p:nvPr/>
        </p:nvPicPr>
        <p:blipFill>
          <a:blip r:embed="rId3"/>
          <a:stretch>
            <a:fillRect/>
          </a:stretch>
        </p:blipFill>
        <p:spPr>
          <a:xfrm>
            <a:off x="2869382" y="1213146"/>
            <a:ext cx="8617768" cy="5644854"/>
          </a:xfrm>
          <a:prstGeom prst="rect">
            <a:avLst/>
          </a:prstGeom>
        </p:spPr>
      </p:pic>
      <p:sp>
        <p:nvSpPr>
          <p:cNvPr id="7" name="Staðgengill lóðrétts texta 3">
            <a:extLst>
              <a:ext uri="{FF2B5EF4-FFF2-40B4-BE49-F238E27FC236}">
                <a16:creationId xmlns:a16="http://schemas.microsoft.com/office/drawing/2014/main" id="{81B5B894-5C90-41D7-92BC-BDCE0DC8262E}"/>
              </a:ext>
            </a:extLst>
          </p:cNvPr>
          <p:cNvSpPr txBox="1">
            <a:spLocks/>
          </p:cNvSpPr>
          <p:nvPr/>
        </p:nvSpPr>
        <p:spPr>
          <a:xfrm rot="16200000">
            <a:off x="6948213" y="-3877027"/>
            <a:ext cx="558119" cy="9127714"/>
          </a:xfrm>
          <a:prstGeom prst="rect">
            <a:avLst/>
          </a:prstGeom>
        </p:spPr>
        <p:txBody>
          <a:bodyPr vert="eaVert"/>
          <a:lstStyle>
            <a:lvl1pPr marL="0" indent="0" algn="r" defTabSz="914400" rtl="0" eaLnBrk="1" latinLnBrk="0" hangingPunct="1">
              <a:lnSpc>
                <a:spcPct val="90000"/>
              </a:lnSpc>
              <a:spcBef>
                <a:spcPts val="1000"/>
              </a:spcBef>
              <a:buFontTx/>
              <a:buNone/>
              <a:defRPr sz="2400" b="1" i="0" kern="1200">
                <a:solidFill>
                  <a:srgbClr val="092E1E"/>
                </a:solidFill>
                <a:latin typeface="FiraGO SemiBold" panose="020B0503050000020004" pitchFamily="34" charset="0"/>
                <a:ea typeface="+mn-ea"/>
                <a:cs typeface="FiraGO SemiBold" panose="020B05030500000200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is-IS" sz="3200" dirty="0"/>
              <a:t>Starfsmaður í íþróttahúsi sem vinnur 3. hver helgi</a:t>
            </a:r>
          </a:p>
          <a:p>
            <a:pPr algn="ctr"/>
            <a:endParaRPr lang="is-IS" sz="3200" dirty="0"/>
          </a:p>
        </p:txBody>
      </p:sp>
      <p:sp>
        <p:nvSpPr>
          <p:cNvPr id="2" name="Sporaskja 1">
            <a:extLst>
              <a:ext uri="{FF2B5EF4-FFF2-40B4-BE49-F238E27FC236}">
                <a16:creationId xmlns:a16="http://schemas.microsoft.com/office/drawing/2014/main" id="{8980BA4D-C0CE-4C0E-B59E-6E691E44C96D}"/>
              </a:ext>
            </a:extLst>
          </p:cNvPr>
          <p:cNvSpPr/>
          <p:nvPr/>
        </p:nvSpPr>
        <p:spPr>
          <a:xfrm>
            <a:off x="139138" y="1326810"/>
            <a:ext cx="2524278" cy="2590090"/>
          </a:xfrm>
          <a:prstGeom prst="ellipse">
            <a:avLst/>
          </a:prstGeom>
          <a:solidFill>
            <a:srgbClr val="CBE4CE"/>
          </a:solidFill>
          <a:ln>
            <a:solidFill>
              <a:srgbClr val="CBE4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solidFill>
                <a:schemeClr val="bg1"/>
              </a:solidFill>
            </a:endParaRPr>
          </a:p>
        </p:txBody>
      </p:sp>
      <p:sp>
        <p:nvSpPr>
          <p:cNvPr id="3" name="Textastaðgengill 1">
            <a:extLst>
              <a:ext uri="{FF2B5EF4-FFF2-40B4-BE49-F238E27FC236}">
                <a16:creationId xmlns:a16="http://schemas.microsoft.com/office/drawing/2014/main" id="{284B2ECA-666C-494E-B016-C004C434D4DF}"/>
              </a:ext>
            </a:extLst>
          </p:cNvPr>
          <p:cNvSpPr txBox="1">
            <a:spLocks/>
          </p:cNvSpPr>
          <p:nvPr/>
        </p:nvSpPr>
        <p:spPr>
          <a:xfrm>
            <a:off x="248645" y="1906491"/>
            <a:ext cx="2293119" cy="1563445"/>
          </a:xfrm>
          <a:prstGeom prst="rect">
            <a:avLst/>
          </a:prstGeom>
        </p:spPr>
        <p:txBody>
          <a:bodyPr/>
          <a:lstStyle>
            <a:lvl1pPr marL="0" indent="0" algn="l" defTabSz="914400" rtl="0" eaLnBrk="1" latinLnBrk="0" hangingPunct="1">
              <a:lnSpc>
                <a:spcPct val="90000"/>
              </a:lnSpc>
              <a:spcBef>
                <a:spcPts val="1000"/>
              </a:spcBef>
              <a:buFontTx/>
              <a:buNone/>
              <a:defRPr sz="3300" b="1" i="0" kern="1200">
                <a:solidFill>
                  <a:srgbClr val="09501E"/>
                </a:solidFill>
                <a:latin typeface="FiraGO SemiBold" panose="020B0503050000020004" pitchFamily="34" charset="0"/>
                <a:ea typeface="+mn-ea"/>
                <a:cs typeface="FiraGO SemiBold" panose="020B05030500000200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1" i="0" kern="1200">
                <a:solidFill>
                  <a:schemeClr val="tx1"/>
                </a:solidFill>
                <a:latin typeface="FiraGO SemiBold" panose="020B0503050000020004" pitchFamily="34" charset="0"/>
                <a:ea typeface="+mn-ea"/>
                <a:cs typeface="FiraGO SemiBold" panose="020B05030500000200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1" i="0" kern="1200">
                <a:solidFill>
                  <a:schemeClr val="tx1"/>
                </a:solidFill>
                <a:latin typeface="FiraGO SemiBold" panose="020B0503050000020004" pitchFamily="34" charset="0"/>
                <a:ea typeface="+mn-ea"/>
                <a:cs typeface="FiraGO SemiBold" panose="020B05030500000200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1" i="0" kern="1200">
                <a:solidFill>
                  <a:schemeClr val="tx1"/>
                </a:solidFill>
                <a:latin typeface="FiraGO SemiBold" panose="020B0503050000020004" pitchFamily="34" charset="0"/>
                <a:ea typeface="+mn-ea"/>
                <a:cs typeface="FiraGO SemiBold" panose="020B05030500000200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1" i="0" kern="1200">
                <a:solidFill>
                  <a:schemeClr val="tx1"/>
                </a:solidFill>
                <a:latin typeface="FiraGO SemiBold" panose="020B0503050000020004" pitchFamily="34" charset="0"/>
                <a:ea typeface="+mn-ea"/>
                <a:cs typeface="FiraGO SemiBold" panose="020B05030500000200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is-IS" sz="2800" dirty="0">
                <a:solidFill>
                  <a:schemeClr val="tx1"/>
                </a:solidFill>
              </a:rPr>
              <a:t>Opnunartími:</a:t>
            </a:r>
          </a:p>
          <a:p>
            <a:pPr algn="ctr"/>
            <a:r>
              <a:rPr lang="is-IS" sz="2000" b="0" dirty="0">
                <a:solidFill>
                  <a:schemeClr val="tx1"/>
                </a:solidFill>
              </a:rPr>
              <a:t>07-22.30 mán til fim</a:t>
            </a:r>
          </a:p>
          <a:p>
            <a:pPr algn="ctr"/>
            <a:r>
              <a:rPr lang="is-IS" sz="2000" b="0" dirty="0">
                <a:solidFill>
                  <a:schemeClr val="tx1"/>
                </a:solidFill>
              </a:rPr>
              <a:t>07-20 föstudagar</a:t>
            </a:r>
          </a:p>
          <a:p>
            <a:pPr algn="ctr"/>
            <a:r>
              <a:rPr lang="is-IS" sz="2000" b="0" dirty="0">
                <a:solidFill>
                  <a:schemeClr val="tx1"/>
                </a:solidFill>
              </a:rPr>
              <a:t>08:30-17 helgar</a:t>
            </a:r>
          </a:p>
          <a:p>
            <a:endParaRPr lang="is-IS" sz="2000" b="0" dirty="0"/>
          </a:p>
        </p:txBody>
      </p:sp>
      <p:sp>
        <p:nvSpPr>
          <p:cNvPr id="4" name="Rétthyrningur 3">
            <a:extLst>
              <a:ext uri="{FF2B5EF4-FFF2-40B4-BE49-F238E27FC236}">
                <a16:creationId xmlns:a16="http://schemas.microsoft.com/office/drawing/2014/main" id="{C5D841DA-241F-4CA5-8E5A-6CAB6D7DBED8}"/>
              </a:ext>
            </a:extLst>
          </p:cNvPr>
          <p:cNvSpPr/>
          <p:nvPr/>
        </p:nvSpPr>
        <p:spPr>
          <a:xfrm>
            <a:off x="248645" y="766182"/>
            <a:ext cx="1068364" cy="27787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9" name="Textarammi 8">
            <a:extLst>
              <a:ext uri="{FF2B5EF4-FFF2-40B4-BE49-F238E27FC236}">
                <a16:creationId xmlns:a16="http://schemas.microsoft.com/office/drawing/2014/main" id="{80B93F89-137B-4470-8D83-01E0043C70CE}"/>
              </a:ext>
            </a:extLst>
          </p:cNvPr>
          <p:cNvSpPr txBox="1"/>
          <p:nvPr/>
        </p:nvSpPr>
        <p:spPr>
          <a:xfrm>
            <a:off x="241715" y="520834"/>
            <a:ext cx="2150588"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is-IS" sz="2800" b="1" dirty="0">
                <a:solidFill>
                  <a:srgbClr val="F18921"/>
                </a:solidFill>
              </a:rPr>
              <a:t>67% starf</a:t>
            </a:r>
          </a:p>
        </p:txBody>
      </p:sp>
    </p:spTree>
    <p:extLst>
      <p:ext uri="{BB962C8B-B14F-4D97-AF65-F5344CB8AC3E}">
        <p14:creationId xmlns:p14="http://schemas.microsoft.com/office/powerpoint/2010/main" val="5960429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Mynd 6">
            <a:extLst>
              <a:ext uri="{FF2B5EF4-FFF2-40B4-BE49-F238E27FC236}">
                <a16:creationId xmlns:a16="http://schemas.microsoft.com/office/drawing/2014/main" id="{64D55F54-16DA-486B-9953-BCBA007383BD}"/>
              </a:ext>
            </a:extLst>
          </p:cNvPr>
          <p:cNvPicPr>
            <a:picLocks noChangeAspect="1"/>
          </p:cNvPicPr>
          <p:nvPr/>
        </p:nvPicPr>
        <p:blipFill>
          <a:blip r:embed="rId3"/>
          <a:stretch>
            <a:fillRect/>
          </a:stretch>
        </p:blipFill>
        <p:spPr>
          <a:xfrm>
            <a:off x="171791" y="1155087"/>
            <a:ext cx="11848417" cy="5373325"/>
          </a:xfrm>
          <a:prstGeom prst="rect">
            <a:avLst/>
          </a:prstGeom>
        </p:spPr>
      </p:pic>
      <p:sp>
        <p:nvSpPr>
          <p:cNvPr id="8" name="Staðgengill lóðrétts texta 3">
            <a:extLst>
              <a:ext uri="{FF2B5EF4-FFF2-40B4-BE49-F238E27FC236}">
                <a16:creationId xmlns:a16="http://schemas.microsoft.com/office/drawing/2014/main" id="{01AA2714-8CD2-4596-9FE2-8455B5C12CAA}"/>
              </a:ext>
            </a:extLst>
          </p:cNvPr>
          <p:cNvSpPr txBox="1">
            <a:spLocks/>
          </p:cNvSpPr>
          <p:nvPr/>
        </p:nvSpPr>
        <p:spPr>
          <a:xfrm rot="16200000">
            <a:off x="5608969" y="-4507856"/>
            <a:ext cx="558800" cy="10405138"/>
          </a:xfrm>
          <a:prstGeom prst="rect">
            <a:avLst/>
          </a:prstGeom>
        </p:spPr>
        <p:txBody>
          <a:bodyPr vert="eaVert"/>
          <a:lstStyle>
            <a:lvl1pPr marL="0" indent="0" algn="r" defTabSz="914400" rtl="0" eaLnBrk="1" latinLnBrk="0" hangingPunct="1">
              <a:lnSpc>
                <a:spcPct val="90000"/>
              </a:lnSpc>
              <a:spcBef>
                <a:spcPts val="1000"/>
              </a:spcBef>
              <a:buFontTx/>
              <a:buNone/>
              <a:defRPr sz="2400" b="1" i="0" kern="1200">
                <a:solidFill>
                  <a:srgbClr val="092E1E"/>
                </a:solidFill>
                <a:latin typeface="FiraGO SemiBold" panose="020B0503050000020004" pitchFamily="34" charset="0"/>
                <a:ea typeface="+mn-ea"/>
                <a:cs typeface="FiraGO SemiBold" panose="020B05030500000200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is-IS" dirty="0"/>
              <a:t>116 klst. voru 67% starf en verður 77% starf = Laun hækka um 19.981 kr. eða 6,4%</a:t>
            </a:r>
          </a:p>
        </p:txBody>
      </p:sp>
      <p:sp>
        <p:nvSpPr>
          <p:cNvPr id="9" name="Rétthyrningur: Ávöl horn 8">
            <a:extLst>
              <a:ext uri="{FF2B5EF4-FFF2-40B4-BE49-F238E27FC236}">
                <a16:creationId xmlns:a16="http://schemas.microsoft.com/office/drawing/2014/main" id="{7FE63182-EAD6-433E-AA75-140B2A1E6636}"/>
              </a:ext>
            </a:extLst>
          </p:cNvPr>
          <p:cNvSpPr/>
          <p:nvPr/>
        </p:nvSpPr>
        <p:spPr>
          <a:xfrm>
            <a:off x="6030259" y="1153045"/>
            <a:ext cx="764988" cy="475544"/>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1" name="Rétthyrningur: Ávöl horn 10">
            <a:extLst>
              <a:ext uri="{FF2B5EF4-FFF2-40B4-BE49-F238E27FC236}">
                <a16:creationId xmlns:a16="http://schemas.microsoft.com/office/drawing/2014/main" id="{50926794-B947-435A-A83C-E1673C3673ED}"/>
              </a:ext>
            </a:extLst>
          </p:cNvPr>
          <p:cNvSpPr/>
          <p:nvPr/>
        </p:nvSpPr>
        <p:spPr>
          <a:xfrm>
            <a:off x="171791" y="2545976"/>
            <a:ext cx="3856350" cy="26894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3" name="Rétthyrningur: Ávöl horn 12">
            <a:extLst>
              <a:ext uri="{FF2B5EF4-FFF2-40B4-BE49-F238E27FC236}">
                <a16:creationId xmlns:a16="http://schemas.microsoft.com/office/drawing/2014/main" id="{86D26BF4-387D-4300-A3B6-E5252B03BBB1}"/>
              </a:ext>
            </a:extLst>
          </p:cNvPr>
          <p:cNvSpPr/>
          <p:nvPr/>
        </p:nvSpPr>
        <p:spPr>
          <a:xfrm>
            <a:off x="4102084" y="2539152"/>
            <a:ext cx="3856350" cy="26894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5" name="Rétthyrningur: Ávöl horn 14">
            <a:extLst>
              <a:ext uri="{FF2B5EF4-FFF2-40B4-BE49-F238E27FC236}">
                <a16:creationId xmlns:a16="http://schemas.microsoft.com/office/drawing/2014/main" id="{7B9328FF-8640-4751-80F9-91AEDF429BD1}"/>
              </a:ext>
            </a:extLst>
          </p:cNvPr>
          <p:cNvSpPr/>
          <p:nvPr/>
        </p:nvSpPr>
        <p:spPr>
          <a:xfrm>
            <a:off x="8032377" y="2550257"/>
            <a:ext cx="3856350" cy="26894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7" name="Rétthyrningur: Ávöl horn 16">
            <a:extLst>
              <a:ext uri="{FF2B5EF4-FFF2-40B4-BE49-F238E27FC236}">
                <a16:creationId xmlns:a16="http://schemas.microsoft.com/office/drawing/2014/main" id="{5EBD3EC0-F7F1-4C78-84AA-AF5F3F27B285}"/>
              </a:ext>
            </a:extLst>
          </p:cNvPr>
          <p:cNvSpPr/>
          <p:nvPr/>
        </p:nvSpPr>
        <p:spPr>
          <a:xfrm>
            <a:off x="8032377" y="2814918"/>
            <a:ext cx="3856350" cy="26894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9" name="Rétthyrningur: Ávöl horn 18">
            <a:extLst>
              <a:ext uri="{FF2B5EF4-FFF2-40B4-BE49-F238E27FC236}">
                <a16:creationId xmlns:a16="http://schemas.microsoft.com/office/drawing/2014/main" id="{B748485C-5663-4757-838C-A9122CE3F8E4}"/>
              </a:ext>
            </a:extLst>
          </p:cNvPr>
          <p:cNvSpPr/>
          <p:nvPr/>
        </p:nvSpPr>
        <p:spPr>
          <a:xfrm>
            <a:off x="4102084" y="2814918"/>
            <a:ext cx="3856350" cy="26894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21" name="Rétthyrningur: Ávöl horn 20">
            <a:extLst>
              <a:ext uri="{FF2B5EF4-FFF2-40B4-BE49-F238E27FC236}">
                <a16:creationId xmlns:a16="http://schemas.microsoft.com/office/drawing/2014/main" id="{1041900B-2A78-410A-85DF-CCE2B97B0A0D}"/>
              </a:ext>
            </a:extLst>
          </p:cNvPr>
          <p:cNvSpPr/>
          <p:nvPr/>
        </p:nvSpPr>
        <p:spPr>
          <a:xfrm>
            <a:off x="171790" y="3078732"/>
            <a:ext cx="2649103" cy="558801"/>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23" name="Rétthyrningur: Ávöl horn 22">
            <a:extLst>
              <a:ext uri="{FF2B5EF4-FFF2-40B4-BE49-F238E27FC236}">
                <a16:creationId xmlns:a16="http://schemas.microsoft.com/office/drawing/2014/main" id="{80D37C8D-523C-45ED-8BB9-26E7391B06A2}"/>
              </a:ext>
            </a:extLst>
          </p:cNvPr>
          <p:cNvSpPr/>
          <p:nvPr/>
        </p:nvSpPr>
        <p:spPr>
          <a:xfrm>
            <a:off x="4102084" y="3079986"/>
            <a:ext cx="2649103" cy="100448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25" name="Rétthyrningur: Ávöl horn 24">
            <a:extLst>
              <a:ext uri="{FF2B5EF4-FFF2-40B4-BE49-F238E27FC236}">
                <a16:creationId xmlns:a16="http://schemas.microsoft.com/office/drawing/2014/main" id="{410167B4-6DB9-4F91-8EBB-4C6B8869B57A}"/>
              </a:ext>
            </a:extLst>
          </p:cNvPr>
          <p:cNvSpPr/>
          <p:nvPr/>
        </p:nvSpPr>
        <p:spPr>
          <a:xfrm>
            <a:off x="8039201" y="3085556"/>
            <a:ext cx="2649103" cy="98699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27" name="Rétthyrningur: Ávöl horn 26">
            <a:extLst>
              <a:ext uri="{FF2B5EF4-FFF2-40B4-BE49-F238E27FC236}">
                <a16:creationId xmlns:a16="http://schemas.microsoft.com/office/drawing/2014/main" id="{DF25AB00-9104-4A31-880B-322011D1660D}"/>
              </a:ext>
            </a:extLst>
          </p:cNvPr>
          <p:cNvSpPr/>
          <p:nvPr/>
        </p:nvSpPr>
        <p:spPr>
          <a:xfrm>
            <a:off x="171790" y="5029199"/>
            <a:ext cx="2690939" cy="251013"/>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29" name="Rétthyrningur: Ávöl horn 28">
            <a:extLst>
              <a:ext uri="{FF2B5EF4-FFF2-40B4-BE49-F238E27FC236}">
                <a16:creationId xmlns:a16="http://schemas.microsoft.com/office/drawing/2014/main" id="{0F3FBC4E-8369-4727-BB4C-B1B634AD5DB5}"/>
              </a:ext>
            </a:extLst>
          </p:cNvPr>
          <p:cNvSpPr/>
          <p:nvPr/>
        </p:nvSpPr>
        <p:spPr>
          <a:xfrm>
            <a:off x="4102084" y="5029200"/>
            <a:ext cx="2693163" cy="242048"/>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1" name="Rétthyrningur: Ávöl horn 30">
            <a:extLst>
              <a:ext uri="{FF2B5EF4-FFF2-40B4-BE49-F238E27FC236}">
                <a16:creationId xmlns:a16="http://schemas.microsoft.com/office/drawing/2014/main" id="{6BEF3E17-58DD-4E39-9715-EBF309C01400}"/>
              </a:ext>
            </a:extLst>
          </p:cNvPr>
          <p:cNvSpPr/>
          <p:nvPr/>
        </p:nvSpPr>
        <p:spPr>
          <a:xfrm>
            <a:off x="8032377" y="5029199"/>
            <a:ext cx="2690939" cy="277905"/>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3" name="Rétthyrningur: Ávöl horn 32">
            <a:extLst>
              <a:ext uri="{FF2B5EF4-FFF2-40B4-BE49-F238E27FC236}">
                <a16:creationId xmlns:a16="http://schemas.microsoft.com/office/drawing/2014/main" id="{EC2F8CED-D847-491C-9F54-6BF18A2F5AF8}"/>
              </a:ext>
            </a:extLst>
          </p:cNvPr>
          <p:cNvSpPr/>
          <p:nvPr/>
        </p:nvSpPr>
        <p:spPr>
          <a:xfrm>
            <a:off x="171789" y="5280212"/>
            <a:ext cx="2690939" cy="251013"/>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5" name="Rétthyrningur: Ávöl horn 34">
            <a:extLst>
              <a:ext uri="{FF2B5EF4-FFF2-40B4-BE49-F238E27FC236}">
                <a16:creationId xmlns:a16="http://schemas.microsoft.com/office/drawing/2014/main" id="{37C60784-E930-4897-9629-AA2799908CEB}"/>
              </a:ext>
            </a:extLst>
          </p:cNvPr>
          <p:cNvSpPr/>
          <p:nvPr/>
        </p:nvSpPr>
        <p:spPr>
          <a:xfrm>
            <a:off x="4101637" y="5280211"/>
            <a:ext cx="2690939" cy="251013"/>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7" name="Rétthyrningur: Ávöl horn 36">
            <a:extLst>
              <a:ext uri="{FF2B5EF4-FFF2-40B4-BE49-F238E27FC236}">
                <a16:creationId xmlns:a16="http://schemas.microsoft.com/office/drawing/2014/main" id="{6AD61468-5D64-41BF-BB68-752747247E0B}"/>
              </a:ext>
            </a:extLst>
          </p:cNvPr>
          <p:cNvSpPr/>
          <p:nvPr/>
        </p:nvSpPr>
        <p:spPr>
          <a:xfrm>
            <a:off x="8032377" y="5307104"/>
            <a:ext cx="2690939" cy="251013"/>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9" name="Rétthyrningur: Ávöl horn 38">
            <a:extLst>
              <a:ext uri="{FF2B5EF4-FFF2-40B4-BE49-F238E27FC236}">
                <a16:creationId xmlns:a16="http://schemas.microsoft.com/office/drawing/2014/main" id="{9421AC0E-72C9-4AA9-84A2-1BE1E6763D49}"/>
              </a:ext>
            </a:extLst>
          </p:cNvPr>
          <p:cNvSpPr/>
          <p:nvPr/>
        </p:nvSpPr>
        <p:spPr>
          <a:xfrm>
            <a:off x="8067515" y="6278759"/>
            <a:ext cx="2652801" cy="251695"/>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41" name="Rétthyrningur: Ávöl horn 40">
            <a:extLst>
              <a:ext uri="{FF2B5EF4-FFF2-40B4-BE49-F238E27FC236}">
                <a16:creationId xmlns:a16="http://schemas.microsoft.com/office/drawing/2014/main" id="{C2E97DCD-532B-4CF9-800C-30882BDF2578}"/>
              </a:ext>
            </a:extLst>
          </p:cNvPr>
          <p:cNvSpPr/>
          <p:nvPr/>
        </p:nvSpPr>
        <p:spPr>
          <a:xfrm>
            <a:off x="4104308" y="6267274"/>
            <a:ext cx="2690939" cy="251013"/>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42" name="Sporaskja 41">
            <a:extLst>
              <a:ext uri="{FF2B5EF4-FFF2-40B4-BE49-F238E27FC236}">
                <a16:creationId xmlns:a16="http://schemas.microsoft.com/office/drawing/2014/main" id="{EFB11B56-63F6-4348-A6E2-7E7EFED736E3}"/>
              </a:ext>
            </a:extLst>
          </p:cNvPr>
          <p:cNvSpPr/>
          <p:nvPr/>
        </p:nvSpPr>
        <p:spPr>
          <a:xfrm>
            <a:off x="3430493" y="6203576"/>
            <a:ext cx="597647" cy="41013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44" name="Sporaskja 43">
            <a:extLst>
              <a:ext uri="{FF2B5EF4-FFF2-40B4-BE49-F238E27FC236}">
                <a16:creationId xmlns:a16="http://schemas.microsoft.com/office/drawing/2014/main" id="{807FB891-4619-4473-804F-4988F12D874A}"/>
              </a:ext>
            </a:extLst>
          </p:cNvPr>
          <p:cNvSpPr/>
          <p:nvPr/>
        </p:nvSpPr>
        <p:spPr>
          <a:xfrm>
            <a:off x="7360787" y="6199197"/>
            <a:ext cx="597647" cy="41013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46" name="Sporaskja 45">
            <a:extLst>
              <a:ext uri="{FF2B5EF4-FFF2-40B4-BE49-F238E27FC236}">
                <a16:creationId xmlns:a16="http://schemas.microsoft.com/office/drawing/2014/main" id="{48984FC3-D346-49DC-8842-D55876D3127E}"/>
              </a:ext>
            </a:extLst>
          </p:cNvPr>
          <p:cNvSpPr/>
          <p:nvPr/>
        </p:nvSpPr>
        <p:spPr>
          <a:xfrm>
            <a:off x="11326179" y="6196218"/>
            <a:ext cx="597647" cy="41013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2" name="Rétthyrningur 1">
            <a:extLst>
              <a:ext uri="{FF2B5EF4-FFF2-40B4-BE49-F238E27FC236}">
                <a16:creationId xmlns:a16="http://schemas.microsoft.com/office/drawing/2014/main" id="{6B385060-1E87-4512-A79C-7CE8B04963EA}"/>
              </a:ext>
            </a:extLst>
          </p:cNvPr>
          <p:cNvSpPr/>
          <p:nvPr/>
        </p:nvSpPr>
        <p:spPr>
          <a:xfrm>
            <a:off x="429904" y="893928"/>
            <a:ext cx="907577" cy="18321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Tree>
    <p:extLst>
      <p:ext uri="{BB962C8B-B14F-4D97-AF65-F5344CB8AC3E}">
        <p14:creationId xmlns:p14="http://schemas.microsoft.com/office/powerpoint/2010/main" val="1085787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7" grpId="0" animBg="1"/>
      <p:bldP spid="19" grpId="0" animBg="1"/>
      <p:bldP spid="21" grpId="0" animBg="1"/>
      <p:bldP spid="23" grpId="0" animBg="1"/>
      <p:bldP spid="25" grpId="0" animBg="1"/>
      <p:bldP spid="27" grpId="0" animBg="1"/>
      <p:bldP spid="29" grpId="0" animBg="1"/>
      <p:bldP spid="31" grpId="0" animBg="1"/>
      <p:bldP spid="33" grpId="0" animBg="1"/>
      <p:bldP spid="35" grpId="0" animBg="1"/>
      <p:bldP spid="37" grpId="0" animBg="1"/>
      <p:bldP spid="39" grpId="0" animBg="1"/>
      <p:bldP spid="41" grpId="0" animBg="1"/>
      <p:bldP spid="42" grpId="0" animBg="1"/>
      <p:bldP spid="44" grpId="0" animBg="1"/>
      <p:bldP spid="46" grpId="0" animBg="1"/>
    </p:bld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þ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C91AEC1185B1A40B8C22CFA6E75963B" ma:contentTypeVersion="9" ma:contentTypeDescription="Create a new document." ma:contentTypeScope="" ma:versionID="1845670ecbd6f9ac8626a7849ba12b2f">
  <xsd:schema xmlns:xsd="http://www.w3.org/2001/XMLSchema" xmlns:xs="http://www.w3.org/2001/XMLSchema" xmlns:p="http://schemas.microsoft.com/office/2006/metadata/properties" xmlns:ns2="a2136bab-dc0a-4432-b245-68a21579025f" xmlns:ns3="3a3e3c52-78ac-497f-93ea-854a23b373ee" targetNamespace="http://schemas.microsoft.com/office/2006/metadata/properties" ma:root="true" ma:fieldsID="f98bcc93e06959568d4a339ee561b87b" ns2:_="" ns3:_="">
    <xsd:import namespace="a2136bab-dc0a-4432-b245-68a21579025f"/>
    <xsd:import namespace="3a3e3c52-78ac-497f-93ea-854a23b373e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2136bab-dc0a-4432-b245-68a2157902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a3e3c52-78ac-497f-93ea-854a23b373e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FCA608B-E80A-4D4E-BF51-873421C4BCE3}">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7551D5C6-E6D5-4CFC-A013-FB91C82B6D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2136bab-dc0a-4432-b245-68a21579025f"/>
    <ds:schemaRef ds:uri="3a3e3c52-78ac-497f-93ea-854a23b373e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6F5C896-6195-4D19-BC3A-EDC14584C44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8008</TotalTime>
  <Words>1365</Words>
  <Application>Microsoft Office PowerPoint</Application>
  <PresentationFormat>Widescreen</PresentationFormat>
  <Paragraphs>97</Paragraphs>
  <Slides>10</Slides>
  <Notes>9</Notes>
  <HiddenSlides>0</HiddenSlides>
  <MMClips>0</MMClips>
  <ScaleCrop>false</ScaleCrop>
  <HeadingPairs>
    <vt:vector size="4" baseType="variant">
      <vt:variant>
        <vt:lpstr>Theme</vt:lpstr>
      </vt:variant>
      <vt:variant>
        <vt:i4>3</vt:i4>
      </vt:variant>
      <vt:variant>
        <vt:lpstr>Slide Titles</vt:lpstr>
      </vt:variant>
      <vt:variant>
        <vt:i4>10</vt:i4>
      </vt:variant>
    </vt:vector>
  </HeadingPairs>
  <TitlesOfParts>
    <vt:vector size="13" baseType="lpstr">
      <vt:lpstr>2_Office Theme</vt:lpstr>
      <vt:lpstr>3_Office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Ásgerður Karlsdóttir</dc:creator>
  <cp:lastModifiedBy>Bára Hildur Jóhannsdóttir</cp:lastModifiedBy>
  <cp:revision>91</cp:revision>
  <dcterms:created xsi:type="dcterms:W3CDTF">2020-03-12T10:49:42Z</dcterms:created>
  <dcterms:modified xsi:type="dcterms:W3CDTF">2020-10-29T16:56:39Z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0x0101001C91AEC1185B1A40B8C22CFA6E75963B</vt:lpwstr>
  </property>
</Properties>
</file>